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38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9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6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EB9B-B404-4629-A02E-18621D4FAA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3981-645A-41DC-9D9E-6323FFF3A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0208" y="0"/>
            <a:ext cx="9001462" cy="2387600"/>
          </a:xfrm>
        </p:spPr>
        <p:txBody>
          <a:bodyPr/>
          <a:lstStyle/>
          <a:p>
            <a:r>
              <a:rPr lang="sl-SI" dirty="0" err="1" smtClean="0"/>
              <a:t>SEJEm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808927" y="3868045"/>
            <a:ext cx="9001462" cy="1655762"/>
          </a:xfrm>
        </p:spPr>
        <p:txBody>
          <a:bodyPr/>
          <a:lstStyle/>
          <a:p>
            <a:pPr algn="r"/>
            <a:r>
              <a:rPr lang="sl-SI" dirty="0" smtClean="0"/>
              <a:t>Nejc Vrčon Zupan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13795" y="698269"/>
            <a:ext cx="10353762" cy="5092931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 Ideja:</a:t>
            </a:r>
          </a:p>
          <a:p>
            <a:r>
              <a:rPr lang="sl-SI" dirty="0" smtClean="0"/>
              <a:t>Izdelava čakalne vrste za rezervirane izdelke</a:t>
            </a:r>
          </a:p>
          <a:p>
            <a:r>
              <a:rPr lang="sl-SI" dirty="0" smtClean="0"/>
              <a:t>Način dražbe</a:t>
            </a:r>
          </a:p>
          <a:p>
            <a:r>
              <a:rPr lang="sl-SI" dirty="0" smtClean="0"/>
              <a:t>Način ponudb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 Baza: </a:t>
            </a:r>
          </a:p>
          <a:p>
            <a:r>
              <a:rPr lang="sl-SI" dirty="0" err="1" smtClean="0"/>
              <a:t>AbcFairToReserve</a:t>
            </a:r>
            <a:r>
              <a:rPr lang="sl-SI" dirty="0" smtClean="0"/>
              <a:t> pogled</a:t>
            </a:r>
          </a:p>
          <a:p>
            <a:r>
              <a:rPr lang="sl-SI" dirty="0" err="1" smtClean="0"/>
              <a:t>AbcFairReservation</a:t>
            </a:r>
            <a:r>
              <a:rPr lang="sl-SI" dirty="0" smtClean="0"/>
              <a:t> tabela </a:t>
            </a:r>
          </a:p>
          <a:p>
            <a:r>
              <a:rPr lang="sl-SI" dirty="0" err="1" smtClean="0"/>
              <a:t>AbcFairLineActive</a:t>
            </a:r>
            <a:r>
              <a:rPr lang="sl-SI" dirty="0" smtClean="0"/>
              <a:t> pogled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oBRAČUN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110176"/>
          </a:xfrm>
        </p:spPr>
        <p:txBody>
          <a:bodyPr/>
          <a:lstStyle/>
          <a:p>
            <a:r>
              <a:rPr lang="sl-SI" dirty="0" smtClean="0"/>
              <a:t>Izpis košarice udeleženca</a:t>
            </a:r>
          </a:p>
          <a:p>
            <a:r>
              <a:rPr lang="sl-SI" dirty="0" smtClean="0"/>
              <a:t>Samodejno računanje provizij</a:t>
            </a:r>
          </a:p>
          <a:p>
            <a:r>
              <a:rPr lang="sl-SI" dirty="0" smtClean="0"/>
              <a:t>Izplačilo oz. vplačilo razlike v ceni</a:t>
            </a:r>
          </a:p>
          <a:p>
            <a:r>
              <a:rPr lang="sl-SI" dirty="0" smtClean="0"/>
              <a:t>Izdaja računa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13795" y="548640"/>
            <a:ext cx="10353762" cy="5242560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Baza: </a:t>
            </a:r>
          </a:p>
          <a:p>
            <a:r>
              <a:rPr lang="sl-SI" dirty="0" err="1" smtClean="0"/>
              <a:t>AbcFairMemberLineActive</a:t>
            </a:r>
            <a:r>
              <a:rPr lang="sl-SI" dirty="0" smtClean="0"/>
              <a:t> (košarica) pogled</a:t>
            </a:r>
          </a:p>
          <a:p>
            <a:r>
              <a:rPr lang="sl-SI" dirty="0" err="1" smtClean="0"/>
              <a:t>AbcFairMemberLineActive.DoBalance</a:t>
            </a:r>
            <a:r>
              <a:rPr lang="sl-SI" dirty="0" smtClean="0"/>
              <a:t> (obračun)</a:t>
            </a:r>
          </a:p>
          <a:p>
            <a:r>
              <a:rPr lang="sl-SI" dirty="0" err="1" smtClean="0"/>
              <a:t>AbcFairCash.Show</a:t>
            </a:r>
            <a:r>
              <a:rPr lang="sl-SI" dirty="0" smtClean="0"/>
              <a:t> (račun)</a:t>
            </a:r>
          </a:p>
          <a:p>
            <a:pPr marL="0" indent="0">
              <a:buNone/>
            </a:pP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742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Izdaja blaga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Vpis v </a:t>
            </a:r>
            <a:r>
              <a:rPr lang="sl-SI" dirty="0" err="1" smtClean="0"/>
              <a:t>AbcFairOut</a:t>
            </a:r>
            <a:endParaRPr lang="sl-SI" dirty="0" smtClean="0"/>
          </a:p>
          <a:p>
            <a:r>
              <a:rPr lang="sl-SI" dirty="0" smtClean="0"/>
              <a:t>Potrdilo o izdaji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981" y="624711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 Baza:</a:t>
            </a:r>
          </a:p>
          <a:p>
            <a:r>
              <a:rPr lang="sl-SI" dirty="0" smtClean="0"/>
              <a:t>Vpis v </a:t>
            </a:r>
            <a:r>
              <a:rPr lang="sl-SI" dirty="0" err="1" smtClean="0"/>
              <a:t>AbcFairOut</a:t>
            </a:r>
            <a:r>
              <a:rPr lang="sl-SI" dirty="0" smtClean="0"/>
              <a:t> iz </a:t>
            </a:r>
            <a:r>
              <a:rPr lang="sl-SI" dirty="0" err="1" smtClean="0"/>
              <a:t>AbcFairLineToOut</a:t>
            </a:r>
            <a:endParaRPr lang="sl-SI" dirty="0" smtClean="0"/>
          </a:p>
          <a:p>
            <a:r>
              <a:rPr lang="sl-SI" dirty="0" smtClean="0"/>
              <a:t>Izvedba procedure </a:t>
            </a:r>
            <a:r>
              <a:rPr lang="sl-SI" dirty="0" err="1" smtClean="0"/>
              <a:t>AbcFairLineToOut.FairOut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Pomankljivosti</a:t>
            </a:r>
            <a:r>
              <a:rPr lang="sl-SI" dirty="0" smtClean="0"/>
              <a:t> </a:t>
            </a:r>
            <a:r>
              <a:rPr lang="sl-SI" dirty="0" err="1" smtClean="0"/>
              <a:t>abcfair</a:t>
            </a:r>
            <a:r>
              <a:rPr lang="sl-SI" dirty="0" smtClean="0"/>
              <a:t> 1.0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Admin</a:t>
            </a:r>
            <a:r>
              <a:rPr lang="sl-SI" dirty="0" smtClean="0"/>
              <a:t> pogled</a:t>
            </a:r>
          </a:p>
          <a:p>
            <a:r>
              <a:rPr lang="sl-SI" dirty="0" smtClean="0"/>
              <a:t>Bilanca sejma (koliko denarja mora biti v blagajni)</a:t>
            </a:r>
          </a:p>
          <a:p>
            <a:r>
              <a:rPr lang="sl-SI" dirty="0" smtClean="0"/>
              <a:t>Izboljšave rezervacij</a:t>
            </a:r>
          </a:p>
          <a:p>
            <a:r>
              <a:rPr lang="sl-SI" dirty="0" smtClean="0"/>
              <a:t>Zlorabe</a:t>
            </a:r>
            <a:endParaRPr lang="en-US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2" y="3374967"/>
            <a:ext cx="6670957" cy="28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Sejem bi z uporabo informacijskega sistema izboljšal:</a:t>
            </a:r>
          </a:p>
          <a:p>
            <a:r>
              <a:rPr lang="sl-SI" dirty="0" smtClean="0"/>
              <a:t>Uporabniško izkušnjo</a:t>
            </a:r>
          </a:p>
          <a:p>
            <a:r>
              <a:rPr lang="sl-SI" dirty="0" smtClean="0"/>
              <a:t>Kontrolo nad artikli</a:t>
            </a:r>
          </a:p>
          <a:p>
            <a:r>
              <a:rPr lang="sl-SI" dirty="0" smtClean="0"/>
              <a:t>Zmanjšal zlorabe</a:t>
            </a:r>
          </a:p>
          <a:p>
            <a:r>
              <a:rPr lang="sl-SI" dirty="0" smtClean="0"/>
              <a:t>Pregled nad denarjem</a:t>
            </a:r>
          </a:p>
          <a:p>
            <a:r>
              <a:rPr lang="sl-SI" dirty="0" smtClean="0"/>
              <a:t>Olajšal delo delavcem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5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Časovno omejen</a:t>
            </a:r>
          </a:p>
          <a:p>
            <a:r>
              <a:rPr lang="sl-SI" dirty="0" smtClean="0"/>
              <a:t>Menjava lastništva za denar</a:t>
            </a:r>
          </a:p>
          <a:p>
            <a:r>
              <a:rPr lang="sl-SI" dirty="0" smtClean="0"/>
              <a:t>Prodaja rabljenih artiklov</a:t>
            </a:r>
          </a:p>
          <a:p>
            <a:r>
              <a:rPr lang="sl-SI" dirty="0" smtClean="0"/>
              <a:t>Obračun </a:t>
            </a:r>
            <a:r>
              <a:rPr lang="sl-SI" dirty="0" smtClean="0"/>
              <a:t>provizije </a:t>
            </a:r>
            <a:r>
              <a:rPr lang="sl-SI" dirty="0" smtClean="0"/>
              <a:t>na vse artikle</a:t>
            </a:r>
          </a:p>
        </p:txBody>
      </p:sp>
    </p:spTree>
    <p:extLst>
      <p:ext uri="{BB962C8B-B14F-4D97-AF65-F5344CB8AC3E}">
        <p14:creationId xmlns:p14="http://schemas.microsoft.com/office/powerpoint/2010/main" val="27754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sklopi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Registracija</a:t>
            </a:r>
          </a:p>
          <a:p>
            <a:r>
              <a:rPr lang="sl-SI" dirty="0" smtClean="0"/>
              <a:t>Prevzem</a:t>
            </a:r>
          </a:p>
          <a:p>
            <a:r>
              <a:rPr lang="sl-SI" dirty="0" smtClean="0"/>
              <a:t>Rezervacija</a:t>
            </a:r>
          </a:p>
          <a:p>
            <a:r>
              <a:rPr lang="sl-SI" dirty="0" smtClean="0"/>
              <a:t>Plačilo</a:t>
            </a:r>
          </a:p>
          <a:p>
            <a:r>
              <a:rPr lang="sl-SI" dirty="0" smtClean="0"/>
              <a:t>Izdaja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" y="108364"/>
            <a:ext cx="11082585" cy="66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Registracija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 OPIS:</a:t>
            </a:r>
          </a:p>
          <a:p>
            <a:r>
              <a:rPr lang="sl-SI" dirty="0" smtClean="0"/>
              <a:t>Zapis v </a:t>
            </a:r>
            <a:r>
              <a:rPr lang="sl-SI" dirty="0" err="1" smtClean="0"/>
              <a:t>AbcFairLine</a:t>
            </a:r>
            <a:r>
              <a:rPr lang="sl-SI" dirty="0" smtClean="0"/>
              <a:t> tabelo</a:t>
            </a:r>
          </a:p>
          <a:p>
            <a:r>
              <a:rPr lang="sl-SI" dirty="0" smtClean="0"/>
              <a:t>Prijava blaga na sejem</a:t>
            </a:r>
          </a:p>
          <a:p>
            <a:r>
              <a:rPr lang="sl-SI" dirty="0" smtClean="0"/>
              <a:t>Izpolnitev obrazca</a:t>
            </a:r>
          </a:p>
          <a:p>
            <a:r>
              <a:rPr lang="sl-SI" dirty="0" smtClean="0"/>
              <a:t>Ustvari se pogled </a:t>
            </a:r>
            <a:r>
              <a:rPr lang="sl-SI" dirty="0" err="1" smtClean="0"/>
              <a:t>AbcFairLineToIn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05483" y="606829"/>
            <a:ext cx="10353762" cy="4547061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 Ideje:</a:t>
            </a:r>
          </a:p>
          <a:p>
            <a:r>
              <a:rPr lang="sl-SI" dirty="0" smtClean="0"/>
              <a:t>Izpolnitev obrazca na spletu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Baza: </a:t>
            </a:r>
            <a:endParaRPr lang="sl-SI" dirty="0"/>
          </a:p>
          <a:p>
            <a:r>
              <a:rPr lang="sl-SI" dirty="0" smtClean="0"/>
              <a:t>Zapis v </a:t>
            </a:r>
            <a:r>
              <a:rPr lang="sl-SI" dirty="0" err="1" smtClean="0"/>
              <a:t>AbcFairLine</a:t>
            </a:r>
            <a:endParaRPr lang="sl-SI" dirty="0" smtClean="0"/>
          </a:p>
          <a:p>
            <a:r>
              <a:rPr lang="sl-SI" dirty="0" smtClean="0"/>
              <a:t>Pogled </a:t>
            </a:r>
            <a:r>
              <a:rPr lang="sl-SI" dirty="0" err="1" smtClean="0"/>
              <a:t>AbcFairLineToIn</a:t>
            </a:r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PREVZEM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981" y="1406107"/>
            <a:ext cx="10353762" cy="3695136"/>
          </a:xfrm>
        </p:spPr>
        <p:txBody>
          <a:bodyPr/>
          <a:lstStyle/>
          <a:p>
            <a:endParaRPr lang="sl-SI" dirty="0" smtClean="0"/>
          </a:p>
          <a:p>
            <a:r>
              <a:rPr lang="sl-SI" dirty="0" smtClean="0"/>
              <a:t>Obrazec (enostaven za izpolniti in dovolj podroben)</a:t>
            </a:r>
          </a:p>
          <a:p>
            <a:r>
              <a:rPr lang="sl-SI" dirty="0" smtClean="0"/>
              <a:t>Vnos v </a:t>
            </a:r>
            <a:r>
              <a:rPr lang="sl-SI" dirty="0" err="1" smtClean="0"/>
              <a:t>AbcFairIn</a:t>
            </a:r>
            <a:endParaRPr lang="sl-SI" dirty="0" smtClean="0"/>
          </a:p>
          <a:p>
            <a:r>
              <a:rPr lang="sl-SI" dirty="0" smtClean="0"/>
              <a:t>Manipulativni stroški</a:t>
            </a:r>
          </a:p>
          <a:p>
            <a:r>
              <a:rPr lang="sl-SI" dirty="0" smtClean="0"/>
              <a:t>Potrdilo o prevzemu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13795" y="540327"/>
            <a:ext cx="10353762" cy="5250873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  Ideje:</a:t>
            </a:r>
          </a:p>
          <a:p>
            <a:r>
              <a:rPr lang="sl-SI" dirty="0" smtClean="0"/>
              <a:t>Hitra vrsta za tiste, ki so obrazec izpolnili na internetu</a:t>
            </a:r>
          </a:p>
          <a:p>
            <a:r>
              <a:rPr lang="sl-SI" dirty="0" smtClean="0"/>
              <a:t>Izpolnjevanje obrazcev v vrsti</a:t>
            </a:r>
          </a:p>
          <a:p>
            <a:pPr marL="0" indent="0">
              <a:buNone/>
            </a:pPr>
            <a:r>
              <a:rPr lang="sl-SI" dirty="0" smtClean="0"/>
              <a:t>  Baza:</a:t>
            </a:r>
            <a:endParaRPr lang="sl-SI" dirty="0"/>
          </a:p>
          <a:p>
            <a:r>
              <a:rPr lang="sl-SI" dirty="0" smtClean="0"/>
              <a:t>Vpis v </a:t>
            </a:r>
            <a:r>
              <a:rPr lang="sl-SI" dirty="0" err="1" smtClean="0"/>
              <a:t>AbcFairIn</a:t>
            </a:r>
            <a:r>
              <a:rPr lang="sl-SI" dirty="0" smtClean="0"/>
              <a:t> z </a:t>
            </a:r>
            <a:r>
              <a:rPr lang="sl-SI" dirty="0" err="1" smtClean="0"/>
              <a:t>AbcFairToIn.FairIn</a:t>
            </a:r>
            <a:r>
              <a:rPr lang="sl-SI" dirty="0" smtClean="0"/>
              <a:t> proceduro</a:t>
            </a:r>
          </a:p>
          <a:p>
            <a:r>
              <a:rPr lang="sl-SI" dirty="0" smtClean="0"/>
              <a:t>Pogled </a:t>
            </a:r>
            <a:r>
              <a:rPr lang="sl-SI" dirty="0" err="1" smtClean="0"/>
              <a:t>AbcFairLineActive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2136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Rezervacija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 Opis:</a:t>
            </a:r>
          </a:p>
          <a:p>
            <a:r>
              <a:rPr lang="sl-SI" dirty="0" smtClean="0"/>
              <a:t>Udeleženec ima pogled na </a:t>
            </a:r>
            <a:r>
              <a:rPr lang="sl-SI" dirty="0" err="1" smtClean="0"/>
              <a:t>AbcFairLineToReserve</a:t>
            </a:r>
            <a:endParaRPr lang="sl-SI" dirty="0" smtClean="0"/>
          </a:p>
          <a:p>
            <a:r>
              <a:rPr lang="sl-SI" dirty="0" smtClean="0"/>
              <a:t>Izdelek lahko rezervira (vpis v </a:t>
            </a:r>
            <a:r>
              <a:rPr lang="sl-SI" dirty="0" err="1" smtClean="0"/>
              <a:t>AbcFairReservation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335</TotalTime>
  <Words>234</Words>
  <Application>Microsoft Office PowerPoint</Application>
  <PresentationFormat>Širokozaslonsko</PresentationFormat>
  <Paragraphs>77</Paragraphs>
  <Slides>16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SEJEm</vt:lpstr>
      <vt:lpstr>Uvod</vt:lpstr>
      <vt:lpstr>sklopi</vt:lpstr>
      <vt:lpstr>PowerPointova predstavitev</vt:lpstr>
      <vt:lpstr>Registracija</vt:lpstr>
      <vt:lpstr>PowerPointova predstavitev</vt:lpstr>
      <vt:lpstr>PREVZEM</vt:lpstr>
      <vt:lpstr>PowerPointova predstavitev</vt:lpstr>
      <vt:lpstr>Rezervacija</vt:lpstr>
      <vt:lpstr>PowerPointova predstavitev</vt:lpstr>
      <vt:lpstr>oBRAČUN</vt:lpstr>
      <vt:lpstr>PowerPointova predstavitev</vt:lpstr>
      <vt:lpstr>Izdaja blaga</vt:lpstr>
      <vt:lpstr>PowerPointova predstavitev</vt:lpstr>
      <vt:lpstr>Pomankljivosti abcfair 1.0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SEJEm</dc:title>
  <dc:creator>Nejc Vrčon</dc:creator>
  <cp:lastModifiedBy>Nejc Vrčon</cp:lastModifiedBy>
  <cp:revision>17</cp:revision>
  <dcterms:created xsi:type="dcterms:W3CDTF">2019-06-05T06:33:37Z</dcterms:created>
  <dcterms:modified xsi:type="dcterms:W3CDTF">2019-09-15T18:45:46Z</dcterms:modified>
</cp:coreProperties>
</file>