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06" r:id="rId2"/>
    <p:sldId id="307" r:id="rId3"/>
    <p:sldId id="308" r:id="rId4"/>
  </p:sldIdLst>
  <p:sldSz cx="9144000" cy="6858000" type="screen4x3"/>
  <p:notesSz cx="6858000" cy="914400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8" autoAdjust="0"/>
    <p:restoredTop sz="94660"/>
  </p:normalViewPr>
  <p:slideViewPr>
    <p:cSldViewPr>
      <p:cViewPr>
        <p:scale>
          <a:sx n="82" d="100"/>
          <a:sy n="82" d="100"/>
        </p:scale>
        <p:origin x="-250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D617B0-1517-4376-B438-02F386C3034C}" type="datetimeFigureOut">
              <a:rPr lang="sl-SI"/>
              <a:pPr>
                <a:defRPr/>
              </a:pPr>
              <a:t>11.2.2013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2349E9-234E-41D4-AD89-700315C85AD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6542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25986E-08FE-402E-9616-53E3C191C1A6}" type="datetimeFigureOut">
              <a:rPr lang="sl-SI"/>
              <a:pPr>
                <a:defRPr/>
              </a:pPr>
              <a:t>11.2.2013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l-SI" noProof="0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noProof="0" smtClean="0"/>
              <a:t>Kliknite, če želite urediti sloge besedila matrice</a:t>
            </a:r>
          </a:p>
          <a:p>
            <a:pPr lvl="1"/>
            <a:r>
              <a:rPr lang="sl-SI" noProof="0" smtClean="0"/>
              <a:t>Druga raven</a:t>
            </a:r>
          </a:p>
          <a:p>
            <a:pPr lvl="2"/>
            <a:r>
              <a:rPr lang="sl-SI" noProof="0" smtClean="0"/>
              <a:t>Tretja raven</a:t>
            </a:r>
          </a:p>
          <a:p>
            <a:pPr lvl="3"/>
            <a:r>
              <a:rPr lang="sl-SI" noProof="0" smtClean="0"/>
              <a:t>Četrta raven</a:t>
            </a:r>
          </a:p>
          <a:p>
            <a:pPr lvl="4"/>
            <a:r>
              <a:rPr lang="sl-SI" noProof="0" smtClean="0"/>
              <a:t>Peta raven</a:t>
            </a:r>
            <a:endParaRPr lang="sl-SI" noProof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E3CE57-00E1-487D-861A-746B9E78CDA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1130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aven konek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aven konek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aven konek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Pravokotnik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Elipsa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l-SI" smtClean="0"/>
              <a:t>Kliknite, če želite urediti slog podnaslova matrice</a:t>
            </a:r>
            <a:endParaRPr lang="en-US"/>
          </a:p>
        </p:txBody>
      </p:sp>
      <p:sp>
        <p:nvSpPr>
          <p:cNvPr id="22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4072F-3658-4DF0-912F-3001DF9DC63F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23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4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0938C-47AA-410E-8FB5-B2B87F42E24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450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86690-704C-4C6C-9977-FB83D829A20C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4815-F566-49E0-8CFA-32AAA8791D4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4822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0A3E-32FB-42E5-800F-6D2D271CB680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74365-92ED-4A15-9785-213932FF827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911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8FE471-01FF-4ED7-855A-CC9F544CF222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5" name="Ograda številke diapozitiva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5A80A41-9905-467F-9EFF-C9F53205A21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6" name="Ograda noge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382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aven konek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aven konek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aven konek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Pravokotnik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Elipsa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a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a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aven konek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20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7DDB-FE69-47E6-9B7B-518CC5407404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21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2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4976E-AC5E-458E-B27E-1845A661EE2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5118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D4E2E-B4CA-488B-80F2-454E3D25D259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6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72EE2-4964-420A-AE54-D85762E2B68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286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7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4D2F8-99A3-408D-BE01-187C7F8727AA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8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46D9-059B-4AF9-8600-E41F348C78D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272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9A652C-4B29-426C-877B-DC5C53E19148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4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4CF284-7DB7-4516-BBC1-513754CA7CF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5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056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725E6-A563-4C1B-8A71-41667F21C4EF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12982-049B-4CB7-BDD3-3767DED81E6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15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aven konek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aven konek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8" name="Raven konek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1" name="Elipsa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datum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5720CC8-4811-40E9-866A-DD7D7368EDB9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13" name="Ograda številke diapozitiva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38D471D-85AB-49E1-A909-157A105BA0C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486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Elipsa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aven konek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8" name="Pravokotnik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aven konek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0" name="Raven konek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aven konek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l-SI" noProof="0" smtClean="0"/>
              <a:t>Kliknite ikono, če želite dodati sliko</a:t>
            </a:r>
            <a:endParaRPr lang="en-US" noProof="0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2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EA3A657-59BD-4893-9015-2910B77EDF6B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13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588A1B-7E1D-4A7E-9DFA-5D732294AA0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035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028" name="Ograda besedila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smtClean="0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A78853-83D0-4A63-980D-A1149FC9384F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aven konek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Raven konek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Raven konek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2" name="Elipsa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68CFEA7-EF3D-4C7D-8A1B-1F919E2E83B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46" r:id="rId4"/>
    <p:sldLayoutId id="2147483747" r:id="rId5"/>
    <p:sldLayoutId id="2147483754" r:id="rId6"/>
    <p:sldLayoutId id="2147483748" r:id="rId7"/>
    <p:sldLayoutId id="2147483755" r:id="rId8"/>
    <p:sldLayoutId id="2147483756" r:id="rId9"/>
    <p:sldLayoutId id="2147483749" r:id="rId10"/>
    <p:sldLayoutId id="214748375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Naloge </a:t>
            </a:r>
            <a:r>
              <a:rPr lang="sl-SI" sz="1800" dirty="0" smtClean="0"/>
              <a:t>(PB </a:t>
            </a:r>
            <a:r>
              <a:rPr lang="sl-SI" sz="1800" dirty="0" err="1" smtClean="0"/>
              <a:t>glasbanazbirka.fdb</a:t>
            </a:r>
            <a:r>
              <a:rPr lang="sl-SI" sz="1800" dirty="0" smtClean="0"/>
              <a:t>)</a:t>
            </a:r>
            <a:r>
              <a:rPr lang="sl-SI" dirty="0" smtClean="0"/>
              <a:t> (1)</a:t>
            </a:r>
            <a:endParaRPr lang="sl-SI" dirty="0"/>
          </a:p>
        </p:txBody>
      </p:sp>
      <p:sp>
        <p:nvSpPr>
          <p:cNvPr id="21507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z="2000" dirty="0" smtClean="0"/>
              <a:t>Napišite proceduro, ki omogoča spreminjanje trajanja posnetka. </a:t>
            </a:r>
          </a:p>
          <a:p>
            <a:r>
              <a:rPr lang="sl-SI" sz="2000" dirty="0" smtClean="0"/>
              <a:t>Parametra procedure sta PID in novo trajanje. </a:t>
            </a:r>
          </a:p>
          <a:p>
            <a:pPr lvl="1"/>
            <a:r>
              <a:rPr lang="sl-SI" sz="1700" dirty="0" smtClean="0"/>
              <a:t>V primeru, da je novo trajanje 0, naj se sproži uporabniško definirana izjema </a:t>
            </a:r>
            <a:r>
              <a:rPr lang="sl-SI" sz="1700" dirty="0" err="1" smtClean="0"/>
              <a:t>error</a:t>
            </a:r>
            <a:r>
              <a:rPr lang="sl-SI" sz="1700" dirty="0" smtClean="0"/>
              <a:t>_trajanje. Besedilo izjeme naj bo ‘Napaka v trajanju posnetka’. </a:t>
            </a:r>
          </a:p>
          <a:p>
            <a:pPr lvl="1"/>
            <a:r>
              <a:rPr lang="sl-SI" sz="1700" dirty="0" smtClean="0"/>
              <a:t>Če se procedura izvede uspešno, uporabnik dobi sporočilo ‘Posodabljanje uspelo’. </a:t>
            </a:r>
          </a:p>
          <a:p>
            <a:pPr lvl="1"/>
            <a:r>
              <a:rPr lang="sl-SI" sz="1700" dirty="0" smtClean="0"/>
              <a:t>Če je bila napaka pri trajanju, uporabnik dobi sporočilo ‘Napaka pri trajanju’. </a:t>
            </a:r>
          </a:p>
          <a:p>
            <a:pPr lvl="1"/>
            <a:r>
              <a:rPr lang="sl-SI" sz="1700" dirty="0" smtClean="0"/>
              <a:t>Če je prišlo do katerekoli druge napake, uporabnik dobi sporočilo ‘Druga vrsta napake.’.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88BDE2-AB6C-4D5E-B843-6EB93FB86EB2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F5CE-5090-4E9F-B6F8-06432305E2EF}" type="slidenum">
              <a:rPr lang="sl-SI" smtClean="0"/>
              <a:pPr>
                <a:defRPr/>
              </a:pPr>
              <a:t>1</a:t>
            </a:fld>
            <a:endParaRPr lang="sl-S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Naloge </a:t>
            </a:r>
            <a:r>
              <a:rPr lang="sl-SI" sz="1800" dirty="0"/>
              <a:t>(PB </a:t>
            </a:r>
            <a:r>
              <a:rPr lang="sl-SI" sz="1800" dirty="0" err="1"/>
              <a:t>glasbanazbirka.fdb</a:t>
            </a:r>
            <a:r>
              <a:rPr lang="sl-SI" sz="1800" dirty="0"/>
              <a:t>)</a:t>
            </a:r>
            <a:r>
              <a:rPr lang="sl-SI" dirty="0" smtClean="0"/>
              <a:t>(2)</a:t>
            </a:r>
            <a:endParaRPr lang="sl-SI" dirty="0"/>
          </a:p>
        </p:txBody>
      </p:sp>
      <p:sp>
        <p:nvSpPr>
          <p:cNvPr id="22531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dirty="0" smtClean="0"/>
              <a:t>Napišite proceduro za vnos novih podatkov v tabelo Vsebina. Procedura naj ima dva vhodna parametra: ID </a:t>
            </a:r>
            <a:r>
              <a:rPr lang="sl-SI" dirty="0" err="1" smtClean="0"/>
              <a:t>cd</a:t>
            </a:r>
            <a:r>
              <a:rPr lang="sl-SI" dirty="0" smtClean="0"/>
              <a:t>-ja in ID posnetka in en izhodni parameter: Obvestilo. Procedura naj obravnava naslednje 3 možne napake:</a:t>
            </a:r>
          </a:p>
          <a:p>
            <a:pPr lvl="1"/>
            <a:r>
              <a:rPr lang="sl-SI" dirty="0" smtClean="0"/>
              <a:t>Podvajanje ključa – obvestilo naj bo Dodajanje neuspešno – podvajanje ključa</a:t>
            </a:r>
          </a:p>
          <a:p>
            <a:pPr lvl="1"/>
            <a:r>
              <a:rPr lang="sl-SI" dirty="0" smtClean="0"/>
              <a:t>Manjkajoči tuji ključ CDID – obvestilo naj bo Dodajanje neuspešno – manjka CD</a:t>
            </a:r>
          </a:p>
          <a:p>
            <a:pPr lvl="1"/>
            <a:r>
              <a:rPr lang="sl-SI" dirty="0" smtClean="0"/>
              <a:t>Manjkajoči tuji ključ PID – obvestilo naj bo Dodajanje neuspešno – manjka PID</a:t>
            </a:r>
          </a:p>
          <a:p>
            <a:endParaRPr lang="sl-SI" dirty="0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3CA96A-978C-4169-8211-3AEFCCC673F2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4F859-D6EB-4784-B360-C76851D02530}" type="slidenum">
              <a:rPr lang="sl-SI" smtClean="0"/>
              <a:pPr>
                <a:defRPr/>
              </a:pPr>
              <a:t>2</a:t>
            </a:fld>
            <a:endParaRPr lang="sl-S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Naloge </a:t>
            </a:r>
            <a:r>
              <a:rPr lang="sl-SI" sz="1800" dirty="0"/>
              <a:t>(PB </a:t>
            </a:r>
            <a:r>
              <a:rPr lang="sl-SI" sz="1800" dirty="0" err="1" smtClean="0"/>
              <a:t>glasbanazbirka.fdb</a:t>
            </a:r>
            <a:r>
              <a:rPr lang="sl-SI" sz="1800" dirty="0" smtClean="0"/>
              <a:t>)</a:t>
            </a:r>
            <a:r>
              <a:rPr lang="sl-SI" dirty="0" smtClean="0"/>
              <a:t>(3)</a:t>
            </a:r>
            <a:endParaRPr lang="sl-SI" dirty="0"/>
          </a:p>
        </p:txBody>
      </p:sp>
      <p:sp>
        <p:nvSpPr>
          <p:cNvPr id="2355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dirty="0" smtClean="0"/>
              <a:t>Napišite proceduro za dodajanje novih posnetkov. </a:t>
            </a:r>
          </a:p>
          <a:p>
            <a:pPr lvl="1"/>
            <a:r>
              <a:rPr lang="sl-SI" dirty="0" smtClean="0"/>
              <a:t>Če je dodajanje uspešno, naj procedura izpiše ‘Dodajanje uspešno’.</a:t>
            </a:r>
          </a:p>
          <a:p>
            <a:pPr lvl="1"/>
            <a:r>
              <a:rPr lang="sl-SI" dirty="0" smtClean="0"/>
              <a:t>Če med dodajanjem pride do napake, ki jo povzroči manjkajoči tudi ključ v tabeli avtor, naj procedura najprej doda avtorja s tem id, priimek in ime avtorja naj bosta ‘neznan’. V tem primeru procedura vrne napis ‘Dodan posnetek in neznan avtor’. </a:t>
            </a:r>
          </a:p>
          <a:p>
            <a:pPr lvl="1"/>
            <a:r>
              <a:rPr lang="sl-SI" dirty="0" smtClean="0"/>
              <a:t>Če pride do katerekoli druge napake, naj procedura izpiše ‘Dodajanje neuspešno’.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1D8AB9-CE54-4195-981C-4ECE6E987B86}" type="datetime9">
              <a:rPr lang="sl-SI"/>
              <a:pPr>
                <a:defRPr/>
              </a:pPr>
              <a:t>11.2.2013 9:57:58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5CC10C-9001-4148-975D-528FDBD127A4}" type="slidenum">
              <a:rPr lang="sl-SI" smtClean="0"/>
              <a:pPr>
                <a:defRPr/>
              </a:pPr>
              <a:t>3</a:t>
            </a:fld>
            <a:endParaRPr lang="sl-SI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ltana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2107</TotalTime>
  <Words>271</Words>
  <Application>Microsoft Office PowerPoint</Application>
  <PresentationFormat>Diaprojekcija na zaslonu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10" baseType="lpstr">
      <vt:lpstr>Arial</vt:lpstr>
      <vt:lpstr>Century Schoolbook</vt:lpstr>
      <vt:lpstr>Wingdings</vt:lpstr>
      <vt:lpstr>Wingdings 2</vt:lpstr>
      <vt:lpstr>Calibri</vt:lpstr>
      <vt:lpstr>Courier New</vt:lpstr>
      <vt:lpstr>Altana</vt:lpstr>
      <vt:lpstr>Naloge (PB glasbanazbirka.fdb) (1)</vt:lpstr>
      <vt:lpstr>Naloge (PB glasbanazbirka.fdb)(2)</vt:lpstr>
      <vt:lpstr>Naloge (PB glasbanazbirka.fdb)(3)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podatkovnega strežnika</dc:title>
  <dc:creator>Mit</dc:creator>
  <cp:lastModifiedBy>Vegova Ljubljana</cp:lastModifiedBy>
  <cp:revision>233</cp:revision>
  <dcterms:created xsi:type="dcterms:W3CDTF">2010-10-09T20:25:01Z</dcterms:created>
  <dcterms:modified xsi:type="dcterms:W3CDTF">2013-02-11T09:00:19Z</dcterms:modified>
</cp:coreProperties>
</file>