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6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27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8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9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4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7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FD309E-C665-49A8-902D-253D97B6E3EC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701C75-B785-4072-BCF2-AF7391C2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  <p:sldLayoutId id="2147484394" r:id="rId14"/>
    <p:sldLayoutId id="2147484395" r:id="rId15"/>
    <p:sldLayoutId id="2147484396" r:id="rId16"/>
    <p:sldLayoutId id="21474843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Podporni informacijski sistem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l-SI" dirty="0" smtClean="0"/>
              <a:t>Nejc Vrčon Zupan</a:t>
            </a:r>
          </a:p>
          <a:p>
            <a:pPr algn="r"/>
            <a:r>
              <a:rPr lang="sl-SI" dirty="0" smtClean="0"/>
              <a:t>R4B</a:t>
            </a:r>
          </a:p>
          <a:p>
            <a:pPr algn="r"/>
            <a:r>
              <a:rPr lang="sl-SI" dirty="0" smtClean="0"/>
              <a:t>Mentor: Darjan Toth, </a:t>
            </a:r>
            <a:r>
              <a:rPr lang="sl-SI" dirty="0"/>
              <a:t>prof.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12168" y="216131"/>
            <a:ext cx="7492741" cy="825731"/>
          </a:xfrm>
        </p:spPr>
        <p:txBody>
          <a:bodyPr>
            <a:normAutofit/>
          </a:bodyPr>
          <a:lstStyle/>
          <a:p>
            <a:pPr algn="l"/>
            <a:r>
              <a:rPr lang="sl-SI" sz="3600" dirty="0" smtClean="0"/>
              <a:t>Sejem rabljenih Izdelkov</a:t>
            </a:r>
            <a:endParaRPr lang="en-US" sz="36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12167" y="1450571"/>
            <a:ext cx="10535199" cy="359525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sl-SI" sz="2800" dirty="0" smtClean="0"/>
              <a:t>Udeleženci so kupci in prodajalci</a:t>
            </a:r>
          </a:p>
          <a:p>
            <a:pPr marL="342900" indent="-342900" algn="l">
              <a:buFontTx/>
              <a:buChar char="-"/>
            </a:pPr>
            <a:r>
              <a:rPr lang="sl-SI" sz="2800" dirty="0" smtClean="0"/>
              <a:t>Inventar se hitro spreminja</a:t>
            </a:r>
          </a:p>
          <a:p>
            <a:pPr marL="342900" indent="-342900" algn="l">
              <a:buFontTx/>
              <a:buChar char="-"/>
            </a:pPr>
            <a:r>
              <a:rPr lang="sl-SI" sz="2800" dirty="0" smtClean="0"/>
              <a:t>Težka sledljivost blaga</a:t>
            </a:r>
          </a:p>
          <a:p>
            <a:pPr marL="342900" indent="-342900" algn="l">
              <a:buFontTx/>
              <a:buChar char="-"/>
            </a:pPr>
            <a:r>
              <a:rPr lang="sl-SI" sz="2800" dirty="0" smtClean="0"/>
              <a:t>Kratko trajanje dogodka</a:t>
            </a:r>
          </a:p>
          <a:p>
            <a:pPr marL="342900" indent="-342900" algn="l">
              <a:buFontTx/>
              <a:buChar char="-"/>
            </a:pPr>
            <a:r>
              <a:rPr lang="sl-SI" sz="2800" dirty="0" smtClean="0"/>
              <a:t>Veliko število obiskovalcev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12168" y="216131"/>
            <a:ext cx="7492741" cy="825731"/>
          </a:xfrm>
        </p:spPr>
        <p:txBody>
          <a:bodyPr>
            <a:normAutofit/>
          </a:bodyPr>
          <a:lstStyle/>
          <a:p>
            <a:pPr algn="l"/>
            <a:r>
              <a:rPr lang="sl-SI" sz="3600" dirty="0" smtClean="0"/>
              <a:t>Specifikacija zahtev</a:t>
            </a:r>
            <a:endParaRPr lang="en-US" sz="36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12167" y="1450571"/>
            <a:ext cx="10535199" cy="359525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sl-SI" dirty="0" smtClean="0"/>
              <a:t>Enostavnost uporabe</a:t>
            </a:r>
          </a:p>
          <a:p>
            <a:pPr marL="342900" indent="-342900" algn="l">
              <a:buFontTx/>
              <a:buChar char="-"/>
            </a:pPr>
            <a:r>
              <a:rPr lang="sl-SI" dirty="0" smtClean="0"/>
              <a:t>Samodejno računanje provizij in davkov</a:t>
            </a:r>
          </a:p>
          <a:p>
            <a:pPr marL="342900" indent="-342900" algn="l">
              <a:buFontTx/>
              <a:buChar char="-"/>
            </a:pPr>
            <a:r>
              <a:rPr lang="sl-SI" dirty="0" smtClean="0"/>
              <a:t>Večja sledljivost izdelkov</a:t>
            </a:r>
          </a:p>
          <a:p>
            <a:pPr marL="342900" indent="-342900" algn="l">
              <a:buFontTx/>
              <a:buChar char="-"/>
            </a:pPr>
            <a:r>
              <a:rPr lang="sl-SI" dirty="0" smtClean="0"/>
              <a:t>Generiranje dokumentov, ki dokazujejo opravljeno transakcijo</a:t>
            </a:r>
          </a:p>
          <a:p>
            <a:pPr marL="342900" indent="-342900" algn="l">
              <a:buFontTx/>
              <a:buChar char="-"/>
            </a:pPr>
            <a:r>
              <a:rPr lang="sl-SI" dirty="0" smtClean="0"/>
              <a:t>Končna analiza poteka sejma</a:t>
            </a:r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12168" y="216131"/>
            <a:ext cx="7492741" cy="825731"/>
          </a:xfrm>
        </p:spPr>
        <p:txBody>
          <a:bodyPr>
            <a:normAutofit/>
          </a:bodyPr>
          <a:lstStyle/>
          <a:p>
            <a:pPr algn="l"/>
            <a:r>
              <a:rPr lang="sl-SI" sz="3600" dirty="0" smtClean="0"/>
              <a:t>USE CASE DIAGRAM</a:t>
            </a:r>
            <a:endParaRPr lang="en-US" sz="36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12167" y="1450571"/>
            <a:ext cx="10535199" cy="359525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sl-SI" dirty="0" smtClean="0"/>
              <a:t>Predstavlja tok izdelka na sejmu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3" y="111156"/>
            <a:ext cx="4099897" cy="666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12168" y="216131"/>
            <a:ext cx="7492741" cy="825731"/>
          </a:xfrm>
        </p:spPr>
        <p:txBody>
          <a:bodyPr>
            <a:normAutofit/>
          </a:bodyPr>
          <a:lstStyle/>
          <a:p>
            <a:pPr algn="l"/>
            <a:r>
              <a:rPr lang="sl-SI" sz="3600" dirty="0" smtClean="0"/>
              <a:t>ER MODEL PB</a:t>
            </a:r>
            <a:endParaRPr lang="en-US" sz="36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12167" y="1450571"/>
            <a:ext cx="10535199" cy="359525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endParaRPr lang="sl-SI" dirty="0" smtClean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811" y="1253301"/>
            <a:ext cx="7672647" cy="52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12168" y="216131"/>
            <a:ext cx="7492741" cy="825731"/>
          </a:xfrm>
        </p:spPr>
        <p:txBody>
          <a:bodyPr>
            <a:normAutofit/>
          </a:bodyPr>
          <a:lstStyle/>
          <a:p>
            <a:pPr algn="l"/>
            <a:r>
              <a:rPr lang="sl-SI" sz="3600" dirty="0" smtClean="0"/>
              <a:t>Zakaj shranjene procedure ?</a:t>
            </a:r>
            <a:endParaRPr lang="en-US" sz="36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12167" y="1450570"/>
            <a:ext cx="10535199" cy="371163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sl-SI" dirty="0" smtClean="0"/>
              <a:t>PB vsebuje vso poslovno logiko</a:t>
            </a:r>
          </a:p>
          <a:p>
            <a:pPr marL="342900" indent="-342900" algn="l">
              <a:buFontTx/>
              <a:buChar char="-"/>
            </a:pPr>
            <a:r>
              <a:rPr lang="sl-SI" dirty="0" smtClean="0"/>
              <a:t>Hitrejše izvajanje</a:t>
            </a:r>
          </a:p>
          <a:p>
            <a:pPr marL="342900" indent="-342900" algn="l">
              <a:buFontTx/>
              <a:buChar char="-"/>
            </a:pPr>
            <a:r>
              <a:rPr lang="sl-SI" dirty="0" smtClean="0"/>
              <a:t>Boljša varnost</a:t>
            </a:r>
          </a:p>
          <a:p>
            <a:pPr marL="342900" indent="-342900" algn="l">
              <a:buFontTx/>
              <a:buChar char="-"/>
            </a:pPr>
            <a:r>
              <a:rPr lang="sl-SI" dirty="0" smtClean="0"/>
              <a:t>Lažja nadgradnja spletne aplikacije</a:t>
            </a:r>
          </a:p>
          <a:p>
            <a:pPr marL="342900" indent="-342900" algn="l">
              <a:buFontTx/>
              <a:buChar char="-"/>
            </a:pPr>
            <a:r>
              <a:rPr lang="sl-SI" dirty="0" smtClean="0"/>
              <a:t>Lažja izgradnja dodatnih aplikacij</a:t>
            </a:r>
          </a:p>
          <a:p>
            <a:pPr marL="342900" indent="-342900" algn="l">
              <a:buFontTx/>
              <a:buChar char="-"/>
            </a:pPr>
            <a:r>
              <a:rPr lang="sl-SI" dirty="0" smtClean="0"/>
              <a:t>Boljša preglednost</a:t>
            </a:r>
          </a:p>
        </p:txBody>
      </p:sp>
    </p:spTree>
    <p:extLst>
      <p:ext uri="{BB962C8B-B14F-4D97-AF65-F5344CB8AC3E}">
        <p14:creationId xmlns:p14="http://schemas.microsoft.com/office/powerpoint/2010/main" val="32045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12168" y="216131"/>
            <a:ext cx="7492741" cy="825731"/>
          </a:xfrm>
        </p:spPr>
        <p:txBody>
          <a:bodyPr>
            <a:normAutofit/>
          </a:bodyPr>
          <a:lstStyle/>
          <a:p>
            <a:pPr algn="l"/>
            <a:r>
              <a:rPr lang="sl-SI" sz="3600" dirty="0" smtClean="0"/>
              <a:t>Zakaj spletna aplikacija ?</a:t>
            </a:r>
            <a:endParaRPr lang="en-US" sz="36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12167" y="1450570"/>
            <a:ext cx="10535199" cy="371163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sl-SI" dirty="0" smtClean="0"/>
              <a:t>Neodvisnost na OS</a:t>
            </a:r>
          </a:p>
          <a:p>
            <a:pPr marL="342900" indent="-342900" algn="l">
              <a:buFontTx/>
              <a:buChar char="-"/>
            </a:pPr>
            <a:r>
              <a:rPr lang="sl-SI" dirty="0" smtClean="0"/>
              <a:t>Manj administracijskega dela</a:t>
            </a:r>
          </a:p>
          <a:p>
            <a:pPr marL="342900" indent="-342900" algn="l">
              <a:buFontTx/>
              <a:buChar char="-"/>
            </a:pPr>
            <a:r>
              <a:rPr lang="sl-SI" dirty="0" smtClean="0"/>
              <a:t>Lažje posodabljanje</a:t>
            </a:r>
          </a:p>
        </p:txBody>
      </p:sp>
    </p:spTree>
    <p:extLst>
      <p:ext uri="{BB962C8B-B14F-4D97-AF65-F5344CB8AC3E}">
        <p14:creationId xmlns:p14="http://schemas.microsoft.com/office/powerpoint/2010/main" val="39510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12168" y="216131"/>
            <a:ext cx="7492741" cy="825731"/>
          </a:xfrm>
        </p:spPr>
        <p:txBody>
          <a:bodyPr>
            <a:normAutofit/>
          </a:bodyPr>
          <a:lstStyle/>
          <a:p>
            <a:pPr algn="l"/>
            <a:r>
              <a:rPr lang="sl-SI" sz="3600" dirty="0" smtClean="0"/>
              <a:t>Izgled spletne aplikacije</a:t>
            </a:r>
            <a:endParaRPr lang="en-US" sz="36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12167" y="1450570"/>
            <a:ext cx="10535199" cy="371163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sl-SI" dirty="0" smtClean="0"/>
              <a:t>Minimalističen, enostaven za uporabo</a:t>
            </a:r>
          </a:p>
          <a:p>
            <a:pPr marL="342900" indent="-342900" algn="l">
              <a:buFontTx/>
              <a:buChar char="-"/>
            </a:pPr>
            <a:r>
              <a:rPr lang="sl-SI" dirty="0" smtClean="0"/>
              <a:t>Razširitev osnovne blagajne</a:t>
            </a:r>
            <a:endParaRPr lang="sl-SI" dirty="0"/>
          </a:p>
          <a:p>
            <a:pPr marL="342900" indent="-342900" algn="l">
              <a:buFontTx/>
              <a:buChar char="-"/>
            </a:pPr>
            <a:r>
              <a:rPr lang="sl-SI" dirty="0" smtClean="0"/>
              <a:t>Izgled </a:t>
            </a:r>
            <a:r>
              <a:rPr lang="sl-SI" dirty="0" err="1" smtClean="0"/>
              <a:t>Point</a:t>
            </a:r>
            <a:r>
              <a:rPr lang="sl-SI" dirty="0" smtClean="0"/>
              <a:t> </a:t>
            </a:r>
            <a:r>
              <a:rPr lang="sl-SI" dirty="0" err="1" smtClean="0"/>
              <a:t>Of</a:t>
            </a:r>
            <a:r>
              <a:rPr lang="sl-SI" dirty="0" smtClean="0"/>
              <a:t> </a:t>
            </a:r>
            <a:r>
              <a:rPr lang="sl-SI" dirty="0" err="1" smtClean="0"/>
              <a:t>Sale</a:t>
            </a:r>
            <a:r>
              <a:rPr lang="sl-SI" dirty="0" smtClean="0"/>
              <a:t> uporabniških vmesnikov</a:t>
            </a:r>
          </a:p>
        </p:txBody>
      </p:sp>
    </p:spTree>
    <p:extLst>
      <p:ext uri="{BB962C8B-B14F-4D97-AF65-F5344CB8AC3E}">
        <p14:creationId xmlns:p14="http://schemas.microsoft.com/office/powerpoint/2010/main" val="8026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reža">
  <a:themeElements>
    <a:clrScheme name="Mrež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rež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rež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TM03457485[[fn=Mreža]]</Template>
  <TotalTime>31</TotalTime>
  <Words>121</Words>
  <Application>Microsoft Office PowerPoint</Application>
  <PresentationFormat>Širokozaslonsko</PresentationFormat>
  <Paragraphs>34</Paragraphs>
  <Slides>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Mreža</vt:lpstr>
      <vt:lpstr>Podporni informacijski sistem</vt:lpstr>
      <vt:lpstr>Sejem rabljenih Izdelkov</vt:lpstr>
      <vt:lpstr>Specifikacija zahtev</vt:lpstr>
      <vt:lpstr>USE CASE DIAGRAM</vt:lpstr>
      <vt:lpstr>ER MODEL PB</vt:lpstr>
      <vt:lpstr>Zakaj shranjene procedure ?</vt:lpstr>
      <vt:lpstr>Zakaj spletna aplikacija ?</vt:lpstr>
      <vt:lpstr>Izgled spletne aplikacije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Podporni informacijski sistem</dc:title>
  <dc:creator>Nejc Vrčon</dc:creator>
  <cp:lastModifiedBy>Nejc Vrčon</cp:lastModifiedBy>
  <cp:revision>4</cp:revision>
  <dcterms:created xsi:type="dcterms:W3CDTF">2020-06-12T13:28:21Z</dcterms:created>
  <dcterms:modified xsi:type="dcterms:W3CDTF">2020-06-12T14:02:03Z</dcterms:modified>
</cp:coreProperties>
</file>