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74dae4b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74dae4b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74dae4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74dae4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74dae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74dae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74dae4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74dae4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74dae4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74dae4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74dae4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74dae4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74dae4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74dae4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2019 Group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Introduce your self/team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Introduce your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Argument: What is Your Project About?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Give the context of your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was the motivation?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Evidence: How Did You Support Your Argument?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data did you select for your project?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Remember to reference your data source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Briefly Describe How You Developed Your Output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75425" y="158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Mention the program you used to code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Mention the features of the computer program you used: libraries, which libraries were deployed for your project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Briefly describe what these libraries are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For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 helped you read in your data which was in spreadsheet format.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 also lets you set up your data in a dataframe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explain what a data frame 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2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sample of your code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33550"/>
            <a:ext cx="8520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import pandas as pd</a:t>
            </a:r>
            <a:br>
              <a:rPr lang="en" sz="800"/>
            </a:br>
            <a:r>
              <a:rPr lang="en" sz="800"/>
              <a:t>from plotly.offline import plot</a:t>
            </a:r>
            <a:br>
              <a:rPr lang="en" sz="800"/>
            </a:br>
            <a:r>
              <a:rPr lang="en" sz="800"/>
              <a:t>import plotly.graph_objs as go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#We read the data into a variable</a:t>
            </a:r>
            <a:br>
              <a:rPr lang="en" sz="800"/>
            </a:br>
            <a:r>
              <a:rPr lang="en" sz="800"/>
              <a:t>df = pd.read_excel("GISdata.xlsx", sheet_name = "womenOccupation")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#We use the Bar function of the go library</a:t>
            </a:r>
            <a:br>
              <a:rPr lang="en" sz="800"/>
            </a:br>
            <a:r>
              <a:rPr lang="en" sz="800"/>
              <a:t>womenoccupation = go.Bar(x= df["occupation"], y=df["women"],</a:t>
            </a:r>
            <a:br>
              <a:rPr lang="en" sz="800"/>
            </a:br>
            <a:r>
              <a:rPr lang="en" sz="800"/>
              <a:t>           	           	#We add color to the graph using the jet scale</a:t>
            </a:r>
            <a:br>
              <a:rPr lang="en" sz="800"/>
            </a:br>
            <a:r>
              <a:rPr lang="en" sz="800"/>
              <a:t>           	marker = {"color": df["women"], "colorscale" : "Jet"}</a:t>
            </a:r>
            <a:br>
              <a:rPr lang="en" sz="800"/>
            </a:br>
            <a:r>
              <a:rPr lang="en" sz="800"/>
              <a:t>            	)</a:t>
            </a:r>
            <a:br>
              <a:rPr lang="en" sz="800"/>
            </a:br>
            <a:r>
              <a:rPr lang="en" sz="800"/>
              <a:t>               	#We use the Layout function of the go library</a:t>
            </a:r>
            <a:br>
              <a:rPr lang="en" sz="800"/>
            </a:br>
            <a:r>
              <a:rPr lang="en" sz="800"/>
              <a:t>titles = go.Layout(</a:t>
            </a:r>
            <a:br>
              <a:rPr lang="en" sz="800"/>
            </a:br>
            <a:r>
              <a:rPr lang="en" sz="800"/>
              <a:t>                	#Define title of the graph</a:t>
            </a:r>
            <a:br>
              <a:rPr lang="en" sz="800"/>
            </a:br>
            <a:r>
              <a:rPr lang="en" sz="800"/>
              <a:t>                	title = "Per</a:t>
            </a:r>
            <a:r>
              <a:rPr lang="en" sz="800"/>
              <a:t>c</a:t>
            </a:r>
            <a:r>
              <a:rPr lang="en" sz="800"/>
              <a:t>entage of Women Employed by Occupation",</a:t>
            </a:r>
            <a:br>
              <a:rPr lang="en" sz="800"/>
            </a:br>
            <a:r>
              <a:rPr lang="en" sz="800"/>
              <a:t>                	                	#Define title for x-axis</a:t>
            </a:r>
            <a:br>
              <a:rPr lang="en" sz="800"/>
            </a:br>
            <a:r>
              <a:rPr lang="en" sz="800"/>
              <a:t>                	xaxis=go.layout.XAxis(</a:t>
            </a:r>
            <a:br>
              <a:rPr lang="en" sz="800"/>
            </a:br>
            <a:r>
              <a:rPr lang="en" sz="800"/>
              <a:t>                        	title=go.layout.xaxis.Title(</a:t>
            </a:r>
            <a:br>
              <a:rPr lang="en" sz="800"/>
            </a:br>
            <a:r>
              <a:rPr lang="en" sz="800"/>
              <a:t>                        	text="Occupation",</a:t>
            </a:r>
            <a:br>
              <a:rPr lang="en" sz="800"/>
            </a:br>
            <a:r>
              <a:rPr lang="en" sz="800"/>
              <a:t>                    	)</a:t>
            </a:r>
            <a:br>
              <a:rPr lang="en" sz="800"/>
            </a:br>
            <a:r>
              <a:rPr lang="en" sz="800"/>
              <a:t>                	),</a:t>
            </a:r>
            <a:br>
              <a:rPr lang="en" sz="800"/>
            </a:br>
            <a:r>
              <a:rPr lang="en" sz="800"/>
              <a:t>              	                	#Define title for y-axis</a:t>
            </a:r>
            <a:br>
              <a:rPr lang="en" sz="800"/>
            </a:br>
            <a:r>
              <a:rPr lang="en" sz="800"/>
              <a:t>                	yaxis=go.layout.YAxis(</a:t>
            </a:r>
            <a:br>
              <a:rPr lang="en" sz="800"/>
            </a:br>
            <a:r>
              <a:rPr lang="en" sz="800"/>
              <a:t>                        	title=go.layout.yaxis.Title(                        	text="Percentage",</a:t>
            </a:r>
            <a:br>
              <a:rPr lang="en" sz="800"/>
            </a:br>
            <a:r>
              <a:rPr lang="en" sz="800"/>
              <a:t>                       	)</a:t>
            </a:r>
            <a:br>
              <a:rPr lang="en" sz="800"/>
            </a:br>
            <a:r>
              <a:rPr lang="en" sz="800"/>
              <a:t>                 	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Output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10524" cy="3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Interpret the Output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observations from the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inferences can you make?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