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ef63162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ef63162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efd5f445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efd5f445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ef63162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ef63162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c6f83aa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83aa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ef63162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ef63162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ef6316250_3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ef6316250_3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efd5f44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efd5f44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c6f83aa9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83aa9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7500" y="0"/>
            <a:ext cx="9132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58" name="Google Shape;58;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59" name="Google Shape;59;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rgbClr val="343C44"/>
              </a:buClr>
              <a:buSzPts val="3600"/>
              <a:buNone/>
              <a:defRPr b="1" sz="3600">
                <a:solidFill>
                  <a:srgbClr val="343C44"/>
                </a:solidFill>
                <a:latin typeface="Lato"/>
                <a:ea typeface="Lato"/>
                <a:cs typeface="Lato"/>
                <a:sym typeface="Lato"/>
              </a:defRPr>
            </a:lvl1pPr>
            <a:lvl2pPr lvl="1" rtl="0" algn="ctr">
              <a:lnSpc>
                <a:spcPct val="100000"/>
              </a:lnSpc>
              <a:spcBef>
                <a:spcPts val="0"/>
              </a:spcBef>
              <a:spcAft>
                <a:spcPts val="0"/>
              </a:spcAft>
              <a:buClr>
                <a:srgbClr val="343C44"/>
              </a:buClr>
              <a:buSzPts val="3600"/>
              <a:buNone/>
              <a:defRPr b="1" sz="3600">
                <a:solidFill>
                  <a:srgbClr val="343C44"/>
                </a:solidFill>
                <a:latin typeface="Lato"/>
                <a:ea typeface="Lato"/>
                <a:cs typeface="Lato"/>
                <a:sym typeface="Lato"/>
              </a:defRPr>
            </a:lvl2pPr>
            <a:lvl3pPr lvl="2" rtl="0" algn="ctr">
              <a:lnSpc>
                <a:spcPct val="100000"/>
              </a:lnSpc>
              <a:spcBef>
                <a:spcPts val="0"/>
              </a:spcBef>
              <a:spcAft>
                <a:spcPts val="0"/>
              </a:spcAft>
              <a:buClr>
                <a:srgbClr val="343C44"/>
              </a:buClr>
              <a:buSzPts val="3600"/>
              <a:buNone/>
              <a:defRPr b="1" sz="3600">
                <a:solidFill>
                  <a:srgbClr val="343C44"/>
                </a:solidFill>
                <a:latin typeface="Lato"/>
                <a:ea typeface="Lato"/>
                <a:cs typeface="Lato"/>
                <a:sym typeface="Lato"/>
              </a:defRPr>
            </a:lvl3pPr>
            <a:lvl4pPr lvl="3" rtl="0" algn="ctr">
              <a:lnSpc>
                <a:spcPct val="100000"/>
              </a:lnSpc>
              <a:spcBef>
                <a:spcPts val="0"/>
              </a:spcBef>
              <a:spcAft>
                <a:spcPts val="0"/>
              </a:spcAft>
              <a:buClr>
                <a:srgbClr val="343C44"/>
              </a:buClr>
              <a:buSzPts val="3600"/>
              <a:buNone/>
              <a:defRPr b="1" sz="3600">
                <a:solidFill>
                  <a:srgbClr val="343C44"/>
                </a:solidFill>
                <a:latin typeface="Lato"/>
                <a:ea typeface="Lato"/>
                <a:cs typeface="Lato"/>
                <a:sym typeface="Lato"/>
              </a:defRPr>
            </a:lvl4pPr>
            <a:lvl5pPr lvl="4" rtl="0" algn="ctr">
              <a:lnSpc>
                <a:spcPct val="100000"/>
              </a:lnSpc>
              <a:spcBef>
                <a:spcPts val="0"/>
              </a:spcBef>
              <a:spcAft>
                <a:spcPts val="0"/>
              </a:spcAft>
              <a:buClr>
                <a:srgbClr val="343C44"/>
              </a:buClr>
              <a:buSzPts val="3600"/>
              <a:buNone/>
              <a:defRPr b="1" sz="3600">
                <a:solidFill>
                  <a:srgbClr val="343C44"/>
                </a:solidFill>
                <a:latin typeface="Lato"/>
                <a:ea typeface="Lato"/>
                <a:cs typeface="Lato"/>
                <a:sym typeface="Lato"/>
              </a:defRPr>
            </a:lvl5pPr>
            <a:lvl6pPr lvl="5" rtl="0" algn="ctr">
              <a:lnSpc>
                <a:spcPct val="100000"/>
              </a:lnSpc>
              <a:spcBef>
                <a:spcPts val="0"/>
              </a:spcBef>
              <a:spcAft>
                <a:spcPts val="0"/>
              </a:spcAft>
              <a:buClr>
                <a:srgbClr val="343C44"/>
              </a:buClr>
              <a:buSzPts val="3600"/>
              <a:buNone/>
              <a:defRPr b="1" sz="3600">
                <a:solidFill>
                  <a:srgbClr val="343C44"/>
                </a:solidFill>
                <a:latin typeface="Lato"/>
                <a:ea typeface="Lato"/>
                <a:cs typeface="Lato"/>
                <a:sym typeface="Lato"/>
              </a:defRPr>
            </a:lvl6pPr>
            <a:lvl7pPr lvl="6" rtl="0" algn="ctr">
              <a:lnSpc>
                <a:spcPct val="100000"/>
              </a:lnSpc>
              <a:spcBef>
                <a:spcPts val="0"/>
              </a:spcBef>
              <a:spcAft>
                <a:spcPts val="0"/>
              </a:spcAft>
              <a:buClr>
                <a:srgbClr val="343C44"/>
              </a:buClr>
              <a:buSzPts val="3600"/>
              <a:buNone/>
              <a:defRPr b="1" sz="3600">
                <a:solidFill>
                  <a:srgbClr val="343C44"/>
                </a:solidFill>
                <a:latin typeface="Lato"/>
                <a:ea typeface="Lato"/>
                <a:cs typeface="Lato"/>
                <a:sym typeface="Lato"/>
              </a:defRPr>
            </a:lvl7pPr>
            <a:lvl8pPr lvl="7" rtl="0" algn="ctr">
              <a:lnSpc>
                <a:spcPct val="100000"/>
              </a:lnSpc>
              <a:spcBef>
                <a:spcPts val="0"/>
              </a:spcBef>
              <a:spcAft>
                <a:spcPts val="0"/>
              </a:spcAft>
              <a:buClr>
                <a:srgbClr val="343C44"/>
              </a:buClr>
              <a:buSzPts val="3600"/>
              <a:buNone/>
              <a:defRPr b="1" sz="3600">
                <a:solidFill>
                  <a:srgbClr val="343C44"/>
                </a:solidFill>
                <a:latin typeface="Lato"/>
                <a:ea typeface="Lato"/>
                <a:cs typeface="Lato"/>
                <a:sym typeface="Lato"/>
              </a:defRPr>
            </a:lvl8pPr>
            <a:lvl9pPr lvl="8" rtl="0" algn="ctr">
              <a:lnSpc>
                <a:spcPct val="100000"/>
              </a:lnSpc>
              <a:spcBef>
                <a:spcPts val="0"/>
              </a:spcBef>
              <a:spcAft>
                <a:spcPts val="0"/>
              </a:spcAft>
              <a:buClr>
                <a:srgbClr val="343C44"/>
              </a:buClr>
              <a:buSzPts val="3600"/>
              <a:buNone/>
              <a:defRPr b="1" sz="3600">
                <a:solidFill>
                  <a:srgbClr val="343C44"/>
                </a:solidFill>
                <a:latin typeface="Lato"/>
                <a:ea typeface="Lato"/>
                <a:cs typeface="Lato"/>
                <a:sym typeface="Lato"/>
              </a:defRPr>
            </a:lvl9pPr>
          </a:lstStyle>
          <a:p/>
        </p:txBody>
      </p:sp>
      <p:sp>
        <p:nvSpPr>
          <p:cNvPr id="61" name="Google Shape;61;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b="1" sz="1800">
                <a:solidFill>
                  <a:srgbClr val="FFFFFF"/>
                </a:solidFill>
                <a:latin typeface="Playfair Display"/>
                <a:ea typeface="Playfair Display"/>
                <a:cs typeface="Playfair Display"/>
                <a:sym typeface="Playfair Display"/>
              </a:defRPr>
            </a:lvl1pPr>
            <a:lvl2pPr lvl="1" rtl="0" algn="ctr">
              <a:lnSpc>
                <a:spcPct val="100000"/>
              </a:lnSpc>
              <a:spcBef>
                <a:spcPts val="0"/>
              </a:spcBef>
              <a:spcAft>
                <a:spcPts val="0"/>
              </a:spcAft>
              <a:buClr>
                <a:srgbClr val="FFFFFF"/>
              </a:buClr>
              <a:buSzPts val="1800"/>
              <a:buNone/>
              <a:defRPr b="1" sz="1800">
                <a:solidFill>
                  <a:srgbClr val="FFFFFF"/>
                </a:solidFill>
                <a:latin typeface="Playfair Display"/>
                <a:ea typeface="Playfair Display"/>
                <a:cs typeface="Playfair Display"/>
                <a:sym typeface="Playfair Display"/>
              </a:defRPr>
            </a:lvl2pPr>
            <a:lvl3pPr lvl="2" rtl="0" algn="ctr">
              <a:lnSpc>
                <a:spcPct val="100000"/>
              </a:lnSpc>
              <a:spcBef>
                <a:spcPts val="0"/>
              </a:spcBef>
              <a:spcAft>
                <a:spcPts val="0"/>
              </a:spcAft>
              <a:buClr>
                <a:srgbClr val="FFFFFF"/>
              </a:buClr>
              <a:buSzPts val="1800"/>
              <a:buNone/>
              <a:defRPr b="1" sz="1800">
                <a:solidFill>
                  <a:srgbClr val="FFFFFF"/>
                </a:solidFill>
                <a:latin typeface="Playfair Display"/>
                <a:ea typeface="Playfair Display"/>
                <a:cs typeface="Playfair Display"/>
                <a:sym typeface="Playfair Display"/>
              </a:defRPr>
            </a:lvl3pPr>
            <a:lvl4pPr lvl="3" rtl="0" algn="ctr">
              <a:lnSpc>
                <a:spcPct val="100000"/>
              </a:lnSpc>
              <a:spcBef>
                <a:spcPts val="0"/>
              </a:spcBef>
              <a:spcAft>
                <a:spcPts val="0"/>
              </a:spcAft>
              <a:buClr>
                <a:srgbClr val="FFFFFF"/>
              </a:buClr>
              <a:buSzPts val="1800"/>
              <a:buNone/>
              <a:defRPr b="1" sz="1800">
                <a:solidFill>
                  <a:srgbClr val="FFFFFF"/>
                </a:solidFill>
                <a:latin typeface="Playfair Display"/>
                <a:ea typeface="Playfair Display"/>
                <a:cs typeface="Playfair Display"/>
                <a:sym typeface="Playfair Display"/>
              </a:defRPr>
            </a:lvl4pPr>
            <a:lvl5pPr lvl="4" rtl="0" algn="ctr">
              <a:lnSpc>
                <a:spcPct val="100000"/>
              </a:lnSpc>
              <a:spcBef>
                <a:spcPts val="0"/>
              </a:spcBef>
              <a:spcAft>
                <a:spcPts val="0"/>
              </a:spcAft>
              <a:buClr>
                <a:srgbClr val="FFFFFF"/>
              </a:buClr>
              <a:buSzPts val="1800"/>
              <a:buNone/>
              <a:defRPr b="1" sz="1800">
                <a:solidFill>
                  <a:srgbClr val="FFFFFF"/>
                </a:solidFill>
                <a:latin typeface="Playfair Display"/>
                <a:ea typeface="Playfair Display"/>
                <a:cs typeface="Playfair Display"/>
                <a:sym typeface="Playfair Display"/>
              </a:defRPr>
            </a:lvl5pPr>
            <a:lvl6pPr lvl="5" rtl="0" algn="ctr">
              <a:lnSpc>
                <a:spcPct val="100000"/>
              </a:lnSpc>
              <a:spcBef>
                <a:spcPts val="0"/>
              </a:spcBef>
              <a:spcAft>
                <a:spcPts val="0"/>
              </a:spcAft>
              <a:buClr>
                <a:srgbClr val="FFFFFF"/>
              </a:buClr>
              <a:buSzPts val="1800"/>
              <a:buNone/>
              <a:defRPr b="1" sz="1800">
                <a:solidFill>
                  <a:srgbClr val="FFFFFF"/>
                </a:solidFill>
                <a:latin typeface="Playfair Display"/>
                <a:ea typeface="Playfair Display"/>
                <a:cs typeface="Playfair Display"/>
                <a:sym typeface="Playfair Display"/>
              </a:defRPr>
            </a:lvl6pPr>
            <a:lvl7pPr lvl="6" rtl="0" algn="ctr">
              <a:lnSpc>
                <a:spcPct val="100000"/>
              </a:lnSpc>
              <a:spcBef>
                <a:spcPts val="0"/>
              </a:spcBef>
              <a:spcAft>
                <a:spcPts val="0"/>
              </a:spcAft>
              <a:buClr>
                <a:srgbClr val="FFFFFF"/>
              </a:buClr>
              <a:buSzPts val="1800"/>
              <a:buNone/>
              <a:defRPr b="1" sz="1800">
                <a:solidFill>
                  <a:srgbClr val="FFFFFF"/>
                </a:solidFill>
                <a:latin typeface="Playfair Display"/>
                <a:ea typeface="Playfair Display"/>
                <a:cs typeface="Playfair Display"/>
                <a:sym typeface="Playfair Display"/>
              </a:defRPr>
            </a:lvl7pPr>
            <a:lvl8pPr lvl="7" rtl="0" algn="ctr">
              <a:lnSpc>
                <a:spcPct val="100000"/>
              </a:lnSpc>
              <a:spcBef>
                <a:spcPts val="0"/>
              </a:spcBef>
              <a:spcAft>
                <a:spcPts val="0"/>
              </a:spcAft>
              <a:buClr>
                <a:srgbClr val="FFFFFF"/>
              </a:buClr>
              <a:buSzPts val="1800"/>
              <a:buNone/>
              <a:defRPr b="1" sz="1800">
                <a:solidFill>
                  <a:srgbClr val="FFFFFF"/>
                </a:solidFill>
                <a:latin typeface="Playfair Display"/>
                <a:ea typeface="Playfair Display"/>
                <a:cs typeface="Playfair Display"/>
                <a:sym typeface="Playfair Display"/>
              </a:defRPr>
            </a:lvl8pPr>
            <a:lvl9pPr lvl="8" rtl="0" algn="ctr">
              <a:lnSpc>
                <a:spcPct val="100000"/>
              </a:lnSpc>
              <a:spcBef>
                <a:spcPts val="0"/>
              </a:spcBef>
              <a:spcAft>
                <a:spcPts val="0"/>
              </a:spcAft>
              <a:buClr>
                <a:srgbClr val="FFFFFF"/>
              </a:buClr>
              <a:buSzPts val="1800"/>
              <a:buNone/>
              <a:defRPr b="1" sz="1800">
                <a:solidFill>
                  <a:srgbClr val="FFFFFF"/>
                </a:solidFill>
                <a:latin typeface="Playfair Display"/>
                <a:ea typeface="Playfair Display"/>
                <a:cs typeface="Playfair Display"/>
                <a:sym typeface="Playfair Display"/>
              </a:defRPr>
            </a:lvl9pPr>
          </a:lstStyle>
          <a:p/>
        </p:txBody>
      </p:sp>
      <p:sp>
        <p:nvSpPr>
          <p:cNvPr id="62" name="Google Shape;6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434343"/>
                </a:solidFill>
              </a:defRPr>
            </a:lvl1pPr>
            <a:lvl2pPr lvl="1" rtl="0" algn="r">
              <a:lnSpc>
                <a:spcPct val="100000"/>
              </a:lnSpc>
              <a:spcAft>
                <a:spcPts val="0"/>
              </a:spcAft>
              <a:buNone/>
              <a:defRPr sz="1000">
                <a:solidFill>
                  <a:srgbClr val="434343"/>
                </a:solidFill>
              </a:defRPr>
            </a:lvl2pPr>
            <a:lvl3pPr lvl="2" rtl="0" algn="r">
              <a:lnSpc>
                <a:spcPct val="100000"/>
              </a:lnSpc>
              <a:spcAft>
                <a:spcPts val="0"/>
              </a:spcAft>
              <a:buNone/>
              <a:defRPr sz="1000">
                <a:solidFill>
                  <a:srgbClr val="434343"/>
                </a:solidFill>
              </a:defRPr>
            </a:lvl3pPr>
            <a:lvl4pPr lvl="3" rtl="0" algn="r">
              <a:lnSpc>
                <a:spcPct val="100000"/>
              </a:lnSpc>
              <a:spcAft>
                <a:spcPts val="0"/>
              </a:spcAft>
              <a:buNone/>
              <a:defRPr sz="1000">
                <a:solidFill>
                  <a:srgbClr val="434343"/>
                </a:solidFill>
              </a:defRPr>
            </a:lvl4pPr>
            <a:lvl5pPr lvl="4" rtl="0" algn="r">
              <a:lnSpc>
                <a:spcPct val="100000"/>
              </a:lnSpc>
              <a:spcAft>
                <a:spcPts val="0"/>
              </a:spcAft>
              <a:buNone/>
              <a:defRPr sz="1000">
                <a:solidFill>
                  <a:srgbClr val="434343"/>
                </a:solidFill>
              </a:defRPr>
            </a:lvl5pPr>
            <a:lvl6pPr lvl="5" rtl="0" algn="r">
              <a:lnSpc>
                <a:spcPct val="100000"/>
              </a:lnSpc>
              <a:spcAft>
                <a:spcPts val="0"/>
              </a:spcAft>
              <a:buNone/>
              <a:defRPr sz="1000">
                <a:solidFill>
                  <a:srgbClr val="434343"/>
                </a:solidFill>
              </a:defRPr>
            </a:lvl6pPr>
            <a:lvl7pPr lvl="6" rtl="0" algn="r">
              <a:lnSpc>
                <a:spcPct val="100000"/>
              </a:lnSpc>
              <a:spcAft>
                <a:spcPts val="0"/>
              </a:spcAft>
              <a:buNone/>
              <a:defRPr sz="1000">
                <a:solidFill>
                  <a:srgbClr val="434343"/>
                </a:solidFill>
              </a:defRPr>
            </a:lvl7pPr>
            <a:lvl8pPr lvl="7" rtl="0" algn="r">
              <a:lnSpc>
                <a:spcPct val="100000"/>
              </a:lnSpc>
              <a:spcAft>
                <a:spcPts val="0"/>
              </a:spcAft>
              <a:buNone/>
              <a:defRPr sz="1000">
                <a:solidFill>
                  <a:srgbClr val="434343"/>
                </a:solidFill>
              </a:defRPr>
            </a:lvl8pPr>
            <a:lvl9pPr lvl="8" rtl="0"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63" name="Shape 63"/>
        <p:cNvGrpSpPr/>
        <p:nvPr/>
      </p:nvGrpSpPr>
      <p:grpSpPr>
        <a:xfrm>
          <a:off x="0" y="0"/>
          <a:ext cx="0" cy="0"/>
          <a:chOff x="0" y="0"/>
          <a:chExt cx="0" cy="0"/>
        </a:xfrm>
      </p:grpSpPr>
      <p:sp>
        <p:nvSpPr>
          <p:cNvPr id="64" name="Google Shape;64;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29"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title"/>
          </p:nvPr>
        </p:nvSpPr>
        <p:spPr>
          <a:xfrm>
            <a:off x="324475" y="148225"/>
            <a:ext cx="5244900" cy="1373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68" name="Google Shape;68;p14"/>
          <p:cNvSpPr txBox="1"/>
          <p:nvPr>
            <p:ph idx="1" type="body"/>
          </p:nvPr>
        </p:nvSpPr>
        <p:spPr>
          <a:xfrm>
            <a:off x="324475" y="1920450"/>
            <a:ext cx="8494800" cy="27042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69" name="Google Shape;69;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2">
    <p:bg>
      <p:bgPr>
        <a:solidFill>
          <a:srgbClr val="FFFFFF"/>
        </a:solidFill>
      </p:bgPr>
    </p:bg>
    <p:spTree>
      <p:nvGrpSpPr>
        <p:cNvPr id="70" name="Shape 70"/>
        <p:cNvGrpSpPr/>
        <p:nvPr/>
      </p:nvGrpSpPr>
      <p:grpSpPr>
        <a:xfrm>
          <a:off x="0" y="0"/>
          <a:ext cx="0" cy="0"/>
          <a:chOff x="0" y="0"/>
          <a:chExt cx="0" cy="0"/>
        </a:xfrm>
      </p:grpSpPr>
      <p:sp>
        <p:nvSpPr>
          <p:cNvPr id="71" name="Google Shape;71;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idx="1" type="body"/>
          </p:nvPr>
        </p:nvSpPr>
        <p:spPr>
          <a:xfrm>
            <a:off x="363750" y="554850"/>
            <a:ext cx="3855900" cy="4033800"/>
          </a:xfrm>
          <a:prstGeom prst="rect">
            <a:avLst/>
          </a:prstGeom>
          <a:noFill/>
        </p:spPr>
        <p:txBody>
          <a:bodyPr anchorCtr="0" anchor="ctr" bIns="91425" lIns="91425" spcFirstLastPara="1" rIns="91425" wrap="square" tIns="91425">
            <a:noAutofit/>
          </a:bodyPr>
          <a:lstStyle>
            <a:lvl1pPr indent="-355600" lvl="0" marL="457200" algn="l">
              <a:lnSpc>
                <a:spcPct val="115000"/>
              </a:lnSpc>
              <a:spcBef>
                <a:spcPts val="0"/>
              </a:spcBef>
              <a:spcAft>
                <a:spcPts val="0"/>
              </a:spcAft>
              <a:buClr>
                <a:schemeClr val="lt1"/>
              </a:buClr>
              <a:buSzPts val="2000"/>
              <a:buChar char="●"/>
              <a:defRPr sz="2000">
                <a:solidFill>
                  <a:schemeClr val="lt1"/>
                </a:solidFill>
              </a:defRPr>
            </a:lvl1pPr>
            <a:lvl2pPr indent="-330200" lvl="1" marL="914400" algn="l">
              <a:lnSpc>
                <a:spcPct val="115000"/>
              </a:lnSpc>
              <a:spcBef>
                <a:spcPts val="1600"/>
              </a:spcBef>
              <a:spcAft>
                <a:spcPts val="0"/>
              </a:spcAft>
              <a:buClr>
                <a:schemeClr val="lt1"/>
              </a:buClr>
              <a:buSzPts val="1600"/>
              <a:buChar char="○"/>
              <a:defRPr sz="1600">
                <a:solidFill>
                  <a:schemeClr val="lt1"/>
                </a:solidFill>
              </a:defRPr>
            </a:lvl2pPr>
            <a:lvl3pPr indent="-330200" lvl="2" marL="1371600" algn="l">
              <a:lnSpc>
                <a:spcPct val="115000"/>
              </a:lnSpc>
              <a:spcBef>
                <a:spcPts val="1600"/>
              </a:spcBef>
              <a:spcAft>
                <a:spcPts val="0"/>
              </a:spcAft>
              <a:buClr>
                <a:schemeClr val="lt1"/>
              </a:buClr>
              <a:buSzPts val="1600"/>
              <a:buChar char="■"/>
              <a:defRPr sz="1600">
                <a:solidFill>
                  <a:schemeClr val="lt1"/>
                </a:solidFill>
              </a:defRPr>
            </a:lvl3pPr>
            <a:lvl4pPr indent="-330200" lvl="3" marL="1828800" algn="l">
              <a:lnSpc>
                <a:spcPct val="115000"/>
              </a:lnSpc>
              <a:spcBef>
                <a:spcPts val="1600"/>
              </a:spcBef>
              <a:spcAft>
                <a:spcPts val="0"/>
              </a:spcAft>
              <a:buClr>
                <a:schemeClr val="lt1"/>
              </a:buClr>
              <a:buSzPts val="1600"/>
              <a:buChar char="●"/>
              <a:defRPr sz="1600">
                <a:solidFill>
                  <a:schemeClr val="lt1"/>
                </a:solidFill>
              </a:defRPr>
            </a:lvl4pPr>
            <a:lvl5pPr indent="-330200" lvl="4" marL="2286000" algn="l">
              <a:lnSpc>
                <a:spcPct val="115000"/>
              </a:lnSpc>
              <a:spcBef>
                <a:spcPts val="1600"/>
              </a:spcBef>
              <a:spcAft>
                <a:spcPts val="0"/>
              </a:spcAft>
              <a:buClr>
                <a:schemeClr val="lt1"/>
              </a:buClr>
              <a:buSzPts val="1600"/>
              <a:buChar char="○"/>
              <a:defRPr sz="1600">
                <a:solidFill>
                  <a:schemeClr val="lt1"/>
                </a:solidFill>
              </a:defRPr>
            </a:lvl5pPr>
            <a:lvl6pPr indent="-330200" lvl="5" marL="2743200" algn="l">
              <a:lnSpc>
                <a:spcPct val="115000"/>
              </a:lnSpc>
              <a:spcBef>
                <a:spcPts val="1600"/>
              </a:spcBef>
              <a:spcAft>
                <a:spcPts val="0"/>
              </a:spcAft>
              <a:buClr>
                <a:schemeClr val="lt1"/>
              </a:buClr>
              <a:buSzPts val="1600"/>
              <a:buChar char="■"/>
              <a:defRPr sz="1600">
                <a:solidFill>
                  <a:schemeClr val="lt1"/>
                </a:solidFill>
              </a:defRPr>
            </a:lvl6pPr>
            <a:lvl7pPr indent="-330200" lvl="6" marL="3200400" algn="l">
              <a:lnSpc>
                <a:spcPct val="115000"/>
              </a:lnSpc>
              <a:spcBef>
                <a:spcPts val="1600"/>
              </a:spcBef>
              <a:spcAft>
                <a:spcPts val="0"/>
              </a:spcAft>
              <a:buClr>
                <a:schemeClr val="lt1"/>
              </a:buClr>
              <a:buSzPts val="1600"/>
              <a:buChar char="●"/>
              <a:defRPr sz="1600">
                <a:solidFill>
                  <a:schemeClr val="lt1"/>
                </a:solidFill>
              </a:defRPr>
            </a:lvl7pPr>
            <a:lvl8pPr indent="-330200" lvl="7" marL="3657600" algn="l">
              <a:lnSpc>
                <a:spcPct val="115000"/>
              </a:lnSpc>
              <a:spcBef>
                <a:spcPts val="1600"/>
              </a:spcBef>
              <a:spcAft>
                <a:spcPts val="0"/>
              </a:spcAft>
              <a:buClr>
                <a:schemeClr val="lt1"/>
              </a:buClr>
              <a:buSzPts val="1600"/>
              <a:buChar char="○"/>
              <a:defRPr sz="1600">
                <a:solidFill>
                  <a:schemeClr val="lt1"/>
                </a:solidFill>
              </a:defRPr>
            </a:lvl8pPr>
            <a:lvl9pPr indent="-330200" lvl="8" marL="4114800" algn="l">
              <a:lnSpc>
                <a:spcPct val="115000"/>
              </a:lnSpc>
              <a:spcBef>
                <a:spcPts val="1600"/>
              </a:spcBef>
              <a:spcAft>
                <a:spcPts val="1600"/>
              </a:spcAft>
              <a:buClr>
                <a:schemeClr val="lt1"/>
              </a:buClr>
              <a:buSzPts val="1600"/>
              <a:buChar char="■"/>
              <a:defRPr sz="1600">
                <a:solidFill>
                  <a:schemeClr val="lt1"/>
                </a:solidFill>
              </a:defRPr>
            </a:lvl9pPr>
          </a:lstStyle>
          <a:p/>
        </p:txBody>
      </p:sp>
      <p:sp>
        <p:nvSpPr>
          <p:cNvPr id="74" name="Google Shape;74;p15"/>
          <p:cNvSpPr txBox="1"/>
          <p:nvPr>
            <p:ph idx="2" type="body"/>
          </p:nvPr>
        </p:nvSpPr>
        <p:spPr>
          <a:xfrm>
            <a:off x="4947375" y="554850"/>
            <a:ext cx="3855900" cy="4033800"/>
          </a:xfrm>
          <a:prstGeom prst="rect">
            <a:avLst/>
          </a:prstGeom>
          <a:noFill/>
        </p:spPr>
        <p:txBody>
          <a:bodyPr anchorCtr="0" anchor="ctr" bIns="91425" lIns="91425" spcFirstLastPara="1" rIns="91425" wrap="square" tIns="91425">
            <a:noAutofit/>
          </a:bodyPr>
          <a:lstStyle>
            <a:lvl1pPr indent="-355600" lvl="0" marL="457200" algn="l">
              <a:lnSpc>
                <a:spcPct val="115000"/>
              </a:lnSpc>
              <a:spcBef>
                <a:spcPts val="0"/>
              </a:spcBef>
              <a:spcAft>
                <a:spcPts val="0"/>
              </a:spcAft>
              <a:buClr>
                <a:schemeClr val="dk2"/>
              </a:buClr>
              <a:buSzPts val="2000"/>
              <a:buChar char="●"/>
              <a:defRPr sz="2000">
                <a:solidFill>
                  <a:schemeClr val="dk2"/>
                </a:solidFill>
              </a:defRPr>
            </a:lvl1pPr>
            <a:lvl2pPr indent="-330200" lvl="1" marL="914400" algn="l">
              <a:lnSpc>
                <a:spcPct val="115000"/>
              </a:lnSpc>
              <a:spcBef>
                <a:spcPts val="1600"/>
              </a:spcBef>
              <a:spcAft>
                <a:spcPts val="0"/>
              </a:spcAft>
              <a:buClr>
                <a:schemeClr val="dk2"/>
              </a:buClr>
              <a:buSzPts val="1600"/>
              <a:buChar char="○"/>
              <a:defRPr sz="1600">
                <a:solidFill>
                  <a:schemeClr val="dk2"/>
                </a:solidFill>
              </a:defRPr>
            </a:lvl2pPr>
            <a:lvl3pPr indent="-330200" lvl="2" marL="1371600" algn="l">
              <a:lnSpc>
                <a:spcPct val="115000"/>
              </a:lnSpc>
              <a:spcBef>
                <a:spcPts val="1600"/>
              </a:spcBef>
              <a:spcAft>
                <a:spcPts val="0"/>
              </a:spcAft>
              <a:buClr>
                <a:schemeClr val="dk2"/>
              </a:buClr>
              <a:buSzPts val="1600"/>
              <a:buChar char="■"/>
              <a:defRPr sz="1600">
                <a:solidFill>
                  <a:schemeClr val="dk2"/>
                </a:solidFill>
              </a:defRPr>
            </a:lvl3pPr>
            <a:lvl4pPr indent="-330200" lvl="3" marL="1828800" algn="l">
              <a:lnSpc>
                <a:spcPct val="115000"/>
              </a:lnSpc>
              <a:spcBef>
                <a:spcPts val="1600"/>
              </a:spcBef>
              <a:spcAft>
                <a:spcPts val="0"/>
              </a:spcAft>
              <a:buClr>
                <a:schemeClr val="dk2"/>
              </a:buClr>
              <a:buSzPts val="1600"/>
              <a:buChar char="●"/>
              <a:defRPr sz="1600">
                <a:solidFill>
                  <a:schemeClr val="dk2"/>
                </a:solidFill>
              </a:defRPr>
            </a:lvl4pPr>
            <a:lvl5pPr indent="-330200" lvl="4" marL="2286000" algn="l">
              <a:lnSpc>
                <a:spcPct val="115000"/>
              </a:lnSpc>
              <a:spcBef>
                <a:spcPts val="1600"/>
              </a:spcBef>
              <a:spcAft>
                <a:spcPts val="0"/>
              </a:spcAft>
              <a:buClr>
                <a:schemeClr val="dk2"/>
              </a:buClr>
              <a:buSzPts val="1600"/>
              <a:buChar char="○"/>
              <a:defRPr sz="1600">
                <a:solidFill>
                  <a:schemeClr val="dk2"/>
                </a:solidFill>
              </a:defRPr>
            </a:lvl5pPr>
            <a:lvl6pPr indent="-330200" lvl="5" marL="2743200" algn="l">
              <a:lnSpc>
                <a:spcPct val="115000"/>
              </a:lnSpc>
              <a:spcBef>
                <a:spcPts val="1600"/>
              </a:spcBef>
              <a:spcAft>
                <a:spcPts val="0"/>
              </a:spcAft>
              <a:buClr>
                <a:schemeClr val="dk2"/>
              </a:buClr>
              <a:buSzPts val="1600"/>
              <a:buChar char="■"/>
              <a:defRPr sz="1600">
                <a:solidFill>
                  <a:schemeClr val="dk2"/>
                </a:solidFill>
              </a:defRPr>
            </a:lvl6pPr>
            <a:lvl7pPr indent="-330200" lvl="6" marL="3200400" algn="l">
              <a:lnSpc>
                <a:spcPct val="115000"/>
              </a:lnSpc>
              <a:spcBef>
                <a:spcPts val="1600"/>
              </a:spcBef>
              <a:spcAft>
                <a:spcPts val="0"/>
              </a:spcAft>
              <a:buClr>
                <a:schemeClr val="dk2"/>
              </a:buClr>
              <a:buSzPts val="1600"/>
              <a:buChar char="●"/>
              <a:defRPr sz="1600">
                <a:solidFill>
                  <a:schemeClr val="dk2"/>
                </a:solidFill>
              </a:defRPr>
            </a:lvl7pPr>
            <a:lvl8pPr indent="-330200" lvl="7" marL="3657600" algn="l">
              <a:lnSpc>
                <a:spcPct val="115000"/>
              </a:lnSpc>
              <a:spcBef>
                <a:spcPts val="1600"/>
              </a:spcBef>
              <a:spcAft>
                <a:spcPts val="0"/>
              </a:spcAft>
              <a:buClr>
                <a:schemeClr val="dk2"/>
              </a:buClr>
              <a:buSzPts val="1600"/>
              <a:buChar char="○"/>
              <a:defRPr sz="1600">
                <a:solidFill>
                  <a:schemeClr val="dk2"/>
                </a:solidFill>
              </a:defRPr>
            </a:lvl8pPr>
            <a:lvl9pPr indent="-330200" lvl="8" marL="4114800" algn="l">
              <a:lnSpc>
                <a:spcPct val="115000"/>
              </a:lnSpc>
              <a:spcBef>
                <a:spcPts val="1600"/>
              </a:spcBef>
              <a:spcAft>
                <a:spcPts val="1600"/>
              </a:spcAft>
              <a:buClr>
                <a:schemeClr val="dk2"/>
              </a:buClr>
              <a:buSzPts val="1600"/>
              <a:buChar char="■"/>
              <a:defRPr sz="1600">
                <a:solidFill>
                  <a:schemeClr val="dk2"/>
                </a:solidFill>
              </a:defRPr>
            </a:lvl9pPr>
          </a:lstStyle>
          <a:p/>
        </p:txBody>
      </p:sp>
      <p:sp>
        <p:nvSpPr>
          <p:cNvPr id="75" name="Google Shape;7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3">
    <p:bg>
      <p:bgPr>
        <a:solidFill>
          <a:srgbClr val="FFFFFF"/>
        </a:solidFill>
      </p:bgPr>
    </p:bg>
    <p:spTree>
      <p:nvGrpSpPr>
        <p:cNvPr id="76" name="Shape 76"/>
        <p:cNvGrpSpPr/>
        <p:nvPr/>
      </p:nvGrpSpPr>
      <p:grpSpPr>
        <a:xfrm>
          <a:off x="0" y="0"/>
          <a:ext cx="0" cy="0"/>
          <a:chOff x="0" y="0"/>
          <a:chExt cx="0" cy="0"/>
        </a:xfrm>
      </p:grpSpPr>
      <p:sp>
        <p:nvSpPr>
          <p:cNvPr id="77" name="Google Shape;77;p16"/>
          <p:cNvSpPr/>
          <p:nvPr/>
        </p:nvSpPr>
        <p:spPr>
          <a:xfrm>
            <a:off x="0" y="0"/>
            <a:ext cx="9144000" cy="51435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ph type="title"/>
          </p:nvPr>
        </p:nvSpPr>
        <p:spPr>
          <a:xfrm>
            <a:off x="811650" y="799739"/>
            <a:ext cx="6458400" cy="1479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dk1"/>
                </a:solidFill>
              </a:defRPr>
            </a:lvl1pPr>
            <a:lvl2pPr lvl="1" algn="l">
              <a:lnSpc>
                <a:spcPct val="100000"/>
              </a:lnSpc>
              <a:spcBef>
                <a:spcPts val="0"/>
              </a:spcBef>
              <a:spcAft>
                <a:spcPts val="0"/>
              </a:spcAft>
              <a:buClr>
                <a:schemeClr val="dk1"/>
              </a:buClr>
              <a:buSzPts val="3600"/>
              <a:buNone/>
              <a:defRPr b="1" sz="3600">
                <a:solidFill>
                  <a:schemeClr val="dk1"/>
                </a:solidFill>
              </a:defRPr>
            </a:lvl2pPr>
            <a:lvl3pPr lvl="2" algn="l">
              <a:lnSpc>
                <a:spcPct val="100000"/>
              </a:lnSpc>
              <a:spcBef>
                <a:spcPts val="0"/>
              </a:spcBef>
              <a:spcAft>
                <a:spcPts val="0"/>
              </a:spcAft>
              <a:buClr>
                <a:schemeClr val="dk1"/>
              </a:buClr>
              <a:buSzPts val="3600"/>
              <a:buNone/>
              <a:defRPr b="1" sz="3600">
                <a:solidFill>
                  <a:schemeClr val="dk1"/>
                </a:solidFill>
              </a:defRPr>
            </a:lvl3pPr>
            <a:lvl4pPr lvl="3" algn="l">
              <a:lnSpc>
                <a:spcPct val="100000"/>
              </a:lnSpc>
              <a:spcBef>
                <a:spcPts val="0"/>
              </a:spcBef>
              <a:spcAft>
                <a:spcPts val="0"/>
              </a:spcAft>
              <a:buClr>
                <a:schemeClr val="dk1"/>
              </a:buClr>
              <a:buSzPts val="3600"/>
              <a:buNone/>
              <a:defRPr b="1" sz="3600">
                <a:solidFill>
                  <a:schemeClr val="dk1"/>
                </a:solidFill>
              </a:defRPr>
            </a:lvl4pPr>
            <a:lvl5pPr lvl="4" algn="l">
              <a:lnSpc>
                <a:spcPct val="100000"/>
              </a:lnSpc>
              <a:spcBef>
                <a:spcPts val="0"/>
              </a:spcBef>
              <a:spcAft>
                <a:spcPts val="0"/>
              </a:spcAft>
              <a:buClr>
                <a:schemeClr val="dk1"/>
              </a:buClr>
              <a:buSzPts val="3600"/>
              <a:buNone/>
              <a:defRPr b="1" sz="3600">
                <a:solidFill>
                  <a:schemeClr val="dk1"/>
                </a:solidFill>
              </a:defRPr>
            </a:lvl5pPr>
            <a:lvl6pPr lvl="5" algn="l">
              <a:lnSpc>
                <a:spcPct val="100000"/>
              </a:lnSpc>
              <a:spcBef>
                <a:spcPts val="0"/>
              </a:spcBef>
              <a:spcAft>
                <a:spcPts val="0"/>
              </a:spcAft>
              <a:buClr>
                <a:schemeClr val="dk1"/>
              </a:buClr>
              <a:buSzPts val="3600"/>
              <a:buNone/>
              <a:defRPr b="1" sz="3600">
                <a:solidFill>
                  <a:schemeClr val="dk1"/>
                </a:solidFill>
              </a:defRPr>
            </a:lvl6pPr>
            <a:lvl7pPr lvl="6" algn="l">
              <a:lnSpc>
                <a:spcPct val="100000"/>
              </a:lnSpc>
              <a:spcBef>
                <a:spcPts val="0"/>
              </a:spcBef>
              <a:spcAft>
                <a:spcPts val="0"/>
              </a:spcAft>
              <a:buClr>
                <a:schemeClr val="dk1"/>
              </a:buClr>
              <a:buSzPts val="3600"/>
              <a:buNone/>
              <a:defRPr b="1" sz="3600">
                <a:solidFill>
                  <a:schemeClr val="dk1"/>
                </a:solidFill>
              </a:defRPr>
            </a:lvl7pPr>
            <a:lvl8pPr lvl="7" algn="l">
              <a:lnSpc>
                <a:spcPct val="100000"/>
              </a:lnSpc>
              <a:spcBef>
                <a:spcPts val="0"/>
              </a:spcBef>
              <a:spcAft>
                <a:spcPts val="0"/>
              </a:spcAft>
              <a:buClr>
                <a:schemeClr val="dk1"/>
              </a:buClr>
              <a:buSzPts val="3600"/>
              <a:buNone/>
              <a:defRPr b="1" sz="3600">
                <a:solidFill>
                  <a:schemeClr val="dk1"/>
                </a:solidFill>
              </a:defRPr>
            </a:lvl8pPr>
            <a:lvl9pPr lvl="8" algn="l">
              <a:lnSpc>
                <a:spcPct val="100000"/>
              </a:lnSpc>
              <a:spcBef>
                <a:spcPts val="0"/>
              </a:spcBef>
              <a:spcAft>
                <a:spcPts val="0"/>
              </a:spcAft>
              <a:buClr>
                <a:schemeClr val="dk1"/>
              </a:buClr>
              <a:buSzPts val="3600"/>
              <a:buNone/>
              <a:defRPr b="1" sz="3600">
                <a:solidFill>
                  <a:schemeClr val="dk1"/>
                </a:solidFill>
              </a:defRPr>
            </a:lvl9pPr>
          </a:lstStyle>
          <a:p/>
        </p:txBody>
      </p:sp>
      <p:sp>
        <p:nvSpPr>
          <p:cNvPr id="80" name="Google Shape;80;p16"/>
          <p:cNvSpPr txBox="1"/>
          <p:nvPr>
            <p:ph idx="1" type="body"/>
          </p:nvPr>
        </p:nvSpPr>
        <p:spPr>
          <a:xfrm>
            <a:off x="811650" y="2432039"/>
            <a:ext cx="6458400" cy="20376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81" name="Google Shape;81;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hyperlink" Target="http://www.youtube.com/watch?v=nnk70FNGVBs" TargetMode="External"/><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1883125" y="1447250"/>
            <a:ext cx="5400900" cy="19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WOMEN VS. CANCER</a:t>
            </a:r>
            <a:endParaRPr/>
          </a:p>
        </p:txBody>
      </p:sp>
      <p:sp>
        <p:nvSpPr>
          <p:cNvPr id="87" name="Google Shape;87;p17"/>
          <p:cNvSpPr txBox="1"/>
          <p:nvPr>
            <p:ph idx="1" type="subTitle"/>
          </p:nvPr>
        </p:nvSpPr>
        <p:spPr>
          <a:xfrm>
            <a:off x="2429850" y="3493650"/>
            <a:ext cx="4287600" cy="78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a:t>
            </a:r>
            <a:r>
              <a:rPr lang="en"/>
              <a:t>Kalaya B, </a:t>
            </a:r>
            <a:r>
              <a:rPr lang="en"/>
              <a:t>Ashlyn J, Prama M, Emily S, &amp; Karolina 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48350" y="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 Cited</a:t>
            </a:r>
            <a:endParaRPr/>
          </a:p>
        </p:txBody>
      </p:sp>
      <p:sp>
        <p:nvSpPr>
          <p:cNvPr id="151" name="Google Shape;151;p26"/>
          <p:cNvSpPr txBox="1"/>
          <p:nvPr>
            <p:ph idx="1" type="body"/>
          </p:nvPr>
        </p:nvSpPr>
        <p:spPr>
          <a:xfrm>
            <a:off x="94950" y="611375"/>
            <a:ext cx="8954100" cy="4457400"/>
          </a:xfrm>
          <a:prstGeom prst="rect">
            <a:avLst/>
          </a:prstGeom>
        </p:spPr>
        <p:txBody>
          <a:bodyPr anchorCtr="0" anchor="t" bIns="91425" lIns="91425" spcFirstLastPara="1" rIns="91425" wrap="square" tIns="91425">
            <a:noAutofit/>
          </a:bodyPr>
          <a:lstStyle/>
          <a:p>
            <a:pPr indent="0" lvl="0" marL="355600" rtl="0" algn="l">
              <a:spcBef>
                <a:spcPts val="1200"/>
              </a:spcBef>
              <a:spcAft>
                <a:spcPts val="0"/>
              </a:spcAft>
              <a:buNone/>
            </a:pPr>
            <a:r>
              <a:rPr b="1" lang="en" sz="950">
                <a:solidFill>
                  <a:srgbClr val="000000"/>
                </a:solidFill>
              </a:rPr>
              <a:t>Center, MD Anderson Cancer. “6 Cancer Symptoms Women Shouldn't Ignore.” </a:t>
            </a:r>
            <a:r>
              <a:rPr b="1" i="1" lang="en" sz="950">
                <a:solidFill>
                  <a:srgbClr val="000000"/>
                </a:solidFill>
              </a:rPr>
              <a:t>YouTube</a:t>
            </a:r>
            <a:r>
              <a:rPr b="1" lang="en" sz="950">
                <a:solidFill>
                  <a:srgbClr val="000000"/>
                </a:solidFill>
              </a:rPr>
              <a:t>, YouTube, </a:t>
            </a:r>
            <a:endParaRPr b="1" sz="950">
              <a:solidFill>
                <a:srgbClr val="000000"/>
              </a:solidFill>
            </a:endParaRPr>
          </a:p>
          <a:p>
            <a:pPr indent="101600" lvl="0" marL="812800" rtl="0" algn="l">
              <a:spcBef>
                <a:spcPts val="1200"/>
              </a:spcBef>
              <a:spcAft>
                <a:spcPts val="0"/>
              </a:spcAft>
              <a:buNone/>
            </a:pPr>
            <a:r>
              <a:rPr b="1" lang="en" sz="950">
                <a:solidFill>
                  <a:srgbClr val="000000"/>
                </a:solidFill>
              </a:rPr>
              <a:t>25 Apr. 2019, www.youtube.com/watch?v=nnk70FNGVBs.</a:t>
            </a:r>
            <a:endParaRPr b="1" sz="950">
              <a:solidFill>
                <a:srgbClr val="000000"/>
              </a:solidFill>
            </a:endParaRPr>
          </a:p>
          <a:p>
            <a:pPr indent="0" lvl="0" marL="355600" rtl="0" algn="l">
              <a:spcBef>
                <a:spcPts val="1200"/>
              </a:spcBef>
              <a:spcAft>
                <a:spcPts val="0"/>
              </a:spcAft>
              <a:buNone/>
            </a:pPr>
            <a:r>
              <a:rPr b="1" lang="en" sz="950">
                <a:solidFill>
                  <a:srgbClr val="000000"/>
                </a:solidFill>
              </a:rPr>
              <a:t>“Childhood Leukemia Survivor Finds Beauty in Life.” </a:t>
            </a:r>
            <a:r>
              <a:rPr b="1" i="1" lang="en" sz="950">
                <a:solidFill>
                  <a:srgbClr val="000000"/>
                </a:solidFill>
              </a:rPr>
              <a:t>American Cancer Society</a:t>
            </a:r>
            <a:r>
              <a:rPr b="1" lang="en" sz="950">
                <a:solidFill>
                  <a:srgbClr val="000000"/>
                </a:solidFill>
              </a:rPr>
              <a:t>,</a:t>
            </a:r>
            <a:endParaRPr b="1" sz="950">
              <a:solidFill>
                <a:srgbClr val="000000"/>
              </a:solidFill>
            </a:endParaRPr>
          </a:p>
          <a:p>
            <a:pPr indent="101600" lvl="0" marL="812800" rtl="0" algn="l">
              <a:spcBef>
                <a:spcPts val="1200"/>
              </a:spcBef>
              <a:spcAft>
                <a:spcPts val="0"/>
              </a:spcAft>
              <a:buNone/>
            </a:pPr>
            <a:r>
              <a:rPr b="1" lang="en" sz="950">
                <a:solidFill>
                  <a:srgbClr val="000000"/>
                </a:solidFill>
              </a:rPr>
              <a:t>www.cancer.org/latest-news/childhood-leukemia-survivor-finds-beauty-in-life.html.</a:t>
            </a:r>
            <a:endParaRPr b="1" sz="950">
              <a:solidFill>
                <a:srgbClr val="000000"/>
              </a:solidFill>
            </a:endParaRPr>
          </a:p>
          <a:p>
            <a:pPr indent="0" lvl="0" marL="0" rtl="0" algn="l">
              <a:spcBef>
                <a:spcPts val="1200"/>
              </a:spcBef>
              <a:spcAft>
                <a:spcPts val="0"/>
              </a:spcAft>
              <a:buNone/>
            </a:pPr>
            <a:r>
              <a:rPr b="1" lang="en" sz="950">
                <a:solidFill>
                  <a:srgbClr val="000000"/>
                </a:solidFill>
              </a:rPr>
              <a:t> 	“Information and Resources about for Cancer: Breast, Colon, Lung, Prostate, Skin.” </a:t>
            </a:r>
            <a:r>
              <a:rPr b="1" i="1" lang="en" sz="950">
                <a:solidFill>
                  <a:srgbClr val="000000"/>
                </a:solidFill>
              </a:rPr>
              <a:t>American  Cancer             </a:t>
            </a:r>
            <a:endParaRPr b="1" i="1" sz="950">
              <a:solidFill>
                <a:srgbClr val="000000"/>
              </a:solidFill>
            </a:endParaRPr>
          </a:p>
          <a:p>
            <a:pPr indent="457200" lvl="0" marL="457200" rtl="0" algn="l">
              <a:spcBef>
                <a:spcPts val="1200"/>
              </a:spcBef>
              <a:spcAft>
                <a:spcPts val="0"/>
              </a:spcAft>
              <a:buNone/>
            </a:pPr>
            <a:r>
              <a:rPr b="1" i="1" lang="en" sz="950">
                <a:solidFill>
                  <a:srgbClr val="000000"/>
                </a:solidFill>
              </a:rPr>
              <a:t>Society</a:t>
            </a:r>
            <a:r>
              <a:rPr b="1" lang="en" sz="950">
                <a:solidFill>
                  <a:srgbClr val="000000"/>
                </a:solidFill>
              </a:rPr>
              <a:t>,www.cancer.org/.</a:t>
            </a:r>
            <a:endParaRPr b="1" sz="950">
              <a:solidFill>
                <a:srgbClr val="000000"/>
              </a:solidFill>
            </a:endParaRPr>
          </a:p>
          <a:p>
            <a:pPr indent="0" lvl="0" marL="0" rtl="0" algn="l">
              <a:spcBef>
                <a:spcPts val="1200"/>
              </a:spcBef>
              <a:spcAft>
                <a:spcPts val="0"/>
              </a:spcAft>
              <a:buNone/>
            </a:pPr>
            <a:r>
              <a:rPr b="1" lang="en" sz="950">
                <a:solidFill>
                  <a:srgbClr val="000000"/>
                </a:solidFill>
              </a:rPr>
              <a:t> 	“Lung Cancer.” </a:t>
            </a:r>
            <a:r>
              <a:rPr b="1" i="1" lang="en" sz="950">
                <a:solidFill>
                  <a:srgbClr val="000000"/>
                </a:solidFill>
              </a:rPr>
              <a:t>Mayo Clinic</a:t>
            </a:r>
            <a:r>
              <a:rPr b="1" lang="en" sz="950">
                <a:solidFill>
                  <a:srgbClr val="000000"/>
                </a:solidFill>
              </a:rPr>
              <a:t>, Mayo Foundation for Medical Education and Research, 16 Nov. 2018,       </a:t>
            </a:r>
            <a:endParaRPr b="1" sz="950">
              <a:solidFill>
                <a:srgbClr val="000000"/>
              </a:solidFill>
            </a:endParaRPr>
          </a:p>
          <a:p>
            <a:pPr indent="457200" lvl="0" marL="457200" rtl="0" algn="l">
              <a:spcBef>
                <a:spcPts val="1200"/>
              </a:spcBef>
              <a:spcAft>
                <a:spcPts val="0"/>
              </a:spcAft>
              <a:buNone/>
            </a:pPr>
            <a:r>
              <a:rPr b="1" lang="en" sz="950">
                <a:solidFill>
                  <a:srgbClr val="000000"/>
                </a:solidFill>
              </a:rPr>
              <a:t>www.mayoclinic.org/diseases-conditions/lung-cancer/symptoms-causes/syc-20374620.</a:t>
            </a:r>
            <a:endParaRPr b="1" sz="950">
              <a:solidFill>
                <a:srgbClr val="000000"/>
              </a:solidFill>
            </a:endParaRPr>
          </a:p>
          <a:p>
            <a:pPr indent="0" lvl="0" marL="355600" rtl="0" algn="l">
              <a:spcBef>
                <a:spcPts val="1200"/>
              </a:spcBef>
              <a:spcAft>
                <a:spcPts val="0"/>
              </a:spcAft>
              <a:buNone/>
            </a:pPr>
            <a:r>
              <a:rPr b="1" lang="en" sz="950">
                <a:solidFill>
                  <a:srgbClr val="000000"/>
                </a:solidFill>
              </a:rPr>
              <a:t>Nbcf. “Breast Cancer Facts :: The National Breast Cancer Foundation.” </a:t>
            </a:r>
            <a:r>
              <a:rPr b="1" i="1" lang="en" sz="950">
                <a:solidFill>
                  <a:srgbClr val="000000"/>
                </a:solidFill>
              </a:rPr>
              <a:t>    Www.nationalbreastcancer.org</a:t>
            </a:r>
            <a:r>
              <a:rPr b="1" lang="en" sz="950">
                <a:solidFill>
                  <a:srgbClr val="000000"/>
                </a:solidFill>
              </a:rPr>
              <a:t>, </a:t>
            </a:r>
            <a:endParaRPr b="1" sz="950">
              <a:solidFill>
                <a:srgbClr val="000000"/>
              </a:solidFill>
            </a:endParaRPr>
          </a:p>
          <a:p>
            <a:pPr indent="101600" lvl="0" marL="812800" rtl="0" algn="l">
              <a:spcBef>
                <a:spcPts val="1200"/>
              </a:spcBef>
              <a:spcAft>
                <a:spcPts val="0"/>
              </a:spcAft>
              <a:buNone/>
            </a:pPr>
            <a:r>
              <a:rPr b="1" lang="en" sz="950">
                <a:solidFill>
                  <a:srgbClr val="000000"/>
                </a:solidFill>
              </a:rPr>
              <a:t>www.nationalbreastcancer.org/breast-cancer-facts.</a:t>
            </a:r>
            <a:endParaRPr b="1" sz="950">
              <a:solidFill>
                <a:srgbClr val="000000"/>
              </a:solidFill>
            </a:endParaRPr>
          </a:p>
          <a:p>
            <a:pPr indent="0" lvl="0" marL="355600" rtl="0" algn="l">
              <a:spcBef>
                <a:spcPts val="1200"/>
              </a:spcBef>
              <a:spcAft>
                <a:spcPts val="0"/>
              </a:spcAft>
              <a:buNone/>
            </a:pPr>
            <a:r>
              <a:rPr b="1" lang="en" sz="950">
                <a:solidFill>
                  <a:srgbClr val="000000"/>
                </a:solidFill>
              </a:rPr>
              <a:t>“YOUR HEALTH: A New Way to Make a Direct Attack on Pancreatic Cancer Tumors.” </a:t>
            </a:r>
            <a:r>
              <a:rPr b="1" i="1" lang="en" sz="950">
                <a:solidFill>
                  <a:srgbClr val="000000"/>
                </a:solidFill>
              </a:rPr>
              <a:t>WQAD.com</a:t>
            </a:r>
            <a:r>
              <a:rPr b="1" lang="en" sz="950">
                <a:solidFill>
                  <a:srgbClr val="000000"/>
                </a:solidFill>
              </a:rPr>
              <a:t>, 31  July 2019, </a:t>
            </a:r>
            <a:endParaRPr b="1" sz="950">
              <a:solidFill>
                <a:srgbClr val="000000"/>
              </a:solidFill>
            </a:endParaRPr>
          </a:p>
          <a:p>
            <a:pPr indent="101600" lvl="0" marL="812800" rtl="0" algn="l">
              <a:spcBef>
                <a:spcPts val="1200"/>
              </a:spcBef>
              <a:spcAft>
                <a:spcPts val="0"/>
              </a:spcAft>
              <a:buNone/>
            </a:pPr>
            <a:r>
              <a:rPr b="1" lang="en" sz="950">
                <a:solidFill>
                  <a:srgbClr val="000000"/>
                </a:solidFill>
              </a:rPr>
              <a:t>wqad.com/2019/07/31/496107/.</a:t>
            </a:r>
            <a:endParaRPr b="1" sz="950">
              <a:solidFill>
                <a:srgbClr val="000000"/>
              </a:solidFill>
            </a:endParaRPr>
          </a:p>
          <a:p>
            <a:pPr indent="101600" lvl="0" marL="355600" rtl="0" algn="l">
              <a:spcBef>
                <a:spcPts val="1200"/>
              </a:spcBef>
              <a:spcAft>
                <a:spcPts val="0"/>
              </a:spcAft>
              <a:buNone/>
            </a:pPr>
            <a:r>
              <a:rPr b="1" lang="en" sz="950">
                <a:solidFill>
                  <a:srgbClr val="000000"/>
                </a:solidFill>
              </a:rPr>
              <a:t>“15 Ways to Reduce Your Cancer Risk.” </a:t>
            </a:r>
            <a:r>
              <a:rPr b="1" i="1" lang="en" sz="950">
                <a:solidFill>
                  <a:srgbClr val="000000"/>
                </a:solidFill>
              </a:rPr>
              <a:t>Fred Hutch</a:t>
            </a:r>
            <a:r>
              <a:rPr b="1" lang="en" sz="950">
                <a:solidFill>
                  <a:srgbClr val="000000"/>
                </a:solidFill>
              </a:rPr>
              <a:t>, 9 Jan. 2014,</a:t>
            </a:r>
            <a:r>
              <a:rPr b="1" lang="en" sz="950">
                <a:solidFill>
                  <a:srgbClr val="000000"/>
                </a:solidFill>
              </a:rPr>
              <a:t> </a:t>
            </a:r>
            <a:endParaRPr b="1" sz="950">
              <a:solidFill>
                <a:srgbClr val="000000"/>
              </a:solidFill>
            </a:endParaRPr>
          </a:p>
          <a:p>
            <a:pPr indent="101600" lvl="0" marL="812800" rtl="0" algn="l">
              <a:spcBef>
                <a:spcPts val="1200"/>
              </a:spcBef>
              <a:spcAft>
                <a:spcPts val="0"/>
              </a:spcAft>
              <a:buNone/>
            </a:pPr>
            <a:r>
              <a:rPr b="1" lang="en" sz="950">
                <a:solidFill>
                  <a:srgbClr val="000000"/>
                </a:solidFill>
              </a:rPr>
              <a:t>www.fredhutch.org/en/news/center-news/2014/01/15-ways-to-reduce-your-cancer-risk.html?gclid=EAIaIQobChMIyZ</a:t>
            </a:r>
            <a:endParaRPr b="1" sz="950">
              <a:solidFill>
                <a:srgbClr val="000000"/>
              </a:solidFill>
            </a:endParaRPr>
          </a:p>
          <a:p>
            <a:pPr indent="0" lvl="0" marL="355600" rtl="0" algn="l">
              <a:spcBef>
                <a:spcPts val="1200"/>
              </a:spcBef>
              <a:spcAft>
                <a:spcPts val="0"/>
              </a:spcAft>
              <a:buNone/>
            </a:pPr>
            <a:r>
              <a:t/>
            </a:r>
            <a:endParaRPr sz="1100">
              <a:solidFill>
                <a:srgbClr val="000000"/>
              </a:solidFill>
              <a:latin typeface="Arial"/>
              <a:ea typeface="Arial"/>
              <a:cs typeface="Arial"/>
              <a:sym typeface="Arial"/>
            </a:endParaRPr>
          </a:p>
          <a:p>
            <a:pPr indent="101600" lvl="0" marL="812800" rtl="0" algn="l">
              <a:spcBef>
                <a:spcPts val="1200"/>
              </a:spcBef>
              <a:spcAft>
                <a:spcPts val="0"/>
              </a:spcAft>
              <a:buNone/>
            </a:pPr>
            <a:r>
              <a:t/>
            </a:r>
            <a:endParaRPr b="1" sz="950">
              <a:solidFill>
                <a:srgbClr val="000000"/>
              </a:solidFill>
            </a:endParaRPr>
          </a:p>
          <a:p>
            <a:pPr indent="101600" lvl="0" marL="812800" rtl="0" algn="l">
              <a:spcBef>
                <a:spcPts val="1200"/>
              </a:spcBef>
              <a:spcAft>
                <a:spcPts val="0"/>
              </a:spcAft>
              <a:buNone/>
            </a:pPr>
            <a:r>
              <a:t/>
            </a:r>
            <a:endParaRPr b="1" sz="950">
              <a:solidFill>
                <a:srgbClr val="000000"/>
              </a:solidFill>
            </a:endParaRPr>
          </a:p>
          <a:p>
            <a:pPr indent="0" lvl="0" marL="812800" rtl="0" algn="l">
              <a:spcBef>
                <a:spcPts val="1200"/>
              </a:spcBef>
              <a:spcAft>
                <a:spcPts val="0"/>
              </a:spcAft>
              <a:buNone/>
            </a:pPr>
            <a:r>
              <a:t/>
            </a:r>
            <a:endParaRPr b="1" sz="950">
              <a:solidFill>
                <a:srgbClr val="000000"/>
              </a:solidFill>
            </a:endParaRPr>
          </a:p>
          <a:p>
            <a:pPr indent="0" lvl="0" marL="355600" rtl="0" algn="l">
              <a:spcBef>
                <a:spcPts val="1200"/>
              </a:spcBef>
              <a:spcAft>
                <a:spcPts val="0"/>
              </a:spcAft>
              <a:buNone/>
            </a:pPr>
            <a:r>
              <a:t/>
            </a:r>
            <a:endParaRPr b="1" sz="950">
              <a:solidFill>
                <a:srgbClr val="000000"/>
              </a:solidFill>
            </a:endParaRPr>
          </a:p>
          <a:p>
            <a:pPr indent="0" lvl="0" marL="0" rtl="0" algn="l">
              <a:spcBef>
                <a:spcPts val="1200"/>
              </a:spcBef>
              <a:spcAft>
                <a:spcPts val="0"/>
              </a:spcAft>
              <a:buNone/>
            </a:pPr>
            <a:r>
              <a:rPr b="1" lang="en" sz="950">
                <a:solidFill>
                  <a:srgbClr val="000000"/>
                </a:solidFill>
              </a:rPr>
              <a:t>     </a:t>
            </a:r>
            <a:endParaRPr b="1" sz="950">
              <a:solidFill>
                <a:srgbClr val="000000"/>
              </a:solidFill>
            </a:endParaRPr>
          </a:p>
          <a:p>
            <a:pPr indent="0" lvl="0" marL="0" rtl="0" algn="l">
              <a:spcBef>
                <a:spcPts val="1200"/>
              </a:spcBef>
              <a:spcAft>
                <a:spcPts val="0"/>
              </a:spcAft>
              <a:buNone/>
            </a:pPr>
            <a:r>
              <a:t/>
            </a:r>
            <a:endParaRPr b="1" sz="950">
              <a:solidFill>
                <a:srgbClr val="000000"/>
              </a:solidFill>
            </a:endParaRPr>
          </a:p>
          <a:p>
            <a:pPr indent="0" lvl="0" marL="0" rtl="0" algn="l">
              <a:spcBef>
                <a:spcPts val="1200"/>
              </a:spcBef>
              <a:spcAft>
                <a:spcPts val="0"/>
              </a:spcAft>
              <a:buNone/>
            </a:pPr>
            <a:r>
              <a:t/>
            </a:r>
            <a:endParaRPr b="1" sz="950">
              <a:solidFill>
                <a:srgbClr val="000000"/>
              </a:solidFill>
            </a:endParaRPr>
          </a:p>
          <a:p>
            <a:pPr indent="0" lvl="0" marL="457200" rtl="0" algn="l">
              <a:spcBef>
                <a:spcPts val="1200"/>
              </a:spcBef>
              <a:spcAft>
                <a:spcPts val="0"/>
              </a:spcAft>
              <a:buNone/>
            </a:pPr>
            <a:r>
              <a:t/>
            </a:r>
            <a:endParaRPr b="1" sz="950">
              <a:solidFill>
                <a:srgbClr val="000000"/>
              </a:solidFill>
            </a:endParaRPr>
          </a:p>
          <a:p>
            <a:pPr indent="0" lvl="0" marL="0" rtl="0" algn="l">
              <a:spcBef>
                <a:spcPts val="1200"/>
              </a:spcBef>
              <a:spcAft>
                <a:spcPts val="0"/>
              </a:spcAft>
              <a:buNone/>
            </a:pPr>
            <a:r>
              <a:t/>
            </a:r>
            <a:endParaRPr b="1" sz="950"/>
          </a:p>
          <a:p>
            <a:pPr indent="0" lvl="0" marL="0" rtl="0" algn="l">
              <a:spcBef>
                <a:spcPts val="1600"/>
              </a:spcBef>
              <a:spcAft>
                <a:spcPts val="0"/>
              </a:spcAft>
              <a:buNone/>
            </a:pPr>
            <a:r>
              <a:t/>
            </a:r>
            <a:endParaRPr sz="950"/>
          </a:p>
          <a:p>
            <a:pPr indent="0" lvl="0" marL="0" rtl="0" algn="l">
              <a:spcBef>
                <a:spcPts val="1600"/>
              </a:spcBef>
              <a:spcAft>
                <a:spcPts val="1600"/>
              </a:spcAft>
              <a:buNone/>
            </a:pPr>
            <a:r>
              <a:t/>
            </a:r>
            <a:endParaRPr sz="950"/>
          </a:p>
        </p:txBody>
      </p:sp>
      <p:pic>
        <p:nvPicPr>
          <p:cNvPr descr="Image result for women holding hands silhouette" id="152" name="Google Shape;152;p26"/>
          <p:cNvPicPr preferRelativeResize="0"/>
          <p:nvPr/>
        </p:nvPicPr>
        <p:blipFill>
          <a:blip r:embed="rId3">
            <a:alphaModFix/>
          </a:blip>
          <a:stretch>
            <a:fillRect/>
          </a:stretch>
        </p:blipFill>
        <p:spPr>
          <a:xfrm>
            <a:off x="5984525" y="970600"/>
            <a:ext cx="2911182" cy="160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1230300" y="613525"/>
            <a:ext cx="66834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layfair Display"/>
                <a:ea typeface="Playfair Display"/>
                <a:cs typeface="Playfair Display"/>
                <a:sym typeface="Playfair Display"/>
              </a:rPr>
              <a:t>Thank you for your time.</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93" name="Google Shape;93;p18"/>
          <p:cNvSpPr txBox="1"/>
          <p:nvPr>
            <p:ph idx="1" type="subTitle"/>
          </p:nvPr>
        </p:nvSpPr>
        <p:spPr>
          <a:xfrm>
            <a:off x="294400" y="28548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4" name="Google Shape;94;p18"/>
          <p:cNvSpPr txBox="1"/>
          <p:nvPr>
            <p:ph idx="2" type="body"/>
          </p:nvPr>
        </p:nvSpPr>
        <p:spPr>
          <a:xfrm>
            <a:off x="50197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p>
          <a:p>
            <a:pPr indent="0" lvl="0" marL="0" rtl="0" algn="ctr">
              <a:spcBef>
                <a:spcPts val="800"/>
              </a:spcBef>
              <a:spcAft>
                <a:spcPts val="800"/>
              </a:spcAft>
              <a:buNone/>
            </a:pPr>
            <a:r>
              <a:rPr b="1" lang="en" sz="2400"/>
              <a:t>This project will display the different types of cancer found specifically in women and ways to prevent it.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Cancer?</a:t>
            </a:r>
            <a:endParaRPr/>
          </a:p>
        </p:txBody>
      </p:sp>
      <p:sp>
        <p:nvSpPr>
          <p:cNvPr id="100" name="Google Shape;100;p19"/>
          <p:cNvSpPr txBox="1"/>
          <p:nvPr>
            <p:ph idx="1" type="body"/>
          </p:nvPr>
        </p:nvSpPr>
        <p:spPr>
          <a:xfrm>
            <a:off x="311700" y="1152475"/>
            <a:ext cx="62283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000"/>
          </a:p>
          <a:p>
            <a:pPr indent="-355600" lvl="0" marL="457200" rtl="0" algn="l">
              <a:lnSpc>
                <a:spcPct val="150000"/>
              </a:lnSpc>
              <a:spcBef>
                <a:spcPts val="1600"/>
              </a:spcBef>
              <a:spcAft>
                <a:spcPts val="0"/>
              </a:spcAft>
              <a:buSzPts val="2000"/>
              <a:buChar char="★"/>
            </a:pPr>
            <a:r>
              <a:rPr lang="en" sz="2000"/>
              <a:t>It affects about </a:t>
            </a:r>
            <a:r>
              <a:rPr lang="en" sz="2000">
                <a:highlight>
                  <a:srgbClr val="FFF2CC"/>
                </a:highlight>
              </a:rPr>
              <a:t>1 out of 3 people</a:t>
            </a:r>
            <a:endParaRPr sz="2000">
              <a:highlight>
                <a:srgbClr val="FFF2CC"/>
              </a:highlight>
            </a:endParaRPr>
          </a:p>
          <a:p>
            <a:pPr indent="-355600" lvl="0" marL="457200" rtl="0" algn="l">
              <a:lnSpc>
                <a:spcPct val="150000"/>
              </a:lnSpc>
              <a:spcBef>
                <a:spcPts val="0"/>
              </a:spcBef>
              <a:spcAft>
                <a:spcPts val="0"/>
              </a:spcAft>
              <a:buSzPts val="2000"/>
              <a:buChar char="★"/>
            </a:pPr>
            <a:r>
              <a:rPr lang="en" sz="2000">
                <a:highlight>
                  <a:srgbClr val="FFF2CC"/>
                </a:highlight>
              </a:rPr>
              <a:t>100+ types</a:t>
            </a:r>
            <a:r>
              <a:rPr lang="en" sz="2000"/>
              <a:t> of cancer</a:t>
            </a:r>
            <a:endParaRPr sz="2000"/>
          </a:p>
          <a:p>
            <a:pPr indent="-355600" lvl="0" marL="457200" rtl="0" algn="l">
              <a:lnSpc>
                <a:spcPct val="150000"/>
              </a:lnSpc>
              <a:spcBef>
                <a:spcPts val="0"/>
              </a:spcBef>
              <a:spcAft>
                <a:spcPts val="0"/>
              </a:spcAft>
              <a:buSzPts val="2000"/>
              <a:buChar char="★"/>
            </a:pPr>
            <a:r>
              <a:rPr lang="en" sz="2000"/>
              <a:t>Median age of a cancer diagnosis → 66</a:t>
            </a:r>
            <a:endParaRPr sz="2000"/>
          </a:p>
          <a:p>
            <a:pPr indent="-355600" lvl="0" marL="457200" rtl="0" algn="l">
              <a:lnSpc>
                <a:spcPct val="150000"/>
              </a:lnSpc>
              <a:spcBef>
                <a:spcPts val="0"/>
              </a:spcBef>
              <a:spcAft>
                <a:spcPts val="0"/>
              </a:spcAft>
              <a:buSzPts val="2000"/>
              <a:buChar char="★"/>
            </a:pPr>
            <a:r>
              <a:rPr lang="en" sz="2000"/>
              <a:t>Estimated </a:t>
            </a:r>
            <a:r>
              <a:rPr lang="en" sz="2000">
                <a:highlight>
                  <a:srgbClr val="FFF2CC"/>
                </a:highlight>
              </a:rPr>
              <a:t>1,762,450 new cancer cases</a:t>
            </a:r>
            <a:r>
              <a:rPr lang="en" sz="2000"/>
              <a:t> diagnosed and </a:t>
            </a:r>
            <a:r>
              <a:rPr lang="en" sz="2000">
                <a:highlight>
                  <a:srgbClr val="FFF2CC"/>
                </a:highlight>
              </a:rPr>
              <a:t>606,880 cancer deaths</a:t>
            </a:r>
            <a:r>
              <a:rPr lang="en" sz="2000"/>
              <a:t> in US during 2019</a:t>
            </a:r>
            <a:endParaRPr b="1" sz="2000">
              <a:solidFill>
                <a:srgbClr val="000000"/>
              </a:solidFill>
            </a:endParaRPr>
          </a:p>
        </p:txBody>
      </p:sp>
      <p:pic>
        <p:nvPicPr>
          <p:cNvPr descr="Image result for 1 in 3 people" id="101" name="Google Shape;101;p19"/>
          <p:cNvPicPr preferRelativeResize="0"/>
          <p:nvPr/>
        </p:nvPicPr>
        <p:blipFill>
          <a:blip r:embed="rId3">
            <a:alphaModFix/>
          </a:blip>
          <a:stretch>
            <a:fillRect/>
          </a:stretch>
        </p:blipFill>
        <p:spPr>
          <a:xfrm>
            <a:off x="6044825" y="1525738"/>
            <a:ext cx="2787475" cy="209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nvSpPr>
        <p:spPr>
          <a:xfrm>
            <a:off x="2432550" y="0"/>
            <a:ext cx="4278900" cy="9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Playfair Display"/>
                <a:ea typeface="Playfair Display"/>
                <a:cs typeface="Playfair Display"/>
                <a:sym typeface="Playfair Display"/>
              </a:rPr>
              <a:t>Data Analysis</a:t>
            </a:r>
            <a:r>
              <a:rPr b="1" lang="en" sz="3000">
                <a:solidFill>
                  <a:schemeClr val="dk1"/>
                </a:solidFill>
                <a:latin typeface="Playfair Display"/>
                <a:ea typeface="Playfair Display"/>
                <a:cs typeface="Playfair Display"/>
                <a:sym typeface="Playfair Display"/>
              </a:rPr>
              <a:t> </a:t>
            </a:r>
            <a:endParaRPr b="1" sz="3000">
              <a:solidFill>
                <a:schemeClr val="dk1"/>
              </a:solidFill>
              <a:latin typeface="Playfair Display"/>
              <a:ea typeface="Playfair Display"/>
              <a:cs typeface="Playfair Display"/>
              <a:sym typeface="Playfair Display"/>
            </a:endParaRPr>
          </a:p>
        </p:txBody>
      </p:sp>
      <p:pic>
        <p:nvPicPr>
          <p:cNvPr id="107" name="Google Shape;107;p20"/>
          <p:cNvPicPr preferRelativeResize="0"/>
          <p:nvPr/>
        </p:nvPicPr>
        <p:blipFill rotWithShape="1">
          <a:blip r:embed="rId3">
            <a:alphaModFix/>
          </a:blip>
          <a:srcRect b="0" l="1467" r="665" t="0"/>
          <a:stretch/>
        </p:blipFill>
        <p:spPr>
          <a:xfrm>
            <a:off x="51225" y="672584"/>
            <a:ext cx="9092774" cy="44709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Women VS. Breast Cancer Facts: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highlight>
                  <a:srgbClr val="FFF2CC"/>
                </a:highlight>
              </a:rPr>
              <a:t>Breast cancer</a:t>
            </a:r>
            <a:r>
              <a:rPr lang="en" sz="2000"/>
              <a:t> is the most common cancer in women.</a:t>
            </a:r>
            <a:endParaRPr sz="2000"/>
          </a:p>
          <a:p>
            <a:pPr indent="-355600" lvl="0" marL="457200" rtl="0" algn="l">
              <a:lnSpc>
                <a:spcPct val="150000"/>
              </a:lnSpc>
              <a:spcBef>
                <a:spcPts val="0"/>
              </a:spcBef>
              <a:spcAft>
                <a:spcPts val="0"/>
              </a:spcAft>
              <a:buSzPts val="2000"/>
              <a:buChar char="★"/>
            </a:pPr>
            <a:r>
              <a:rPr lang="en" sz="2000"/>
              <a:t>Each year, about </a:t>
            </a:r>
            <a:r>
              <a:rPr lang="en" sz="2000">
                <a:highlight>
                  <a:srgbClr val="FFF2CC"/>
                </a:highlight>
              </a:rPr>
              <a:t>40,000 lives are lost</a:t>
            </a:r>
            <a:r>
              <a:rPr lang="en" sz="2000"/>
              <a:t> to breast cancer.</a:t>
            </a:r>
            <a:endParaRPr sz="2000"/>
          </a:p>
          <a:p>
            <a:pPr indent="-355600" lvl="0" marL="457200" rtl="0" algn="l">
              <a:lnSpc>
                <a:spcPct val="150000"/>
              </a:lnSpc>
              <a:spcBef>
                <a:spcPts val="0"/>
              </a:spcBef>
              <a:spcAft>
                <a:spcPts val="0"/>
              </a:spcAft>
              <a:buSzPts val="2000"/>
              <a:buChar char="★"/>
            </a:pPr>
            <a:r>
              <a:rPr lang="en" sz="2000">
                <a:highlight>
                  <a:srgbClr val="FFF2CC"/>
                </a:highlight>
              </a:rPr>
              <a:t>1</a:t>
            </a:r>
            <a:r>
              <a:rPr lang="en" sz="2000">
                <a:highlight>
                  <a:srgbClr val="FFF2CC"/>
                </a:highlight>
              </a:rPr>
              <a:t> in 8 women</a:t>
            </a:r>
            <a:r>
              <a:rPr lang="en" sz="2000"/>
              <a:t> will be diagnosed with breast cancer </a:t>
            </a:r>
            <a:endParaRPr sz="2000"/>
          </a:p>
          <a:p>
            <a:pPr indent="-355600" lvl="0" marL="457200" rtl="0" algn="l">
              <a:lnSpc>
                <a:spcPct val="150000"/>
              </a:lnSpc>
              <a:spcBef>
                <a:spcPts val="0"/>
              </a:spcBef>
              <a:spcAft>
                <a:spcPts val="0"/>
              </a:spcAft>
              <a:buSzPts val="2000"/>
              <a:buChar char="★"/>
            </a:pPr>
            <a:r>
              <a:rPr lang="en" sz="2000"/>
              <a:t>Death rates from breast cancer have been on the decline since 1990, due to early detection.</a:t>
            </a:r>
            <a:endParaRPr sz="2000"/>
          </a:p>
          <a:p>
            <a:pPr indent="0" lvl="0" marL="457200" rtl="0" algn="l">
              <a:lnSpc>
                <a:spcPct val="150000"/>
              </a:lnSpc>
              <a:spcBef>
                <a:spcPts val="1600"/>
              </a:spcBef>
              <a:spcAft>
                <a:spcPts val="1600"/>
              </a:spcAft>
              <a:buNone/>
            </a:pPr>
            <a:r>
              <a:t/>
            </a:r>
            <a:endParaRPr sz="2000"/>
          </a:p>
        </p:txBody>
      </p:sp>
      <p:pic>
        <p:nvPicPr>
          <p:cNvPr descr="Image result for breast cancer ribbon" id="114" name="Google Shape;114;p21"/>
          <p:cNvPicPr preferRelativeResize="0"/>
          <p:nvPr/>
        </p:nvPicPr>
        <p:blipFill>
          <a:blip r:embed="rId3">
            <a:alphaModFix/>
          </a:blip>
          <a:stretch>
            <a:fillRect/>
          </a:stretch>
        </p:blipFill>
        <p:spPr>
          <a:xfrm>
            <a:off x="7389513" y="391350"/>
            <a:ext cx="727225" cy="1270850"/>
          </a:xfrm>
          <a:prstGeom prst="rect">
            <a:avLst/>
          </a:prstGeom>
          <a:noFill/>
          <a:ln>
            <a:noFill/>
          </a:ln>
        </p:spPr>
      </p:pic>
      <p:pic>
        <p:nvPicPr>
          <p:cNvPr descr="Image result for women cancer" id="115" name="Google Shape;115;p21"/>
          <p:cNvPicPr preferRelativeResize="0"/>
          <p:nvPr/>
        </p:nvPicPr>
        <p:blipFill rotWithShape="1">
          <a:blip r:embed="rId4">
            <a:alphaModFix/>
          </a:blip>
          <a:srcRect b="26463" l="0" r="0" t="19639"/>
          <a:stretch/>
        </p:blipFill>
        <p:spPr>
          <a:xfrm>
            <a:off x="2141364" y="3898100"/>
            <a:ext cx="4861275" cy="114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0" y="362700"/>
            <a:ext cx="4632900" cy="28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800">
                <a:latin typeface="Playfair Display"/>
                <a:ea typeface="Playfair Display"/>
                <a:cs typeface="Playfair Display"/>
                <a:sym typeface="Playfair Display"/>
              </a:rPr>
              <a:t>Sophia Anagnostou’s Cancer Story</a:t>
            </a:r>
            <a:endParaRPr b="1" sz="3800">
              <a:latin typeface="Playfair Display"/>
              <a:ea typeface="Playfair Display"/>
              <a:cs typeface="Playfair Display"/>
              <a:sym typeface="Playfair Display"/>
            </a:endParaRPr>
          </a:p>
          <a:p>
            <a:pPr indent="0" lvl="0" marL="0" rtl="0" algn="l">
              <a:spcBef>
                <a:spcPts val="1600"/>
              </a:spcBef>
              <a:spcAft>
                <a:spcPts val="1600"/>
              </a:spcAft>
              <a:buNone/>
            </a:pPr>
            <a:r>
              <a:t/>
            </a:r>
            <a:endParaRPr/>
          </a:p>
        </p:txBody>
      </p:sp>
      <p:sp>
        <p:nvSpPr>
          <p:cNvPr id="121" name="Google Shape;121;p22"/>
          <p:cNvSpPr txBox="1"/>
          <p:nvPr>
            <p:ph idx="2" type="body"/>
          </p:nvPr>
        </p:nvSpPr>
        <p:spPr>
          <a:xfrm>
            <a:off x="459550" y="1109700"/>
            <a:ext cx="3855900" cy="40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1600"/>
              </a:spcAft>
              <a:buNone/>
            </a:pPr>
            <a:r>
              <a:rPr b="1" lang="en">
                <a:solidFill>
                  <a:schemeClr val="lt1"/>
                </a:solidFill>
              </a:rPr>
              <a:t>Sophia was diagnosed with Leukemia when she was 12. </a:t>
            </a:r>
            <a:endParaRPr>
              <a:solidFill>
                <a:schemeClr val="lt1"/>
              </a:solidFill>
            </a:endParaRPr>
          </a:p>
        </p:txBody>
      </p:sp>
      <p:pic>
        <p:nvPicPr>
          <p:cNvPr descr="Image result for Sophia Anagnostou" id="122" name="Google Shape;122;p22"/>
          <p:cNvPicPr preferRelativeResize="0"/>
          <p:nvPr/>
        </p:nvPicPr>
        <p:blipFill rotWithShape="1">
          <a:blip r:embed="rId3">
            <a:alphaModFix/>
          </a:blip>
          <a:srcRect b="0" l="2316" r="1952" t="0"/>
          <a:stretch/>
        </p:blipFill>
        <p:spPr>
          <a:xfrm>
            <a:off x="4997776" y="593175"/>
            <a:ext cx="3788100" cy="395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24475" y="148225"/>
            <a:ext cx="61017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Darlene Bossola’s Cancer Story</a:t>
            </a:r>
            <a:endParaRPr/>
          </a:p>
        </p:txBody>
      </p:sp>
      <p:sp>
        <p:nvSpPr>
          <p:cNvPr id="128" name="Google Shape;128;p23"/>
          <p:cNvSpPr txBox="1"/>
          <p:nvPr>
            <p:ph idx="1" type="body"/>
          </p:nvPr>
        </p:nvSpPr>
        <p:spPr>
          <a:xfrm>
            <a:off x="1065325" y="4285750"/>
            <a:ext cx="7191000" cy="935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100">
                <a:solidFill>
                  <a:schemeClr val="dk2"/>
                </a:solidFill>
              </a:rPr>
              <a:t>70-year old Darlene has been diagnosed with stage three pancreatic cancer. </a:t>
            </a:r>
            <a:endParaRPr b="1" sz="2100">
              <a:solidFill>
                <a:schemeClr val="dk2"/>
              </a:solidFill>
            </a:endParaRPr>
          </a:p>
        </p:txBody>
      </p:sp>
      <p:pic>
        <p:nvPicPr>
          <p:cNvPr descr="Image result for Darlene Bossola" id="129" name="Google Shape;129;p23"/>
          <p:cNvPicPr preferRelativeResize="0"/>
          <p:nvPr/>
        </p:nvPicPr>
        <p:blipFill rotWithShape="1">
          <a:blip r:embed="rId3">
            <a:alphaModFix/>
          </a:blip>
          <a:srcRect b="20754" l="0" r="0" t="0"/>
          <a:stretch/>
        </p:blipFill>
        <p:spPr>
          <a:xfrm>
            <a:off x="1911975" y="1932025"/>
            <a:ext cx="5320037" cy="235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1297800" y="510600"/>
            <a:ext cx="6548400" cy="74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Cancer Symptoms for Women</a:t>
            </a:r>
            <a:endParaRPr/>
          </a:p>
        </p:txBody>
      </p:sp>
      <p:pic>
        <p:nvPicPr>
          <p:cNvPr descr="Image result for pink star png" id="135" name="Google Shape;135;p24"/>
          <p:cNvPicPr preferRelativeResize="0"/>
          <p:nvPr/>
        </p:nvPicPr>
        <p:blipFill>
          <a:blip r:embed="rId3">
            <a:alphaModFix/>
          </a:blip>
          <a:stretch>
            <a:fillRect/>
          </a:stretch>
        </p:blipFill>
        <p:spPr>
          <a:xfrm>
            <a:off x="451275" y="510600"/>
            <a:ext cx="747900" cy="747900"/>
          </a:xfrm>
          <a:prstGeom prst="rect">
            <a:avLst/>
          </a:prstGeom>
          <a:noFill/>
          <a:ln>
            <a:noFill/>
          </a:ln>
        </p:spPr>
      </p:pic>
      <p:pic>
        <p:nvPicPr>
          <p:cNvPr descr="Image result for pink star png" id="136" name="Google Shape;136;p24"/>
          <p:cNvPicPr preferRelativeResize="0"/>
          <p:nvPr/>
        </p:nvPicPr>
        <p:blipFill>
          <a:blip r:embed="rId3">
            <a:alphaModFix/>
          </a:blip>
          <a:stretch>
            <a:fillRect/>
          </a:stretch>
        </p:blipFill>
        <p:spPr>
          <a:xfrm>
            <a:off x="7846200" y="510600"/>
            <a:ext cx="747900" cy="747900"/>
          </a:xfrm>
          <a:prstGeom prst="rect">
            <a:avLst/>
          </a:prstGeom>
          <a:noFill/>
          <a:ln>
            <a:noFill/>
          </a:ln>
        </p:spPr>
      </p:pic>
      <p:pic>
        <p:nvPicPr>
          <p:cNvPr descr="What are common cancer symptoms in women? This animation highlights six cancer symptoms women shouldn't ignore. These  include unusual breast changes, abnormal vaginal bleeding, pelvic pain, unexplained weight loss, feeling full all the time, and abnormal bloating. These may be signs of diseases such as breast cancer, uterine cancer, ovarian cancer and cervical cancer. But, just because you have these symptoms doesn't necessary mean you have cancer, but see your doctor if any of these symptoms last longer than two weeks.&#10;&#10;Learn about more cancer symptoms in women: https://www.mdanderson.org/publications/focused-on-health/cancer-symptoms-women.h17-1589046.html.&#10;&#10;Request an appointment at MD Anderson's Cancer Prevention Center by calling 1-877-632-6789 or at https://my.mdanderson.org/RequestAppointment?cmpid=youtube_appt." id="137" name="Google Shape;137;p24" title="6 cancer symptoms women shouldn't ignore">
            <a:hlinkClick r:id="rId4"/>
          </p:cNvPr>
          <p:cNvPicPr preferRelativeResize="0"/>
          <p:nvPr/>
        </p:nvPicPr>
        <p:blipFill>
          <a:blip r:embed="rId5">
            <a:alphaModFix/>
          </a:blip>
          <a:stretch>
            <a:fillRect/>
          </a:stretch>
        </p:blipFill>
        <p:spPr>
          <a:xfrm>
            <a:off x="2416200" y="125850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12075" y="1820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Conclusion </a:t>
            </a:r>
            <a:endParaRPr sz="3000"/>
          </a:p>
        </p:txBody>
      </p:sp>
      <p:sp>
        <p:nvSpPr>
          <p:cNvPr id="143" name="Google Shape;143;p25"/>
          <p:cNvSpPr txBox="1"/>
          <p:nvPr>
            <p:ph idx="1" type="body"/>
          </p:nvPr>
        </p:nvSpPr>
        <p:spPr>
          <a:xfrm>
            <a:off x="149400" y="937700"/>
            <a:ext cx="3649200" cy="41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TOP 4 WAYS TO REDUCE CANCER RISKS</a:t>
            </a:r>
            <a:endParaRPr b="1" sz="1600"/>
          </a:p>
          <a:p>
            <a:pPr indent="-342900" lvl="0" marL="457200" rtl="0" algn="l">
              <a:spcBef>
                <a:spcPts val="1600"/>
              </a:spcBef>
              <a:spcAft>
                <a:spcPts val="0"/>
              </a:spcAft>
              <a:buSzPts val="1800"/>
              <a:buChar char="★"/>
            </a:pPr>
            <a:r>
              <a:rPr lang="en" sz="1800"/>
              <a:t>Don’t smoke or use any </a:t>
            </a:r>
            <a:r>
              <a:rPr lang="en" sz="1800"/>
              <a:t>tobacco</a:t>
            </a:r>
            <a:r>
              <a:rPr lang="en" sz="1800"/>
              <a:t> products.</a:t>
            </a:r>
            <a:endParaRPr sz="1800"/>
          </a:p>
          <a:p>
            <a:pPr indent="-342900" lvl="0" marL="457200" rtl="0" algn="l">
              <a:spcBef>
                <a:spcPts val="0"/>
              </a:spcBef>
              <a:spcAft>
                <a:spcPts val="0"/>
              </a:spcAft>
              <a:buSzPts val="1800"/>
              <a:buChar char="★"/>
            </a:pPr>
            <a:r>
              <a:rPr lang="en" sz="1800"/>
              <a:t>Minimize </a:t>
            </a:r>
            <a:r>
              <a:rPr lang="en" sz="1800"/>
              <a:t>alcohol</a:t>
            </a:r>
            <a:r>
              <a:rPr lang="en" sz="1800"/>
              <a:t> intake. (For women, only have one drink a day or fewer.)</a:t>
            </a:r>
            <a:endParaRPr sz="1800"/>
          </a:p>
          <a:p>
            <a:pPr indent="-342900" lvl="0" marL="457200" rtl="0" algn="l">
              <a:spcBef>
                <a:spcPts val="0"/>
              </a:spcBef>
              <a:spcAft>
                <a:spcPts val="0"/>
              </a:spcAft>
              <a:buSzPts val="1800"/>
              <a:buChar char="★"/>
            </a:pPr>
            <a:r>
              <a:rPr lang="en" sz="1800"/>
              <a:t>Don’t use supplements to try to protect against cancer (without doctor’s </a:t>
            </a:r>
            <a:r>
              <a:rPr lang="en" sz="1800"/>
              <a:t>permission</a:t>
            </a:r>
            <a:r>
              <a:rPr lang="en" sz="1800"/>
              <a:t>.)</a:t>
            </a:r>
            <a:endParaRPr sz="1800"/>
          </a:p>
          <a:p>
            <a:pPr indent="-342900" lvl="0" marL="457200" rtl="0" algn="l">
              <a:spcBef>
                <a:spcPts val="0"/>
              </a:spcBef>
              <a:spcAft>
                <a:spcPts val="0"/>
              </a:spcAft>
              <a:buSzPts val="1800"/>
              <a:buChar char="★"/>
            </a:pPr>
            <a:r>
              <a:rPr lang="en" sz="1800"/>
              <a:t>Be physically active</a:t>
            </a:r>
            <a:endParaRPr sz="1800"/>
          </a:p>
        </p:txBody>
      </p:sp>
      <p:pic>
        <p:nvPicPr>
          <p:cNvPr id="144" name="Google Shape;144;p25"/>
          <p:cNvPicPr preferRelativeResize="0"/>
          <p:nvPr/>
        </p:nvPicPr>
        <p:blipFill>
          <a:blip r:embed="rId3">
            <a:alphaModFix/>
          </a:blip>
          <a:stretch>
            <a:fillRect/>
          </a:stretch>
        </p:blipFill>
        <p:spPr>
          <a:xfrm>
            <a:off x="3723750" y="0"/>
            <a:ext cx="5420250" cy="3305900"/>
          </a:xfrm>
          <a:prstGeom prst="rect">
            <a:avLst/>
          </a:prstGeom>
          <a:noFill/>
          <a:ln>
            <a:noFill/>
          </a:ln>
        </p:spPr>
      </p:pic>
      <p:pic>
        <p:nvPicPr>
          <p:cNvPr id="145" name="Google Shape;145;p25"/>
          <p:cNvPicPr preferRelativeResize="0"/>
          <p:nvPr/>
        </p:nvPicPr>
        <p:blipFill>
          <a:blip r:embed="rId4">
            <a:alphaModFix/>
          </a:blip>
          <a:stretch>
            <a:fillRect/>
          </a:stretch>
        </p:blipFill>
        <p:spPr>
          <a:xfrm>
            <a:off x="4376319" y="3305899"/>
            <a:ext cx="4343475" cy="17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