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  <p:embeddedFont>
      <p:font typeface="Permanent Marker"/>
      <p:regular r:id="rId20"/>
    </p:embeddedFont>
    <p:embeddedFont>
      <p:font typeface="Bree Serif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ermanentMarker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BreeSerif-regular.fntdata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ec1d13af4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ec1d13af4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ec1d13af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ec1d13af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ec1d13af4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ec1d13af4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ec1d13af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ec1d13af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ec1d13af4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ec1d13af4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hyperlink" Target="https://www.cancercenter.com/cancer-types/breast-cancer/about?invsrc=non_branded_paid_search_google&amp;t_pur=prospecting&amp;t_med=online&amp;t_ch=paid_search&amp;t_adg=63728981674&amp;t_ctv=305604118015&amp;t_mtp=e&amp;t_pos=1t3&amp;t_plc=kwd-296873992251&amp;t_si=google&amp;t_tac=none&amp;t_con=non_brand&amp;t_bud=corp&amp;t_d=c&amp;t_tar=non_targeted&amp;t_aud=any&amp;kxconfid=s8ymtai82&amp;dskid=%7btrackerid%7d&amp;t_mod=cpc&amp;t_cam=1604504770&amp;t_trm=what%20cause%20breast%20cancer&amp;t_src=g&amp;dstrackerid=43700046124201519&amp;gclid=CjwKCAjwqNnqBRATEiwAkHm2BAPjOsGCEhg5_Zx-Q9SARARart-zd5WqlDIy6BRO7rVNknKUmVOl6RoC7fEQAvD_BwE&amp;gclsrc=aw.d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1002850" y="1276325"/>
            <a:ext cx="8022000" cy="3018000"/>
          </a:xfrm>
          <a:prstGeom prst="rect">
            <a:avLst/>
          </a:prstGeom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Permanent Marker"/>
                <a:ea typeface="Permanent Marker"/>
                <a:cs typeface="Permanent Marker"/>
                <a:sym typeface="Permanent Marker"/>
              </a:rPr>
              <a:t>Hello everyone today we are going to talk about the risk of cancer</a:t>
            </a:r>
            <a:endParaRPr sz="2700"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Permanent Marker"/>
                <a:ea typeface="Permanent Marker"/>
                <a:cs typeface="Permanent Marker"/>
                <a:sym typeface="Permanent Marker"/>
              </a:rPr>
              <a:t>Cancer is a group of diseases involving abnormal cell growth with the potential to invade or spread to the other parts of the body</a:t>
            </a:r>
            <a:endParaRPr sz="2700"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ree Serif"/>
                <a:ea typeface="Bree Serif"/>
                <a:cs typeface="Bree Serif"/>
                <a:sym typeface="Bree Serif"/>
              </a:rPr>
              <a:t> </a:t>
            </a:r>
            <a:endParaRPr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681000" y="4294575"/>
            <a:ext cx="4463100" cy="7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Names: Raisa Cespedes-Florentino, Saydia Hossan, Alexandra Lim, Jaiden Mcquirter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13"/>
          <p:cNvSpPr txBox="1"/>
          <p:nvPr/>
        </p:nvSpPr>
        <p:spPr>
          <a:xfrm>
            <a:off x="2876550" y="150750"/>
            <a:ext cx="3390900" cy="9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Introduction</a:t>
            </a:r>
            <a:endParaRPr sz="3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040100" y="0"/>
            <a:ext cx="7296300" cy="13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Code</a:t>
            </a:r>
            <a:endParaRPr sz="4800"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985250" y="880275"/>
            <a:ext cx="6512100" cy="48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import pandas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dir(pandas)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import plotly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from plotly.offline import plot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import plotly.graph_objs as go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cancercases = go.Bar(x=wodf["CancerType"], y=wodf["Number"],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                     	marker = {"color": wodf["Number"],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                               	"colorscale" : "Jet"})</a:t>
            </a:r>
            <a:endParaRPr sz="1600"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36225"/>
            <a:ext cx="4304450" cy="2065951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 txBox="1"/>
          <p:nvPr/>
        </p:nvSpPr>
        <p:spPr>
          <a:xfrm flipH="1">
            <a:off x="0" y="3334225"/>
            <a:ext cx="5399700" cy="15813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plot([cancercases])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2487725" y="72075"/>
            <a:ext cx="40533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>
                <a:latin typeface="Times New Roman"/>
                <a:ea typeface="Times New Roman"/>
                <a:cs typeface="Times New Roman"/>
                <a:sym typeface="Times New Roman"/>
              </a:rPr>
              <a:t>Introduction to Cancer</a:t>
            </a:r>
            <a:endParaRPr b="1" sz="30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167750" y="810375"/>
            <a:ext cx="9144000" cy="46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➢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Cancer is when abnormal cells divide uncontrollably and destroy the tissues in the body.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➢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 Scientists are still in progress of finding a cure.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➢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Cancer rates had fallen from 27% since 1991 to	1 2016.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➢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1 in 285 will be diagnosed before the age of 20.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Image result for cancer" id="151" name="Google Shape;15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1975" y="2851300"/>
            <a:ext cx="4815800" cy="229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1273000" y="102050"/>
            <a:ext cx="7038900" cy="9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Breast Cancer</a:t>
            </a:r>
            <a:endParaRPr sz="6000"/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1191600" y="1062550"/>
            <a:ext cx="4777800" cy="30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 </a:t>
            </a: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Obesity  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Menstrual history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Heavy drinking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Previous medical treatments</a:t>
            </a:r>
            <a:endParaRPr sz="1600">
              <a:solidFill>
                <a:srgbClr val="FFFFFF"/>
              </a:solidFill>
            </a:endParaRPr>
          </a:p>
        </p:txBody>
      </p:sp>
      <p:pic>
        <p:nvPicPr>
          <p:cNvPr descr="Image result for breast cancer" id="165" name="Google Shape;16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8825" y="1126000"/>
            <a:ext cx="2683575" cy="268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7"/>
          <p:cNvSpPr txBox="1"/>
          <p:nvPr/>
        </p:nvSpPr>
        <p:spPr>
          <a:xfrm>
            <a:off x="118075" y="4116350"/>
            <a:ext cx="86001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accent5"/>
                </a:solidFill>
                <a:hlinkClick r:id="rId4"/>
              </a:rPr>
              <a:t>https://www.cancercenter.com/cancer-types/breast-cancer/about?invsrc=non_branded_paid_search_google&amp;t_pur=prospecting&amp;t_med=online&amp;t_ch=paid_search&amp;t_adg=63728981674&amp;t_ctv=305604118015&amp;t_mtp=e&amp;t_pos=1t3&amp;t_plc=kwd-296873992251&amp;t_si=google&amp;t_tac=none&amp;t_con=non_brand&amp;t_bud=corp&amp;t_d=c&amp;t_tar=non_targeted&amp;t_aud=any&amp;kxconfid=s8ymtai82&amp;dskid=%7btrackerid%7d&amp;t_mod=cpc&amp;t_cam=1604504770&amp;t_trm=what%20cause%20breast%20cancer&amp;t_src=g&amp;dstrackerid=43700046124201519&amp;gclid=CjwKCAjwqNnqBRATEiwAkHm2BAPjOsGCEhg5_Zx-Q9SARARart-zd5WqlDIy6BRO7rVNknKUmVOl6RoC7fEQAvD_BwE&amp;gclsrc=aw.ds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17"/>
          <p:cNvSpPr txBox="1"/>
          <p:nvPr/>
        </p:nvSpPr>
        <p:spPr>
          <a:xfrm>
            <a:off x="1191600" y="3150625"/>
            <a:ext cx="2683500" cy="22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Breast density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A sedentary lifestyle</a:t>
            </a:r>
            <a:endParaRPr sz="16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Conclusion</a:t>
            </a:r>
            <a:r>
              <a:rPr lang="en" sz="4800"/>
              <a:t> </a:t>
            </a:r>
            <a:endParaRPr sz="4800"/>
          </a:p>
        </p:txBody>
      </p:sp>
      <p:sp>
        <p:nvSpPr>
          <p:cNvPr id="173" name="Google Shape;173;p18"/>
          <p:cNvSpPr txBox="1"/>
          <p:nvPr>
            <p:ph idx="1" type="body"/>
          </p:nvPr>
        </p:nvSpPr>
        <p:spPr>
          <a:xfrm>
            <a:off x="666925" y="1307850"/>
            <a:ext cx="8334300" cy="35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Increasing the awareness in cancer is crucial for the development of new research to stop cancer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Funding research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Funding efforts like- Breast Cancer Awareness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Spread awareness about all the different cancers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We believe if the numbers in the STEM program were to increase there would be more scientist, technologist and engineers helping with the cure of all cancers.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