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Happy Monkey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appyMonkey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c4a08ee6_1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c4a08e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c4a08ee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c4a08ee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c24416a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c24416a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c4a08ee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c4a08ee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c24416a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c24416a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c24416a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c24416a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c24416a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c24416a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c24416a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c24416a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c24416a0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ec24416a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9143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 Women in Cancer 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Cases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5022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Happy Monkey"/>
                <a:ea typeface="Happy Monkey"/>
                <a:cs typeface="Happy Monkey"/>
                <a:sym typeface="Happy Monkey"/>
              </a:rPr>
              <a:t>Janayah Moses, Nashara Marrow,</a:t>
            </a:r>
            <a:endParaRPr sz="2400">
              <a:solidFill>
                <a:srgbClr val="000000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Happy Monkey"/>
                <a:ea typeface="Happy Monkey"/>
                <a:cs typeface="Happy Monkey"/>
                <a:sym typeface="Happy Monkey"/>
              </a:rPr>
              <a:t>Stacey Asantey, </a:t>
            </a:r>
            <a:r>
              <a:rPr lang="en" sz="2400">
                <a:solidFill>
                  <a:srgbClr val="000000"/>
                </a:solidFill>
                <a:latin typeface="Happy Monkey"/>
                <a:ea typeface="Happy Monkey"/>
                <a:cs typeface="Happy Monkey"/>
                <a:sym typeface="Happy Monkey"/>
              </a:rPr>
              <a:t>Abigale Hewitt,</a:t>
            </a:r>
            <a:endParaRPr sz="2400">
              <a:solidFill>
                <a:srgbClr val="000000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Happy Monkey"/>
                <a:ea typeface="Happy Monkey"/>
                <a:cs typeface="Happy Monkey"/>
                <a:sym typeface="Happy Monkey"/>
              </a:rPr>
              <a:t>                  Cay’la</a:t>
            </a:r>
            <a:r>
              <a:rPr lang="en" sz="2400">
                <a:solidFill>
                  <a:srgbClr val="000000"/>
                </a:solidFill>
                <a:latin typeface="Happy Monkey"/>
                <a:ea typeface="Happy Monkey"/>
                <a:cs typeface="Happy Monkey"/>
                <a:sym typeface="Happy Monkey"/>
              </a:rPr>
              <a:t>-monee Watts</a:t>
            </a:r>
            <a:endParaRPr sz="2400">
              <a:solidFill>
                <a:srgbClr val="000000"/>
              </a:solidFill>
              <a:latin typeface="Happy Monkey"/>
              <a:ea typeface="Happy Monkey"/>
              <a:cs typeface="Happy Monkey"/>
              <a:sym typeface="Happy Monkey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50" y="1359175"/>
            <a:ext cx="1860275" cy="1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608025"/>
            <a:ext cx="75057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appy Monkey"/>
                <a:ea typeface="Happy Monkey"/>
                <a:cs typeface="Happy Monkey"/>
                <a:sym typeface="Happy Monkey"/>
              </a:rPr>
              <a:t>                      INTRODUCTION</a:t>
            </a:r>
            <a:endParaRPr b="1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5529400" y="1453500"/>
            <a:ext cx="3061200" cy="27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appy Monkey"/>
                <a:ea typeface="Happy Monkey"/>
                <a:cs typeface="Happy Monkey"/>
                <a:sym typeface="Happy Monkey"/>
              </a:rPr>
              <a:t>We can see how cancer is starting to become an bigger issue </a:t>
            </a:r>
            <a:r>
              <a:rPr lang="en" sz="2400">
                <a:latin typeface="Happy Monkey"/>
                <a:ea typeface="Happy Monkey"/>
                <a:cs typeface="Happy Monkey"/>
                <a:sym typeface="Happy Monkey"/>
              </a:rPr>
              <a:t>especially</a:t>
            </a:r>
            <a:r>
              <a:rPr lang="en" sz="2400">
                <a:latin typeface="Happy Monkey"/>
                <a:ea typeface="Happy Monkey"/>
                <a:cs typeface="Happy Monkey"/>
                <a:sym typeface="Happy Monkey"/>
              </a:rPr>
              <a:t> within women.</a:t>
            </a:r>
            <a:endParaRPr sz="2400"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Happy Monkey"/>
                <a:ea typeface="Happy Monkey"/>
                <a:cs typeface="Happy Monkey"/>
                <a:sym typeface="Happy Monkey"/>
              </a:rPr>
              <a:t> </a:t>
            </a:r>
            <a:endParaRPr sz="24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75" y="1408563"/>
            <a:ext cx="3768375" cy="28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89025" y="348225"/>
            <a:ext cx="75057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                             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Purpose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500225" y="1190400"/>
            <a:ext cx="7894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Happy Monkey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Happy Monkey"/>
                <a:ea typeface="Happy Monkey"/>
                <a:cs typeface="Happy Monkey"/>
                <a:sym typeface="Happy Monkey"/>
              </a:rPr>
              <a:t> we can improve how we treat and manage cancer 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Happy Monkey"/>
              <a:ea typeface="Happy Monkey"/>
              <a:cs typeface="Happy Monkey"/>
              <a:sym typeface="Happy Monke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Happy Monkey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Happy Monkey"/>
                <a:ea typeface="Happy Monkey"/>
                <a:cs typeface="Happy Monkey"/>
                <a:sym typeface="Happy Monkey"/>
              </a:rPr>
              <a:t>understand what raises or lowers a person's risk of developing cancer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Happy Monkey"/>
              <a:ea typeface="Happy Monkey"/>
              <a:cs typeface="Happy Monkey"/>
              <a:sym typeface="Happy Monke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Happy Monkey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Happy Monkey"/>
                <a:ea typeface="Happy Monkey"/>
                <a:cs typeface="Happy Monkey"/>
                <a:sym typeface="Happy Monkey"/>
              </a:rPr>
              <a:t> Keep track of the percentages throughout the years.</a:t>
            </a:r>
            <a:endParaRPr sz="2400">
              <a:latin typeface="Happy Monkey"/>
              <a:ea typeface="Happy Monkey"/>
              <a:cs typeface="Happy Monkey"/>
              <a:sym typeface="Happy Monke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763225" y="552075"/>
            <a:ext cx="75057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 Methodology/Approach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5216550" y="1324275"/>
            <a:ext cx="3108300" cy="31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Happy Monkey"/>
                <a:ea typeface="Happy Monkey"/>
                <a:cs typeface="Happy Monkey"/>
                <a:sym typeface="Happy Monkey"/>
              </a:rPr>
              <a:t>To represent this data we used a series of </a:t>
            </a:r>
            <a:r>
              <a:rPr lang="en" sz="2000">
                <a:latin typeface="Happy Monkey"/>
                <a:ea typeface="Happy Monkey"/>
                <a:cs typeface="Happy Monkey"/>
                <a:sym typeface="Happy Monkey"/>
              </a:rPr>
              <a:t>configurations</a:t>
            </a:r>
            <a:r>
              <a:rPr lang="en" sz="2000">
                <a:latin typeface="Happy Monkey"/>
                <a:ea typeface="Happy Monkey"/>
                <a:cs typeface="Happy Monkey"/>
                <a:sym typeface="Happy Monkey"/>
              </a:rPr>
              <a:t> that provided enough information to create a graph for the percentages of women with cancer.</a:t>
            </a:r>
            <a:endParaRPr sz="2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50" y="1216000"/>
            <a:ext cx="4634226" cy="34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3145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Cancer Graph 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13" y="1104200"/>
            <a:ext cx="8120574" cy="36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328450"/>
            <a:ext cx="7505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                         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Interpretation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086150"/>
            <a:ext cx="75057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  <a:latin typeface="Happy Monkey"/>
                <a:ea typeface="Happy Monkey"/>
                <a:cs typeface="Happy Monkey"/>
                <a:sym typeface="Happy Monkey"/>
              </a:rPr>
              <a:t>MORE AND MORE WOMEN ARE GETTING DIAGNOSED WITH CANCER !</a:t>
            </a:r>
            <a:endParaRPr sz="1800">
              <a:solidFill>
                <a:srgbClr val="FF0000"/>
              </a:solidFill>
              <a:latin typeface="Happy Monkey"/>
              <a:ea typeface="Happy Monkey"/>
              <a:cs typeface="Happy Monkey"/>
              <a:sym typeface="Happy Monkey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850" y="1654488"/>
            <a:ext cx="3760450" cy="18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50" y="1686375"/>
            <a:ext cx="3389150" cy="17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407550" y="3711975"/>
            <a:ext cx="83289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Happy Monkey"/>
                <a:ea typeface="Happy Monkey"/>
                <a:cs typeface="Happy Monkey"/>
                <a:sym typeface="Happy Monkey"/>
              </a:rPr>
              <a:t>BREAST CANCER is one of the main rapid growing                                                                                                                            </a:t>
            </a:r>
            <a:r>
              <a:rPr lang="en" sz="2400">
                <a:solidFill>
                  <a:srgbClr val="FFFFFF"/>
                </a:solidFill>
                <a:latin typeface="Happy Monkey"/>
                <a:ea typeface="Happy Monkey"/>
                <a:cs typeface="Happy Monkey"/>
                <a:sym typeface="Happy Monkey"/>
              </a:rPr>
              <a:t>sssssssssssssssdd</a:t>
            </a:r>
            <a:r>
              <a:rPr lang="en" sz="2400">
                <a:solidFill>
                  <a:srgbClr val="FF0000"/>
                </a:solidFill>
                <a:latin typeface="Happy Monkey"/>
                <a:ea typeface="Happy Monkey"/>
                <a:cs typeface="Happy Monkey"/>
                <a:sym typeface="Happy Monkey"/>
              </a:rPr>
              <a:t>cancers</a:t>
            </a:r>
            <a:r>
              <a:rPr lang="en" sz="2400">
                <a:solidFill>
                  <a:srgbClr val="FF0000"/>
                </a:solidFill>
                <a:latin typeface="Happy Monkey"/>
                <a:ea typeface="Happy Monkey"/>
                <a:cs typeface="Happy Monkey"/>
                <a:sym typeface="Happy Monkey"/>
              </a:rPr>
              <a:t> !</a:t>
            </a:r>
            <a:endParaRPr sz="2400">
              <a:solidFill>
                <a:srgbClr val="FF0000"/>
              </a:solidFill>
              <a:latin typeface="Happy Monkey"/>
              <a:ea typeface="Happy Monkey"/>
              <a:cs typeface="Happy Monkey"/>
              <a:sym typeface="Happy Monke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512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                        The 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Problem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46725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appy Monkey"/>
              <a:buChar char="●"/>
            </a:pPr>
            <a:r>
              <a:rPr lang="en" sz="2000">
                <a:latin typeface="Happy Monkey"/>
                <a:ea typeface="Happy Monkey"/>
                <a:cs typeface="Happy Monkey"/>
                <a:sym typeface="Happy Monkey"/>
              </a:rPr>
              <a:t>Environment</a:t>
            </a:r>
            <a:endParaRPr sz="2000">
              <a:latin typeface="Happy Monkey"/>
              <a:ea typeface="Happy Monkey"/>
              <a:cs typeface="Happy Monkey"/>
              <a:sym typeface="Happy Monke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appy Monkey"/>
              <a:buChar char="●"/>
            </a:pPr>
            <a:r>
              <a:rPr lang="en" sz="2000">
                <a:latin typeface="Happy Monkey"/>
                <a:ea typeface="Happy Monkey"/>
                <a:cs typeface="Happy Monkey"/>
                <a:sym typeface="Happy Monkey"/>
              </a:rPr>
              <a:t>Lifestyle</a:t>
            </a:r>
            <a:endParaRPr sz="2000">
              <a:latin typeface="Happy Monkey"/>
              <a:ea typeface="Happy Monkey"/>
              <a:cs typeface="Happy Monkey"/>
              <a:sym typeface="Happy Monke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appy Monkey"/>
              <a:buChar char="●"/>
            </a:pPr>
            <a:r>
              <a:rPr lang="en" sz="2000">
                <a:latin typeface="Happy Monkey"/>
                <a:ea typeface="Happy Monkey"/>
                <a:cs typeface="Happy Monkey"/>
                <a:sym typeface="Happy Monkey"/>
              </a:rPr>
              <a:t>Lack of Support</a:t>
            </a:r>
            <a:endParaRPr sz="2000">
              <a:latin typeface="Happy Monkey"/>
              <a:ea typeface="Happy Monkey"/>
              <a:cs typeface="Happy Monkey"/>
              <a:sym typeface="Happy Monke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appy Monkey"/>
              <a:buChar char="●"/>
            </a:pPr>
            <a:r>
              <a:rPr lang="en" sz="2000">
                <a:latin typeface="Happy Monkey"/>
                <a:ea typeface="Happy Monkey"/>
                <a:cs typeface="Happy Monkey"/>
                <a:sym typeface="Happy Monkey"/>
              </a:rPr>
              <a:t>Lack of  improvement in medicine and therapy</a:t>
            </a:r>
            <a:endParaRPr sz="2000">
              <a:latin typeface="Happy Monkey"/>
              <a:ea typeface="Happy Monkey"/>
              <a:cs typeface="Happy Monkey"/>
              <a:sym typeface="Happy Monke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1600"/>
              </a:spcAft>
              <a:buSzPts val="2000"/>
              <a:buFont typeface="Happy Monkey"/>
              <a:buChar char="●"/>
            </a:pPr>
            <a:r>
              <a:rPr lang="en" sz="2000">
                <a:latin typeface="Happy Monkey"/>
                <a:ea typeface="Happy Monkey"/>
                <a:cs typeface="Happy Monkey"/>
                <a:sym typeface="Happy Monkey"/>
              </a:rPr>
              <a:t>Wrong portrayal of people with cancer</a:t>
            </a:r>
            <a:endParaRPr sz="2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475" y="1467250"/>
            <a:ext cx="3686099" cy="27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ctrTitle"/>
          </p:nvPr>
        </p:nvSpPr>
        <p:spPr>
          <a:xfrm>
            <a:off x="1891350" y="899430"/>
            <a:ext cx="53613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subTitle"/>
          </p:nvPr>
        </p:nvSpPr>
        <p:spPr>
          <a:xfrm>
            <a:off x="5307500" y="1733450"/>
            <a:ext cx="3446400" cy="20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appy Monkey"/>
              <a:buChar char="●"/>
            </a:pPr>
            <a:r>
              <a:rPr lang="en" sz="2400">
                <a:latin typeface="Happy Monkey"/>
                <a:ea typeface="Happy Monkey"/>
                <a:cs typeface="Happy Monkey"/>
                <a:sym typeface="Happy Monkey"/>
              </a:rPr>
              <a:t>C</a:t>
            </a:r>
            <a:r>
              <a:rPr lang="en" sz="2400">
                <a:latin typeface="Happy Monkey"/>
                <a:ea typeface="Happy Monkey"/>
                <a:cs typeface="Happy Monkey"/>
                <a:sym typeface="Happy Monkey"/>
              </a:rPr>
              <a:t>ancer support groups  </a:t>
            </a:r>
            <a:endParaRPr sz="2400">
              <a:latin typeface="Happy Monkey"/>
              <a:ea typeface="Happy Monkey"/>
              <a:cs typeface="Happy Monkey"/>
              <a:sym typeface="Happy Monke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appy Monkey"/>
              <a:buChar char="●"/>
            </a:pPr>
            <a:r>
              <a:rPr lang="en" sz="2400">
                <a:latin typeface="Happy Monkey"/>
                <a:ea typeface="Happy Monkey"/>
                <a:cs typeface="Happy Monkey"/>
                <a:sym typeface="Happy Monkey"/>
              </a:rPr>
              <a:t>educational awareness</a:t>
            </a:r>
            <a:endParaRPr sz="2400"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appy Monkey"/>
              <a:buChar char="●"/>
            </a:pPr>
            <a:r>
              <a:rPr lang="en" sz="2400">
                <a:latin typeface="Happy Monkey"/>
                <a:ea typeface="Happy Monkey"/>
                <a:cs typeface="Happy Monkey"/>
                <a:sym typeface="Happy Monkey"/>
              </a:rPr>
              <a:t> Clinical trials</a:t>
            </a:r>
            <a:endParaRPr sz="2400"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775" y="1621300"/>
            <a:ext cx="3691225" cy="26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ctrTitle"/>
          </p:nvPr>
        </p:nvSpPr>
        <p:spPr>
          <a:xfrm>
            <a:off x="1858703" y="2853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Happy Monkey"/>
                <a:ea typeface="Happy Monkey"/>
                <a:cs typeface="Happy Monkey"/>
                <a:sym typeface="Happy Monkey"/>
              </a:rPr>
              <a:t>     </a:t>
            </a:r>
            <a:r>
              <a:rPr lang="en" sz="4800">
                <a:latin typeface="Happy Monkey"/>
                <a:ea typeface="Happy Monkey"/>
                <a:cs typeface="Happy Monkey"/>
                <a:sym typeface="Happy Monkey"/>
              </a:rPr>
              <a:t>Questions ?</a:t>
            </a:r>
            <a:endParaRPr sz="48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700" y="1658900"/>
            <a:ext cx="53613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