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erienda"/>
      <p:regular r:id="rId18"/>
      <p:bold r:id="rId19"/>
    </p:embeddedFont>
    <p:embeddedFont>
      <p:font typeface="Cinzel Decorative"/>
      <p:regular r:id="rId20"/>
      <p:bold r:id="rId21"/>
    </p:embeddedFont>
    <p:embeddedFont>
      <p:font typeface="Nanum Myeongj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inzelDecorative-regular.fntdata"/><Relationship Id="rId11" Type="http://schemas.openxmlformats.org/officeDocument/2006/relationships/slide" Target="slides/slide5.xml"/><Relationship Id="rId22" Type="http://schemas.openxmlformats.org/officeDocument/2006/relationships/font" Target="fonts/NanumMyeongjo-regular.fntdata"/><Relationship Id="rId10" Type="http://schemas.openxmlformats.org/officeDocument/2006/relationships/slide" Target="slides/slide4.xml"/><Relationship Id="rId21" Type="http://schemas.openxmlformats.org/officeDocument/2006/relationships/font" Target="fonts/CinzelDecorativ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anumMyeongj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iend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iend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bf322b8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bf322b8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bf322b8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bf322b8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bf322b8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bf322b8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bf322b8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bf322b8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bf322b88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bf322b88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bf322b88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bf322b88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648500" y="818850"/>
            <a:ext cx="55716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  </a:t>
            </a:r>
            <a:r>
              <a:rPr lang="en">
                <a:solidFill>
                  <a:schemeClr val="accent1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Cancer Cases</a:t>
            </a:r>
            <a:endParaRPr>
              <a:solidFill>
                <a:schemeClr val="accent1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592425" y="2360550"/>
            <a:ext cx="7933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C4587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Presented By:</a:t>
            </a:r>
            <a:endParaRPr sz="2500">
              <a:solidFill>
                <a:srgbClr val="1C4587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C4587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Danielle Dillon</a:t>
            </a:r>
            <a:endParaRPr sz="2500">
              <a:solidFill>
                <a:srgbClr val="1C4587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C4587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Jaelin Singletary</a:t>
            </a:r>
            <a:endParaRPr sz="2500">
              <a:solidFill>
                <a:srgbClr val="1C4587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C4587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Monserrat Miranda</a:t>
            </a:r>
            <a:endParaRPr sz="2500">
              <a:solidFill>
                <a:srgbClr val="1C4587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C4587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Sky Ramos</a:t>
            </a:r>
            <a:r>
              <a:rPr lang="en" sz="2500">
                <a:solidFill>
                  <a:srgbClr val="1C4587"/>
                </a:solidFill>
                <a:latin typeface="Merienda"/>
                <a:ea typeface="Merienda"/>
                <a:cs typeface="Merienda"/>
                <a:sym typeface="Merienda"/>
              </a:rPr>
              <a:t> </a:t>
            </a:r>
            <a:endParaRPr sz="2500">
              <a:solidFill>
                <a:srgbClr val="1C4587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222725" y="948825"/>
            <a:ext cx="87225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Nanum Myeongjo"/>
                <a:ea typeface="Nanum Myeongjo"/>
                <a:cs typeface="Nanum Myeongjo"/>
                <a:sym typeface="Nanum Myeongjo"/>
              </a:rPr>
              <a:t>Highest Documented Cancer Type for Women</a:t>
            </a:r>
            <a:endParaRPr b="1" sz="3200"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904200" y="1407750"/>
            <a:ext cx="7539900" cy="30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59775" y="2169000"/>
            <a:ext cx="31935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anum Myeongjo"/>
                <a:ea typeface="Nanum Myeongjo"/>
                <a:cs typeface="Nanum Myeongjo"/>
                <a:sym typeface="Nanum Myeongjo"/>
              </a:rPr>
              <a:t>268.66k</a:t>
            </a:r>
            <a:endParaRPr sz="4800"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pic>
        <p:nvPicPr>
          <p:cNvPr descr="Related image"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475" y="3781025"/>
            <a:ext cx="650750" cy="11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031875" y="1899475"/>
            <a:ext cx="4636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Factors that Induce </a:t>
            </a: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Breast Cancer </a:t>
            </a: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In Women</a:t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anum Myeongjo"/>
              <a:buChar char="●"/>
            </a:pP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Eating Habits</a:t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anum Myeongjo"/>
              <a:buChar char="●"/>
            </a:pP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Weight Issues</a:t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418175" y="845600"/>
            <a:ext cx="8223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Lowest Documented Cancer Type in Women</a:t>
            </a:r>
            <a:r>
              <a:rPr lang="en" sz="4800">
                <a:latin typeface="Nanum Myeongjo"/>
                <a:ea typeface="Nanum Myeongjo"/>
                <a:cs typeface="Nanum Myeongjo"/>
                <a:sym typeface="Nanum Myeongjo"/>
              </a:rPr>
              <a:t> </a:t>
            </a:r>
            <a:endParaRPr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819150" y="1990725"/>
            <a:ext cx="2219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anum Myeongjo"/>
                <a:ea typeface="Nanum Myeongjo"/>
                <a:cs typeface="Nanum Myeongjo"/>
                <a:sym typeface="Nanum Myeongjo"/>
              </a:rPr>
              <a:t>1,470</a:t>
            </a:r>
            <a:r>
              <a:rPr lang="en" sz="4800"/>
              <a:t>                    </a:t>
            </a:r>
            <a:endParaRPr sz="4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one cancer symbol"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850" y="3899550"/>
            <a:ext cx="606350" cy="103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572000" y="1881025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Reasons Why </a:t>
            </a: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...</a:t>
            </a: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.</a:t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anum Myeongjo"/>
              <a:buChar char="●"/>
            </a:pP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Not common in women </a:t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Nanum Myeongjo"/>
              <a:buChar char="●"/>
            </a:pPr>
            <a:r>
              <a:rPr lang="en" sz="2500">
                <a:latin typeface="Nanum Myeongjo"/>
                <a:ea typeface="Nanum Myeongjo"/>
                <a:cs typeface="Nanum Myeongjo"/>
                <a:sym typeface="Nanum Myeongjo"/>
              </a:rPr>
              <a:t>Inherited syndromes</a:t>
            </a:r>
            <a:endParaRPr sz="2500"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5704" l="0" r="1254" t="34937"/>
          <a:stretch/>
        </p:blipFill>
        <p:spPr>
          <a:xfrm>
            <a:off x="1255200" y="1733150"/>
            <a:ext cx="6437923" cy="262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724825" y="587025"/>
            <a:ext cx="67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anum Myeongjo"/>
                <a:ea typeface="Nanum Myeongjo"/>
                <a:cs typeface="Nanum Myeongjo"/>
                <a:sym typeface="Nanum Myeongjo"/>
              </a:rPr>
              <a:t>Behind The Scenes</a:t>
            </a:r>
            <a:endParaRPr sz="4800"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2292375" y="1418400"/>
            <a:ext cx="1002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13912" l="2792" r="5041" t="16279"/>
          <a:stretch/>
        </p:blipFill>
        <p:spPr>
          <a:xfrm>
            <a:off x="685024" y="584738"/>
            <a:ext cx="7773950" cy="39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19150" y="455325"/>
            <a:ext cx="75057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Conclusion</a:t>
            </a:r>
            <a:endParaRPr sz="4000">
              <a:solidFill>
                <a:srgbClr val="000000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634200" y="1533525"/>
            <a:ext cx="78756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Nanum Myeongjo"/>
                <a:ea typeface="Nanum Myeongjo"/>
                <a:cs typeface="Nanum Myeongjo"/>
                <a:sym typeface="Nanum Myeongjo"/>
              </a:rPr>
              <a:t>We believe we should do more research on breast cancer and figure out why it’s variating more in women than men and why such a big amount has it.</a:t>
            </a:r>
            <a:endParaRPr sz="3200"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Thank you, for listening to our presentation.</a:t>
            </a:r>
            <a:endParaRPr>
              <a:solidFill>
                <a:srgbClr val="000000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