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7" autoAdjust="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C9E4-0756-439D-B5D1-BC55AAB2B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342A8-05D8-4A3D-B773-830C0836B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01C85-31C3-48E8-A210-F617877D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BFA3B-2A07-43D0-ADD6-E03E6E8E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6D977-0B95-495F-8254-4E0C6ECC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8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EE1A-795F-4050-A7F8-2B68A2C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0BA69-584D-4D3D-952F-69CA0454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8BF30-0953-4B5F-B4CE-8CC4D70B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94699-2196-461E-9E2A-4C2A70D4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8A8A-B1BF-46B2-AFEE-E062F40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1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FDEE7E-870B-4EAF-97DC-CBADBACC2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E30E5-1CC0-4024-B8B4-0648D6DF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12515-1A3A-44EE-A1F8-4630601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106B7-5D0D-4473-B7B6-7964E514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E03AF-6675-45E8-884E-201AD9B3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8959D-B586-4D11-88B2-1BF1A75C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33404-9708-41A0-BCE5-A747732B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EC2D9-FA29-482D-A79C-B51A8932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FE63-F67B-4668-8662-C2D923CF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6AA57-44FB-44D3-878F-D9CA18E9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F151-0843-41DB-A068-3B8030F8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F26BA-0A2B-4317-93A1-46F96D88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CD560-23B9-4103-A278-3DBDCA13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FFA90-D8F2-49F4-A3CE-932364E9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8BDF6-0EA4-4F97-B4D7-C5AEF03B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A7AA1-BFF2-4B07-BA4F-D56B9719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6BF92-C45E-4542-AB8D-25F3EA82E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60756-DA15-48E3-889F-0456F3358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BD648-19E5-42AA-A507-547FD702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2B21D-C4B7-416F-8651-99C5164E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EDD01-1332-48C1-A881-211A1E7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B462D-D74F-4285-813A-5D77B1FF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27812-5A0B-4D14-A915-967A8D55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209F8-7C3B-46A0-9806-9C7272ED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49DEA8-9691-4BFC-AA61-1EC403C3C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05526-6C0F-45BF-8229-65A36D364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84CF15-8DB7-4997-A608-5BA43E8D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85425-6CE8-4B45-9C3E-3AFBA2B6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C766C4-D8DE-4DC2-8561-9F598EEF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323D4-524C-4C58-9216-036ABFC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CB55FF-40A6-4EC7-8513-0551AF2A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71AD8-32C5-42CD-B1F7-284CDC0B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DA8F2-564F-4753-980A-B44A37A9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D72328-2D6F-4022-BA83-D9A94828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3879F-B24B-4F13-AEBC-ACECB35B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70A352-8B29-4B18-867A-E9B99719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F74F6-9815-4074-B737-3536D716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BAD25-67BE-4E5D-92DF-2D1B9261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DE327-61B5-47DD-AD4F-F5ACF73D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B22B8-0515-4F52-8868-564E10DD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09E83-48F6-4DAF-A71A-7539350E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B0684-4DF1-4B38-AA14-290AEC55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E49A9-0262-41DC-B1EA-90B686F5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66E5FB-9F11-4E77-BDB8-2116208F2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FDBE0-98D0-468D-B675-74ED624A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A401A-29D5-49C6-A527-C7CA00B3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22BDD-87A9-4B31-BBDB-084E39C0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528B4-C941-4C80-9A59-F7FD4BB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0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0A0F06-B59C-4886-A25F-C5852FE3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200A0-E758-4A71-8E5A-E5C11793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C84-64B3-4B79-9342-4C79100D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2140-50EE-424F-9171-BACD511E7A6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FCFB4-EF14-4756-AEEF-AF4D3D09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7DD71-4290-47F5-B55A-9FF5A3A6A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AF1F-05C7-42B5-88A6-1DE7E241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墙上的钟表&#10;&#10;中度可信度描述已自动生成">
            <a:extLst>
              <a:ext uri="{FF2B5EF4-FFF2-40B4-BE49-F238E27FC236}">
                <a16:creationId xmlns:a16="http://schemas.microsoft.com/office/drawing/2014/main" id="{33F75C68-B166-4BA7-85EE-0FCC1FFB4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6" y="465558"/>
            <a:ext cx="2247900" cy="1466850"/>
          </a:xfrm>
          <a:prstGeom prst="rect">
            <a:avLst/>
          </a:prstGeom>
        </p:spPr>
      </p:pic>
      <p:pic>
        <p:nvPicPr>
          <p:cNvPr id="6" name="图片 5" descr="墙上的钟表&#10;&#10;中度可信度描述已自动生成">
            <a:extLst>
              <a:ext uri="{FF2B5EF4-FFF2-40B4-BE49-F238E27FC236}">
                <a16:creationId xmlns:a16="http://schemas.microsoft.com/office/drawing/2014/main" id="{5BA37510-7877-4CB2-9141-EA9F0B8A7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44" y="465558"/>
            <a:ext cx="2247900" cy="146685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624D8D-403E-4CF4-86BE-97DE7DAD2B90}"/>
              </a:ext>
            </a:extLst>
          </p:cNvPr>
          <p:cNvCxnSpPr/>
          <p:nvPr/>
        </p:nvCxnSpPr>
        <p:spPr>
          <a:xfrm>
            <a:off x="905070" y="69046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AC4DBC-6466-4378-837E-998EEAEDD8A8}"/>
              </a:ext>
            </a:extLst>
          </p:cNvPr>
          <p:cNvCxnSpPr/>
          <p:nvPr/>
        </p:nvCxnSpPr>
        <p:spPr>
          <a:xfrm>
            <a:off x="3614058" y="69046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BB8F10-2BBF-4A40-BD18-20005F40E7AA}"/>
              </a:ext>
            </a:extLst>
          </p:cNvPr>
          <p:cNvCxnSpPr/>
          <p:nvPr/>
        </p:nvCxnSpPr>
        <p:spPr>
          <a:xfrm>
            <a:off x="4145903" y="69046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墙上的钟表&#10;&#10;中度可信度描述已自动生成">
            <a:extLst>
              <a:ext uri="{FF2B5EF4-FFF2-40B4-BE49-F238E27FC236}">
                <a16:creationId xmlns:a16="http://schemas.microsoft.com/office/drawing/2014/main" id="{8572878B-B5A4-4770-B23F-0829D7A43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07" y="465558"/>
            <a:ext cx="2247900" cy="146685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E26AE2-146A-4FE4-AFAE-9A2F301EC702}"/>
              </a:ext>
            </a:extLst>
          </p:cNvPr>
          <p:cNvCxnSpPr/>
          <p:nvPr/>
        </p:nvCxnSpPr>
        <p:spPr>
          <a:xfrm>
            <a:off x="6407021" y="69046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63B49EA-7BD5-4782-AE2F-1D206D3E1CD7}"/>
              </a:ext>
            </a:extLst>
          </p:cNvPr>
          <p:cNvCxnSpPr/>
          <p:nvPr/>
        </p:nvCxnSpPr>
        <p:spPr>
          <a:xfrm>
            <a:off x="6938866" y="69046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43EC60-503D-402D-BA40-61C44A6D11F4}"/>
              </a:ext>
            </a:extLst>
          </p:cNvPr>
          <p:cNvCxnSpPr>
            <a:cxnSpLocks/>
          </p:cNvCxnSpPr>
          <p:nvPr/>
        </p:nvCxnSpPr>
        <p:spPr>
          <a:xfrm>
            <a:off x="6298163" y="777551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墙上的钟表&#10;&#10;中度可信度描述已自动生成">
            <a:extLst>
              <a:ext uri="{FF2B5EF4-FFF2-40B4-BE49-F238E27FC236}">
                <a16:creationId xmlns:a16="http://schemas.microsoft.com/office/drawing/2014/main" id="{67ED7671-35B5-4A87-AB37-B8F8B392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6" y="2325460"/>
            <a:ext cx="2247900" cy="146685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A709F1D-3C44-4EBE-9991-BBB72E5E0CB4}"/>
              </a:ext>
            </a:extLst>
          </p:cNvPr>
          <p:cNvCxnSpPr/>
          <p:nvPr/>
        </p:nvCxnSpPr>
        <p:spPr>
          <a:xfrm>
            <a:off x="905070" y="2550367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A4BDBAB-A221-4714-8F21-7BF3B736DDEE}"/>
              </a:ext>
            </a:extLst>
          </p:cNvPr>
          <p:cNvCxnSpPr/>
          <p:nvPr/>
        </p:nvCxnSpPr>
        <p:spPr>
          <a:xfrm>
            <a:off x="1436915" y="2550367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A1927E-43CB-4145-81B1-5E0DEE56F7B0}"/>
              </a:ext>
            </a:extLst>
          </p:cNvPr>
          <p:cNvCxnSpPr>
            <a:cxnSpLocks/>
          </p:cNvCxnSpPr>
          <p:nvPr/>
        </p:nvCxnSpPr>
        <p:spPr>
          <a:xfrm>
            <a:off x="796212" y="2637453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AB9549-7E1C-4341-A244-601378DEE653}"/>
              </a:ext>
            </a:extLst>
          </p:cNvPr>
          <p:cNvCxnSpPr>
            <a:cxnSpLocks/>
          </p:cNvCxnSpPr>
          <p:nvPr/>
        </p:nvCxnSpPr>
        <p:spPr>
          <a:xfrm>
            <a:off x="1835021" y="2637453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墙上的钟表&#10;&#10;中度可信度描述已自动生成">
            <a:extLst>
              <a:ext uri="{FF2B5EF4-FFF2-40B4-BE49-F238E27FC236}">
                <a16:creationId xmlns:a16="http://schemas.microsoft.com/office/drawing/2014/main" id="{01C1305B-5B38-4912-8B7D-8294C77A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70" y="2325460"/>
            <a:ext cx="2247900" cy="146685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B4C7D2-2415-4354-9554-D209CCC60383}"/>
              </a:ext>
            </a:extLst>
          </p:cNvPr>
          <p:cNvCxnSpPr/>
          <p:nvPr/>
        </p:nvCxnSpPr>
        <p:spPr>
          <a:xfrm>
            <a:off x="3564684" y="2550367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1CAE34-A5DD-4A7D-9FF1-C5995FF204AC}"/>
              </a:ext>
            </a:extLst>
          </p:cNvPr>
          <p:cNvCxnSpPr/>
          <p:nvPr/>
        </p:nvCxnSpPr>
        <p:spPr>
          <a:xfrm>
            <a:off x="4096529" y="2550367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A7E48E-5981-4428-97EF-0F5F41306795}"/>
              </a:ext>
            </a:extLst>
          </p:cNvPr>
          <p:cNvCxnSpPr>
            <a:cxnSpLocks/>
          </p:cNvCxnSpPr>
          <p:nvPr/>
        </p:nvCxnSpPr>
        <p:spPr>
          <a:xfrm>
            <a:off x="3455826" y="2637453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1A7539-F9F3-4D68-8AC5-471C1D79DD69}"/>
              </a:ext>
            </a:extLst>
          </p:cNvPr>
          <p:cNvCxnSpPr>
            <a:cxnSpLocks/>
          </p:cNvCxnSpPr>
          <p:nvPr/>
        </p:nvCxnSpPr>
        <p:spPr>
          <a:xfrm>
            <a:off x="4494635" y="2637453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E58A00C-7C2E-485A-850A-C1B10BD92600}"/>
              </a:ext>
            </a:extLst>
          </p:cNvPr>
          <p:cNvCxnSpPr/>
          <p:nvPr/>
        </p:nvCxnSpPr>
        <p:spPr>
          <a:xfrm>
            <a:off x="4622154" y="2873116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墙上的钟表&#10;&#10;中度可信度描述已自动生成">
            <a:extLst>
              <a:ext uri="{FF2B5EF4-FFF2-40B4-BE49-F238E27FC236}">
                <a16:creationId xmlns:a16="http://schemas.microsoft.com/office/drawing/2014/main" id="{597CACEA-C177-4819-8E62-E6EB12E2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07" y="2386420"/>
            <a:ext cx="2247900" cy="1466850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A756A92-9FBA-4F83-B774-A46EDBB7C149}"/>
              </a:ext>
            </a:extLst>
          </p:cNvPr>
          <p:cNvCxnSpPr/>
          <p:nvPr/>
        </p:nvCxnSpPr>
        <p:spPr>
          <a:xfrm>
            <a:off x="6407021" y="2611327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B01A54-C979-45F4-BF2C-74B195A4C4CC}"/>
              </a:ext>
            </a:extLst>
          </p:cNvPr>
          <p:cNvCxnSpPr/>
          <p:nvPr/>
        </p:nvCxnSpPr>
        <p:spPr>
          <a:xfrm>
            <a:off x="6938866" y="2611327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ADF666-41C9-49A6-A6E6-8DCBD44F2992}"/>
              </a:ext>
            </a:extLst>
          </p:cNvPr>
          <p:cNvCxnSpPr>
            <a:cxnSpLocks/>
          </p:cNvCxnSpPr>
          <p:nvPr/>
        </p:nvCxnSpPr>
        <p:spPr>
          <a:xfrm>
            <a:off x="6298163" y="2698413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3CBB8D-F41B-4A72-AB55-24F4B1776202}"/>
              </a:ext>
            </a:extLst>
          </p:cNvPr>
          <p:cNvCxnSpPr>
            <a:cxnSpLocks/>
          </p:cNvCxnSpPr>
          <p:nvPr/>
        </p:nvCxnSpPr>
        <p:spPr>
          <a:xfrm>
            <a:off x="7336972" y="2698413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D5BC86B-723D-4732-B30A-B8F36374A019}"/>
              </a:ext>
            </a:extLst>
          </p:cNvPr>
          <p:cNvCxnSpPr/>
          <p:nvPr/>
        </p:nvCxnSpPr>
        <p:spPr>
          <a:xfrm>
            <a:off x="7464491" y="2934076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0DB5BE-9149-4AC2-B027-EA7DD76873DE}"/>
              </a:ext>
            </a:extLst>
          </p:cNvPr>
          <p:cNvCxnSpPr>
            <a:cxnSpLocks/>
          </p:cNvCxnSpPr>
          <p:nvPr/>
        </p:nvCxnSpPr>
        <p:spPr>
          <a:xfrm>
            <a:off x="6298163" y="3028613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墙上的钟表&#10;&#10;中度可信度描述已自动生成">
            <a:extLst>
              <a:ext uri="{FF2B5EF4-FFF2-40B4-BE49-F238E27FC236}">
                <a16:creationId xmlns:a16="http://schemas.microsoft.com/office/drawing/2014/main" id="{F0ABB754-8ACA-4F16-B4F6-035C498C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6" y="4104303"/>
            <a:ext cx="2247900" cy="1466850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3D08D86-A92F-4EB9-BCE7-B9B348B78C56}"/>
              </a:ext>
            </a:extLst>
          </p:cNvPr>
          <p:cNvCxnSpPr/>
          <p:nvPr/>
        </p:nvCxnSpPr>
        <p:spPr>
          <a:xfrm>
            <a:off x="905070" y="4329210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0B03E3-5337-4A11-8B60-F7B2C0DA8C2C}"/>
              </a:ext>
            </a:extLst>
          </p:cNvPr>
          <p:cNvCxnSpPr/>
          <p:nvPr/>
        </p:nvCxnSpPr>
        <p:spPr>
          <a:xfrm>
            <a:off x="1436915" y="4329210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378A9F6-E7A4-40A1-918E-B97D796F6BC6}"/>
              </a:ext>
            </a:extLst>
          </p:cNvPr>
          <p:cNvCxnSpPr>
            <a:cxnSpLocks/>
          </p:cNvCxnSpPr>
          <p:nvPr/>
        </p:nvCxnSpPr>
        <p:spPr>
          <a:xfrm>
            <a:off x="796212" y="4416296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D88F86-D855-4FB0-AF1B-82CC3676A86B}"/>
              </a:ext>
            </a:extLst>
          </p:cNvPr>
          <p:cNvCxnSpPr>
            <a:cxnSpLocks/>
          </p:cNvCxnSpPr>
          <p:nvPr/>
        </p:nvCxnSpPr>
        <p:spPr>
          <a:xfrm>
            <a:off x="1835021" y="4416296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F467539-D5E1-4395-8DFE-65DE51F6F00D}"/>
              </a:ext>
            </a:extLst>
          </p:cNvPr>
          <p:cNvCxnSpPr/>
          <p:nvPr/>
        </p:nvCxnSpPr>
        <p:spPr>
          <a:xfrm>
            <a:off x="1962540" y="4651959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63F7080-3BDC-404E-BE99-B6BAF69A221C}"/>
              </a:ext>
            </a:extLst>
          </p:cNvPr>
          <p:cNvCxnSpPr>
            <a:cxnSpLocks/>
          </p:cNvCxnSpPr>
          <p:nvPr/>
        </p:nvCxnSpPr>
        <p:spPr>
          <a:xfrm>
            <a:off x="796212" y="4746496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4498568-0591-4591-8FB0-38AA039A62E0}"/>
              </a:ext>
            </a:extLst>
          </p:cNvPr>
          <p:cNvCxnSpPr/>
          <p:nvPr/>
        </p:nvCxnSpPr>
        <p:spPr>
          <a:xfrm>
            <a:off x="905070" y="5007390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 descr="墙上的钟表&#10;&#10;中度可信度描述已自动生成">
            <a:extLst>
              <a:ext uri="{FF2B5EF4-FFF2-40B4-BE49-F238E27FC236}">
                <a16:creationId xmlns:a16="http://schemas.microsoft.com/office/drawing/2014/main" id="{31FA4B3F-43C7-49D8-A19E-DD405A77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70" y="4185362"/>
            <a:ext cx="2247900" cy="1466850"/>
          </a:xfrm>
          <a:prstGeom prst="rect">
            <a:avLst/>
          </a:prstGeom>
        </p:spPr>
      </p:pic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ADFC1F0-778B-42FF-943F-F33A3F6318A9}"/>
              </a:ext>
            </a:extLst>
          </p:cNvPr>
          <p:cNvCxnSpPr/>
          <p:nvPr/>
        </p:nvCxnSpPr>
        <p:spPr>
          <a:xfrm>
            <a:off x="3564684" y="4410269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F4F3CF-B529-4066-94BD-2349FBC1CE86}"/>
              </a:ext>
            </a:extLst>
          </p:cNvPr>
          <p:cNvCxnSpPr/>
          <p:nvPr/>
        </p:nvCxnSpPr>
        <p:spPr>
          <a:xfrm>
            <a:off x="4096529" y="4410269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1E4ABA-1689-4329-BF19-0D24C1C13565}"/>
              </a:ext>
            </a:extLst>
          </p:cNvPr>
          <p:cNvCxnSpPr>
            <a:cxnSpLocks/>
          </p:cNvCxnSpPr>
          <p:nvPr/>
        </p:nvCxnSpPr>
        <p:spPr>
          <a:xfrm>
            <a:off x="3455826" y="4497355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7568659-39A9-4453-BFEB-307F37A8C6B9}"/>
              </a:ext>
            </a:extLst>
          </p:cNvPr>
          <p:cNvCxnSpPr>
            <a:cxnSpLocks/>
          </p:cNvCxnSpPr>
          <p:nvPr/>
        </p:nvCxnSpPr>
        <p:spPr>
          <a:xfrm>
            <a:off x="4494635" y="4497355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11ACE2-F9E7-44F4-AB30-A2C26B323366}"/>
              </a:ext>
            </a:extLst>
          </p:cNvPr>
          <p:cNvCxnSpPr/>
          <p:nvPr/>
        </p:nvCxnSpPr>
        <p:spPr>
          <a:xfrm>
            <a:off x="4622154" y="4733018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B58F1DA-80E9-4A12-9A85-3AF659BC036A}"/>
              </a:ext>
            </a:extLst>
          </p:cNvPr>
          <p:cNvCxnSpPr>
            <a:cxnSpLocks/>
          </p:cNvCxnSpPr>
          <p:nvPr/>
        </p:nvCxnSpPr>
        <p:spPr>
          <a:xfrm>
            <a:off x="3455826" y="4827555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3311A0B-F954-42E0-8F7A-C165964B9EAA}"/>
              </a:ext>
            </a:extLst>
          </p:cNvPr>
          <p:cNvCxnSpPr/>
          <p:nvPr/>
        </p:nvCxnSpPr>
        <p:spPr>
          <a:xfrm>
            <a:off x="3564684" y="5088449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8D77464-5A1F-4420-98D5-32206668F885}"/>
              </a:ext>
            </a:extLst>
          </p:cNvPr>
          <p:cNvCxnSpPr>
            <a:cxnSpLocks/>
          </p:cNvCxnSpPr>
          <p:nvPr/>
        </p:nvCxnSpPr>
        <p:spPr>
          <a:xfrm>
            <a:off x="5025546" y="4827555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 descr="墙上的钟表&#10;&#10;中度可信度描述已自动生成">
            <a:extLst>
              <a:ext uri="{FF2B5EF4-FFF2-40B4-BE49-F238E27FC236}">
                <a16:creationId xmlns:a16="http://schemas.microsoft.com/office/drawing/2014/main" id="{4C672E1A-823A-4270-A92B-8963674C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07" y="4192168"/>
            <a:ext cx="2247900" cy="1466850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F13B694-8B88-40CA-B4B4-F454AEF3C5BA}"/>
              </a:ext>
            </a:extLst>
          </p:cNvPr>
          <p:cNvCxnSpPr/>
          <p:nvPr/>
        </p:nvCxnSpPr>
        <p:spPr>
          <a:xfrm>
            <a:off x="6407021" y="441707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B3990-E0D9-41A6-826D-1FDC2760A8EF}"/>
              </a:ext>
            </a:extLst>
          </p:cNvPr>
          <p:cNvCxnSpPr/>
          <p:nvPr/>
        </p:nvCxnSpPr>
        <p:spPr>
          <a:xfrm>
            <a:off x="6938866" y="441707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7D329A8-6900-4911-988E-867F4E223A7C}"/>
              </a:ext>
            </a:extLst>
          </p:cNvPr>
          <p:cNvCxnSpPr>
            <a:cxnSpLocks/>
          </p:cNvCxnSpPr>
          <p:nvPr/>
        </p:nvCxnSpPr>
        <p:spPr>
          <a:xfrm>
            <a:off x="6298163" y="4504161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CA220F8-9DB0-4236-B57F-24FBE68B54BB}"/>
              </a:ext>
            </a:extLst>
          </p:cNvPr>
          <p:cNvCxnSpPr>
            <a:cxnSpLocks/>
          </p:cNvCxnSpPr>
          <p:nvPr/>
        </p:nvCxnSpPr>
        <p:spPr>
          <a:xfrm>
            <a:off x="7336972" y="4504161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E4B4BA1-7094-4BF0-9C03-CDDAC50958C5}"/>
              </a:ext>
            </a:extLst>
          </p:cNvPr>
          <p:cNvCxnSpPr/>
          <p:nvPr/>
        </p:nvCxnSpPr>
        <p:spPr>
          <a:xfrm>
            <a:off x="7464491" y="4739824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E2371D2-3D56-4961-A734-C3C178F3FC4B}"/>
              </a:ext>
            </a:extLst>
          </p:cNvPr>
          <p:cNvCxnSpPr>
            <a:cxnSpLocks/>
          </p:cNvCxnSpPr>
          <p:nvPr/>
        </p:nvCxnSpPr>
        <p:spPr>
          <a:xfrm>
            <a:off x="6298163" y="4834361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492475-B5AF-4B24-9BFA-BF6947C7FBDD}"/>
              </a:ext>
            </a:extLst>
          </p:cNvPr>
          <p:cNvCxnSpPr/>
          <p:nvPr/>
        </p:nvCxnSpPr>
        <p:spPr>
          <a:xfrm>
            <a:off x="6407021" y="509525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34F2D98-8C7A-4E6B-9110-80C35F2AD7A0}"/>
              </a:ext>
            </a:extLst>
          </p:cNvPr>
          <p:cNvCxnSpPr>
            <a:cxnSpLocks/>
          </p:cNvCxnSpPr>
          <p:nvPr/>
        </p:nvCxnSpPr>
        <p:spPr>
          <a:xfrm>
            <a:off x="7867883" y="4834361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E6A8CEC-FB91-49CA-8484-7B1E647D622A}"/>
              </a:ext>
            </a:extLst>
          </p:cNvPr>
          <p:cNvCxnSpPr>
            <a:cxnSpLocks/>
          </p:cNvCxnSpPr>
          <p:nvPr/>
        </p:nvCxnSpPr>
        <p:spPr>
          <a:xfrm>
            <a:off x="6816246" y="5193315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 descr="墙上的钟表&#10;&#10;中度可信度描述已自动生成">
            <a:extLst>
              <a:ext uri="{FF2B5EF4-FFF2-40B4-BE49-F238E27FC236}">
                <a16:creationId xmlns:a16="http://schemas.microsoft.com/office/drawing/2014/main" id="{FFA5687C-86AD-4212-A9F3-AF362AC57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14" y="5766629"/>
            <a:ext cx="2247900" cy="1466850"/>
          </a:xfrm>
          <a:prstGeom prst="rect">
            <a:avLst/>
          </a:prstGeom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188F878-8215-4D69-AF83-8F10F3B37A0A}"/>
              </a:ext>
            </a:extLst>
          </p:cNvPr>
          <p:cNvCxnSpPr/>
          <p:nvPr/>
        </p:nvCxnSpPr>
        <p:spPr>
          <a:xfrm>
            <a:off x="3519592" y="6015678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91BB89D-86C9-4B2C-B26A-734C3E3E7D23}"/>
              </a:ext>
            </a:extLst>
          </p:cNvPr>
          <p:cNvCxnSpPr/>
          <p:nvPr/>
        </p:nvCxnSpPr>
        <p:spPr>
          <a:xfrm>
            <a:off x="4051437" y="6015678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20D7AF-71D3-42C1-B212-E62E4211D032}"/>
              </a:ext>
            </a:extLst>
          </p:cNvPr>
          <p:cNvCxnSpPr>
            <a:cxnSpLocks/>
          </p:cNvCxnSpPr>
          <p:nvPr/>
        </p:nvCxnSpPr>
        <p:spPr>
          <a:xfrm>
            <a:off x="3410734" y="6102764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5CB6429-66A1-481E-86C7-259818222EBB}"/>
              </a:ext>
            </a:extLst>
          </p:cNvPr>
          <p:cNvCxnSpPr>
            <a:cxnSpLocks/>
          </p:cNvCxnSpPr>
          <p:nvPr/>
        </p:nvCxnSpPr>
        <p:spPr>
          <a:xfrm>
            <a:off x="4449543" y="6102764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A5A8F21-49F9-4BE5-AE62-BB609EE7FFF9}"/>
              </a:ext>
            </a:extLst>
          </p:cNvPr>
          <p:cNvCxnSpPr/>
          <p:nvPr/>
        </p:nvCxnSpPr>
        <p:spPr>
          <a:xfrm>
            <a:off x="4577062" y="6338427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6DCAA88-D559-43D4-A2D0-D1030189059D}"/>
              </a:ext>
            </a:extLst>
          </p:cNvPr>
          <p:cNvCxnSpPr>
            <a:cxnSpLocks/>
          </p:cNvCxnSpPr>
          <p:nvPr/>
        </p:nvCxnSpPr>
        <p:spPr>
          <a:xfrm>
            <a:off x="3410734" y="6432964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A9CA424-9276-4445-B151-904B87CE37FF}"/>
              </a:ext>
            </a:extLst>
          </p:cNvPr>
          <p:cNvCxnSpPr/>
          <p:nvPr/>
        </p:nvCxnSpPr>
        <p:spPr>
          <a:xfrm>
            <a:off x="3519592" y="6693858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55DDE02-D771-418E-89BC-DD28BD4DA666}"/>
              </a:ext>
            </a:extLst>
          </p:cNvPr>
          <p:cNvCxnSpPr>
            <a:cxnSpLocks/>
          </p:cNvCxnSpPr>
          <p:nvPr/>
        </p:nvCxnSpPr>
        <p:spPr>
          <a:xfrm>
            <a:off x="4980454" y="6432964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FF70E4D-3CC4-4848-A8CE-2DA8DE256A76}"/>
              </a:ext>
            </a:extLst>
          </p:cNvPr>
          <p:cNvCxnSpPr>
            <a:cxnSpLocks/>
          </p:cNvCxnSpPr>
          <p:nvPr/>
        </p:nvCxnSpPr>
        <p:spPr>
          <a:xfrm>
            <a:off x="3928817" y="6791918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BB513A0-20B8-443F-9E7B-413C9BB7CC29}"/>
              </a:ext>
            </a:extLst>
          </p:cNvPr>
          <p:cNvCxnSpPr>
            <a:cxnSpLocks/>
          </p:cNvCxnSpPr>
          <p:nvPr/>
        </p:nvCxnSpPr>
        <p:spPr>
          <a:xfrm>
            <a:off x="4980454" y="6791918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38857E5-48AC-410E-ACB7-ED8E9E8DBB1F}"/>
              </a:ext>
            </a:extLst>
          </p:cNvPr>
          <p:cNvCxnSpPr>
            <a:cxnSpLocks/>
          </p:cNvCxnSpPr>
          <p:nvPr/>
        </p:nvCxnSpPr>
        <p:spPr>
          <a:xfrm flipV="1">
            <a:off x="5122944" y="6238900"/>
            <a:ext cx="0" cy="73222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8CC9EF7-47A1-493E-90DF-F725BA1A15DF}"/>
              </a:ext>
            </a:extLst>
          </p:cNvPr>
          <p:cNvCxnSpPr>
            <a:cxnSpLocks/>
          </p:cNvCxnSpPr>
          <p:nvPr/>
        </p:nvCxnSpPr>
        <p:spPr>
          <a:xfrm>
            <a:off x="4577061" y="6238900"/>
            <a:ext cx="55476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50E0ADC-99C7-48A2-BBEB-205590832CA1}"/>
              </a:ext>
            </a:extLst>
          </p:cNvPr>
          <p:cNvCxnSpPr>
            <a:cxnSpLocks/>
          </p:cNvCxnSpPr>
          <p:nvPr/>
        </p:nvCxnSpPr>
        <p:spPr>
          <a:xfrm flipH="1" flipV="1">
            <a:off x="4577061" y="5881276"/>
            <a:ext cx="1" cy="36488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 descr="墙上的钟表&#10;&#10;中度可信度描述已自动生成">
            <a:extLst>
              <a:ext uri="{FF2B5EF4-FFF2-40B4-BE49-F238E27FC236}">
                <a16:creationId xmlns:a16="http://schemas.microsoft.com/office/drawing/2014/main" id="{53FB2B07-B00B-4757-BD0B-B3523A07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0" y="5766629"/>
            <a:ext cx="2247900" cy="1466850"/>
          </a:xfrm>
          <a:prstGeom prst="rect">
            <a:avLst/>
          </a:prstGeom>
        </p:spPr>
      </p:pic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171B107-FC32-45DE-AB43-AA1D9051CDFA}"/>
              </a:ext>
            </a:extLst>
          </p:cNvPr>
          <p:cNvCxnSpPr/>
          <p:nvPr/>
        </p:nvCxnSpPr>
        <p:spPr>
          <a:xfrm>
            <a:off x="871014" y="5991536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F2C7CF9-7A92-4CAA-AAEE-393220F1DE0A}"/>
              </a:ext>
            </a:extLst>
          </p:cNvPr>
          <p:cNvCxnSpPr/>
          <p:nvPr/>
        </p:nvCxnSpPr>
        <p:spPr>
          <a:xfrm>
            <a:off x="1402859" y="5991536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48CCBAD-544E-43D6-B903-D96966CE6306}"/>
              </a:ext>
            </a:extLst>
          </p:cNvPr>
          <p:cNvCxnSpPr>
            <a:cxnSpLocks/>
          </p:cNvCxnSpPr>
          <p:nvPr/>
        </p:nvCxnSpPr>
        <p:spPr>
          <a:xfrm>
            <a:off x="762156" y="6078622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1AFC64C-68D7-4666-8562-E6094CF3EF46}"/>
              </a:ext>
            </a:extLst>
          </p:cNvPr>
          <p:cNvCxnSpPr>
            <a:cxnSpLocks/>
          </p:cNvCxnSpPr>
          <p:nvPr/>
        </p:nvCxnSpPr>
        <p:spPr>
          <a:xfrm>
            <a:off x="1800965" y="6078622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DCC7793-54E0-4DF3-9500-D2B6609DFA6C}"/>
              </a:ext>
            </a:extLst>
          </p:cNvPr>
          <p:cNvCxnSpPr/>
          <p:nvPr/>
        </p:nvCxnSpPr>
        <p:spPr>
          <a:xfrm>
            <a:off x="1928484" y="631428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0D3311F-03F1-46BC-9D64-7CBABC45CD4E}"/>
              </a:ext>
            </a:extLst>
          </p:cNvPr>
          <p:cNvCxnSpPr>
            <a:cxnSpLocks/>
          </p:cNvCxnSpPr>
          <p:nvPr/>
        </p:nvCxnSpPr>
        <p:spPr>
          <a:xfrm>
            <a:off x="762156" y="6408822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6BAB35E-0C6D-417B-81EB-217E60BCB3FA}"/>
              </a:ext>
            </a:extLst>
          </p:cNvPr>
          <p:cNvCxnSpPr/>
          <p:nvPr/>
        </p:nvCxnSpPr>
        <p:spPr>
          <a:xfrm>
            <a:off x="871014" y="6669716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41A23EF-9115-481C-9F25-C3765847D326}"/>
              </a:ext>
            </a:extLst>
          </p:cNvPr>
          <p:cNvCxnSpPr>
            <a:cxnSpLocks/>
          </p:cNvCxnSpPr>
          <p:nvPr/>
        </p:nvCxnSpPr>
        <p:spPr>
          <a:xfrm>
            <a:off x="2331876" y="6408822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E2FDF2E-2AA1-48FC-ABAC-548278299B9C}"/>
              </a:ext>
            </a:extLst>
          </p:cNvPr>
          <p:cNvCxnSpPr>
            <a:cxnSpLocks/>
          </p:cNvCxnSpPr>
          <p:nvPr/>
        </p:nvCxnSpPr>
        <p:spPr>
          <a:xfrm>
            <a:off x="1280239" y="6767776"/>
            <a:ext cx="0" cy="18350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C9565C1-7858-470F-AE8D-6A94E756E492}"/>
              </a:ext>
            </a:extLst>
          </p:cNvPr>
          <p:cNvCxnSpPr/>
          <p:nvPr/>
        </p:nvCxnSpPr>
        <p:spPr>
          <a:xfrm>
            <a:off x="1402859" y="7031835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3E13EE-7D14-45ED-84C1-54CA04FF0095}"/>
              </a:ext>
            </a:extLst>
          </p:cNvPr>
          <p:cNvCxnSpPr/>
          <p:nvPr/>
        </p:nvCxnSpPr>
        <p:spPr>
          <a:xfrm>
            <a:off x="4051437" y="7059920"/>
            <a:ext cx="30791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658B0AA-8B96-42B4-AECD-40FFEF0E38ED}"/>
              </a:ext>
            </a:extLst>
          </p:cNvPr>
          <p:cNvCxnSpPr>
            <a:cxnSpLocks/>
          </p:cNvCxnSpPr>
          <p:nvPr/>
        </p:nvCxnSpPr>
        <p:spPr>
          <a:xfrm>
            <a:off x="3261600" y="5881275"/>
            <a:ext cx="131894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37115D34-BF17-4B6C-8745-F2BD7B6C7C74}"/>
              </a:ext>
            </a:extLst>
          </p:cNvPr>
          <p:cNvCxnSpPr>
            <a:cxnSpLocks/>
          </p:cNvCxnSpPr>
          <p:nvPr/>
        </p:nvCxnSpPr>
        <p:spPr>
          <a:xfrm flipH="1" flipV="1">
            <a:off x="3273469" y="5881278"/>
            <a:ext cx="2254" cy="8965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FE2B325-7180-403B-B6B5-8D0AFD51B2D1}"/>
              </a:ext>
            </a:extLst>
          </p:cNvPr>
          <p:cNvCxnSpPr>
            <a:cxnSpLocks/>
          </p:cNvCxnSpPr>
          <p:nvPr/>
        </p:nvCxnSpPr>
        <p:spPr>
          <a:xfrm>
            <a:off x="3273469" y="6777864"/>
            <a:ext cx="54588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D5C696A-C18E-4E8A-9029-5B34CADBD29A}"/>
              </a:ext>
            </a:extLst>
          </p:cNvPr>
          <p:cNvCxnSpPr>
            <a:cxnSpLocks/>
          </p:cNvCxnSpPr>
          <p:nvPr/>
        </p:nvCxnSpPr>
        <p:spPr>
          <a:xfrm flipV="1">
            <a:off x="3827502" y="6768838"/>
            <a:ext cx="0" cy="37461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52B6CA70-D830-4EEB-830A-D2160506F6B4}"/>
              </a:ext>
            </a:extLst>
          </p:cNvPr>
          <p:cNvCxnSpPr>
            <a:cxnSpLocks/>
          </p:cNvCxnSpPr>
          <p:nvPr/>
        </p:nvCxnSpPr>
        <p:spPr>
          <a:xfrm>
            <a:off x="3827502" y="7143450"/>
            <a:ext cx="54588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6B36CC9-7968-46B3-A19C-8166575DE959}"/>
              </a:ext>
            </a:extLst>
          </p:cNvPr>
          <p:cNvCxnSpPr>
            <a:cxnSpLocks/>
          </p:cNvCxnSpPr>
          <p:nvPr/>
        </p:nvCxnSpPr>
        <p:spPr>
          <a:xfrm>
            <a:off x="4654039" y="6971129"/>
            <a:ext cx="153955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D9E0BF8-6D7D-44DC-960F-FBB38A6A154B}"/>
              </a:ext>
            </a:extLst>
          </p:cNvPr>
          <p:cNvCxnSpPr>
            <a:cxnSpLocks/>
          </p:cNvCxnSpPr>
          <p:nvPr/>
        </p:nvCxnSpPr>
        <p:spPr>
          <a:xfrm>
            <a:off x="4654039" y="7031835"/>
            <a:ext cx="153955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7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来 云鹏</dc:creator>
  <cp:lastModifiedBy>来 云鹏</cp:lastModifiedBy>
  <cp:revision>1</cp:revision>
  <dcterms:created xsi:type="dcterms:W3CDTF">2021-10-30T06:40:27Z</dcterms:created>
  <dcterms:modified xsi:type="dcterms:W3CDTF">2021-10-30T07:46:38Z</dcterms:modified>
</cp:coreProperties>
</file>