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91DD-D47C-4A68-924A-0BBB89F83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7CDF9-FB0C-45BB-9103-781F7CE47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EECF7-866B-4DD0-8ABC-D35CE728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DFD61-2AAC-4C0D-A1FC-A5E951EC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3292D-7CB3-44FA-B956-177E5252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F2AD0-63D4-423D-B9C0-3CF847DA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33A7C2-493D-42B5-A723-8E2B31BA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93292-FC87-4581-9FD1-60B2F47E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0DAC2-0AEB-4D16-A4D0-A55278D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5D2A8-3251-471A-918C-BF9E5058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9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CCDFB8-88D7-4192-9E5E-B83A4D475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8F7E3-86C1-44C4-8DB9-92D454E86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10D9D-C3C6-4CCC-9EC5-1431809B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A9BC-3AE7-4ABB-BC70-BEF374E6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23FC6-8928-4170-9A58-6AA698D0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2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8C10E-7720-42AD-BBD5-2D32FB65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5A24C-690C-4AFD-92A1-5DC23EC7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1FE20-2584-41C4-B5D4-E94CD120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DA2E1-9A97-446C-AE79-E51B7995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99419-9875-480E-ACA5-794573B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E6639-22CF-4BB6-A4A0-CFAD585B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2C3CE-A993-463E-AE00-087095D70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40DE7-FB69-410E-A67B-355307F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59CFF-F0D1-4C1E-9D99-505A6C49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37949-4D90-4100-90BA-A3712703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8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91D77-AFCC-4D54-A351-4C27F56D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977AE-EA43-4C0B-8D30-7E9B417FF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A07C5-F31C-4F0B-B80E-F0D9D6D51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CEF84-BA21-42CB-8D8A-5F182DC3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65984-5ACB-4012-980E-F553D631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4C3AA-E7F0-4063-9890-9161AEA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7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60B3-1EB5-473A-B6BD-C3B4E755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14192-344C-4494-A0EE-B05D770F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30D92-E35A-4A4E-B698-726D4A9B1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BDE7CE-7F6B-4DC8-A294-40BED978A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F4AE1-876F-4CCA-856A-3B87789E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C91749-4B63-416F-8165-741A3BA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AA5D90-E7B6-45E1-BF6E-C037BBA3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050FB-C3BB-42B2-B0D7-78E8A6BF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0707-C4BB-4427-AB5B-6B1C9A2E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C90B6B-2D92-416A-83DE-D23212E8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B4113D-A026-4048-81CC-5ABFD291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5A74B-8931-4606-85C1-95295606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DBE157-2018-4C76-B935-0DACE512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2F3AC3-645E-4411-9715-E11C794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5A79E-B177-4218-BC59-9D5DFCEB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1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C4E13-1795-4B18-8EDD-F8F51DE7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F0EDE-F143-4C0B-965B-006432B2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5C3D9-9883-49C5-95B5-42294450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AEDAD-EBD4-426F-A792-F0AD5B3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AF0BF-7868-476F-825D-F059AF98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AB476-D3C0-4883-AE94-2FEBEDA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3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0B70-2043-40A9-9D5A-4407A8F3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608ACB-6260-49E2-8F9A-CDDB25188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FCA06-37E0-4BF8-97BE-16D3C1B6B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44566-E476-4CAD-9D82-2A68662D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E2BFF-94BE-4B8A-8795-DB4EB26E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D89B5-9BEA-4A79-B3B6-485ADFAF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DEE1F2-0B83-4589-ACD2-6492A67B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D8CC9-F219-40EA-9994-F1E88216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E1A9F-E665-45AA-B8E1-1764041AA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157D-A788-4596-B8B0-62A55407B7DA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E81E1-5443-4ECB-A371-BE691E3D9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4BA18-FF60-473F-B52A-27C0AF8F9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2546-4F53-4CAF-BB0F-BCBBF63A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089B916-FA68-4DD4-8F7F-66CB21B5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83604"/>
              </p:ext>
            </p:extLst>
          </p:nvPr>
        </p:nvGraphicFramePr>
        <p:xfrm>
          <a:off x="682594" y="408947"/>
          <a:ext cx="5593920" cy="292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480">
                  <a:extLst>
                    <a:ext uri="{9D8B030D-6E8A-4147-A177-3AD203B41FA5}">
                      <a16:colId xmlns:a16="http://schemas.microsoft.com/office/drawing/2014/main" val="1295972981"/>
                    </a:ext>
                  </a:extLst>
                </a:gridCol>
                <a:gridCol w="1398480">
                  <a:extLst>
                    <a:ext uri="{9D8B030D-6E8A-4147-A177-3AD203B41FA5}">
                      <a16:colId xmlns:a16="http://schemas.microsoft.com/office/drawing/2014/main" val="3296283074"/>
                    </a:ext>
                  </a:extLst>
                </a:gridCol>
                <a:gridCol w="1398480">
                  <a:extLst>
                    <a:ext uri="{9D8B030D-6E8A-4147-A177-3AD203B41FA5}">
                      <a16:colId xmlns:a16="http://schemas.microsoft.com/office/drawing/2014/main" val="66324451"/>
                    </a:ext>
                  </a:extLst>
                </a:gridCol>
                <a:gridCol w="1398480">
                  <a:extLst>
                    <a:ext uri="{9D8B030D-6E8A-4147-A177-3AD203B41FA5}">
                      <a16:colId xmlns:a16="http://schemas.microsoft.com/office/drawing/2014/main" val="2170305183"/>
                    </a:ext>
                  </a:extLst>
                </a:gridCol>
              </a:tblGrid>
              <a:tr h="73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964172"/>
                  </a:ext>
                </a:extLst>
              </a:tr>
              <a:tr h="73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642292"/>
                  </a:ext>
                </a:extLst>
              </a:tr>
              <a:tr h="73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622250"/>
                  </a:ext>
                </a:extLst>
              </a:tr>
              <a:tr h="73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80684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6A6F7B-BE8E-47A3-8811-9D983EAF54E8}"/>
              </a:ext>
            </a:extLst>
          </p:cNvPr>
          <p:cNvCxnSpPr>
            <a:cxnSpLocks/>
          </p:cNvCxnSpPr>
          <p:nvPr/>
        </p:nvCxnSpPr>
        <p:spPr>
          <a:xfrm>
            <a:off x="2663301" y="772357"/>
            <a:ext cx="3000652" cy="1458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23CA4B-A3B5-4970-9477-B2E55CA3A104}"/>
              </a:ext>
            </a:extLst>
          </p:cNvPr>
          <p:cNvCxnSpPr>
            <a:cxnSpLocks/>
          </p:cNvCxnSpPr>
          <p:nvPr/>
        </p:nvCxnSpPr>
        <p:spPr>
          <a:xfrm>
            <a:off x="4141433" y="772358"/>
            <a:ext cx="1522520" cy="754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D1D3A6C4-DA0E-4848-B9CB-C7E817FD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84989"/>
              </p:ext>
            </p:extLst>
          </p:nvPr>
        </p:nvGraphicFramePr>
        <p:xfrm>
          <a:off x="6402772" y="408947"/>
          <a:ext cx="5593920" cy="292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480">
                  <a:extLst>
                    <a:ext uri="{9D8B030D-6E8A-4147-A177-3AD203B41FA5}">
                      <a16:colId xmlns:a16="http://schemas.microsoft.com/office/drawing/2014/main" val="1295972981"/>
                    </a:ext>
                  </a:extLst>
                </a:gridCol>
                <a:gridCol w="1398480">
                  <a:extLst>
                    <a:ext uri="{9D8B030D-6E8A-4147-A177-3AD203B41FA5}">
                      <a16:colId xmlns:a16="http://schemas.microsoft.com/office/drawing/2014/main" val="3296283074"/>
                    </a:ext>
                  </a:extLst>
                </a:gridCol>
                <a:gridCol w="1398480">
                  <a:extLst>
                    <a:ext uri="{9D8B030D-6E8A-4147-A177-3AD203B41FA5}">
                      <a16:colId xmlns:a16="http://schemas.microsoft.com/office/drawing/2014/main" val="66324451"/>
                    </a:ext>
                  </a:extLst>
                </a:gridCol>
                <a:gridCol w="1398480">
                  <a:extLst>
                    <a:ext uri="{9D8B030D-6E8A-4147-A177-3AD203B41FA5}">
                      <a16:colId xmlns:a16="http://schemas.microsoft.com/office/drawing/2014/main" val="2170305183"/>
                    </a:ext>
                  </a:extLst>
                </a:gridCol>
              </a:tblGrid>
              <a:tr h="73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964172"/>
                  </a:ext>
                </a:extLst>
              </a:tr>
              <a:tr h="73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642292"/>
                  </a:ext>
                </a:extLst>
              </a:tr>
              <a:tr h="73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622250"/>
                  </a:ext>
                </a:extLst>
              </a:tr>
              <a:tr h="73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80684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4A69F3D-7FED-48E2-8F68-88BA49BE0664}"/>
              </a:ext>
            </a:extLst>
          </p:cNvPr>
          <p:cNvCxnSpPr>
            <a:cxnSpLocks/>
          </p:cNvCxnSpPr>
          <p:nvPr/>
        </p:nvCxnSpPr>
        <p:spPr>
          <a:xfrm>
            <a:off x="10923480" y="2272684"/>
            <a:ext cx="5859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B55CE0-D64E-4DD8-9F44-D5B7F11DFAE7}"/>
              </a:ext>
            </a:extLst>
          </p:cNvPr>
          <p:cNvCxnSpPr>
            <a:cxnSpLocks/>
          </p:cNvCxnSpPr>
          <p:nvPr/>
        </p:nvCxnSpPr>
        <p:spPr>
          <a:xfrm>
            <a:off x="9838429" y="1496175"/>
            <a:ext cx="16709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619CAF-E306-4C69-ABA9-87B21D7FD2F0}"/>
              </a:ext>
            </a:extLst>
          </p:cNvPr>
          <p:cNvCxnSpPr>
            <a:cxnSpLocks/>
          </p:cNvCxnSpPr>
          <p:nvPr/>
        </p:nvCxnSpPr>
        <p:spPr>
          <a:xfrm>
            <a:off x="5370991" y="656948"/>
            <a:ext cx="399495" cy="230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845B882-9439-4A71-8191-8C2D561E4CAE}"/>
              </a:ext>
            </a:extLst>
          </p:cNvPr>
          <p:cNvCxnSpPr>
            <a:cxnSpLocks/>
          </p:cNvCxnSpPr>
          <p:nvPr/>
        </p:nvCxnSpPr>
        <p:spPr>
          <a:xfrm>
            <a:off x="8463870" y="769686"/>
            <a:ext cx="30455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C582BAC-68D4-43AF-8688-0F73CD7B8BF1}"/>
              </a:ext>
            </a:extLst>
          </p:cNvPr>
          <p:cNvCxnSpPr>
            <a:cxnSpLocks/>
          </p:cNvCxnSpPr>
          <p:nvPr/>
        </p:nvCxnSpPr>
        <p:spPr>
          <a:xfrm>
            <a:off x="2663301" y="214221"/>
            <a:ext cx="30455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665C75-6752-498B-B2B2-7BD8630C7F41}"/>
              </a:ext>
            </a:extLst>
          </p:cNvPr>
          <p:cNvCxnSpPr>
            <a:cxnSpLocks/>
          </p:cNvCxnSpPr>
          <p:nvPr/>
        </p:nvCxnSpPr>
        <p:spPr>
          <a:xfrm flipV="1">
            <a:off x="12209216" y="717495"/>
            <a:ext cx="0" cy="1557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5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来 云鹏</dc:creator>
  <cp:lastModifiedBy>来 云鹏</cp:lastModifiedBy>
  <cp:revision>1</cp:revision>
  <dcterms:created xsi:type="dcterms:W3CDTF">2021-11-12T03:46:41Z</dcterms:created>
  <dcterms:modified xsi:type="dcterms:W3CDTF">2021-11-12T04:28:25Z</dcterms:modified>
</cp:coreProperties>
</file>