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来云鹏" initials="来云鹏" lastIdx="1" clrIdx="0">
    <p:extLst>
      <p:ext uri="{19B8F6BF-5375-455C-9EA6-DF929625EA0E}">
        <p15:presenceInfo xmlns:p15="http://schemas.microsoft.com/office/powerpoint/2012/main" userId="来云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01088"/>
    <a:srgbClr val="FFCCCC"/>
    <a:srgbClr val="CCFFFF"/>
    <a:srgbClr val="F49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EB0D-7158-4684-A0F4-41CAADA7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FF2FC-3C2E-4917-9586-B5D38FEB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B33D5-1738-4E60-A8C8-16365F6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B8341-89E4-49AA-9A7D-80F18933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47D11-FB60-4E0C-8EDB-32935BCE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0E59A-05FF-4C6F-89BF-18D42516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B3535-1F7D-4887-BA99-733D964F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6F73-2748-4C7E-8951-1FA58FA4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8D32-57C3-4EA4-B66E-F001DFD2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A6861-39FD-4729-8218-9BC10DD5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E6D79-9AB4-4426-BA18-E8D0EB16B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DC7C0-99D0-4AE9-A1C1-B4826386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EDA96-C644-47DF-A00D-7138B44E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F4E48-D9EE-4151-A651-AD5A0F66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4C036-CA9A-4996-B19B-C2AAEC0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21616-1C48-4028-BD82-F90BA87E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9D288-0308-4AF0-9D4B-FA0B2DA2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63B01-BED6-45E9-AAF6-7A64DA88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955D5-04E5-4D75-BC17-33E3C77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595F3-0101-4990-94E7-6EE85C70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5BA9-98FF-457B-B322-04FC0A5E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73062-94FB-4F10-B2DE-03FF95ED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6D7E8-58A8-45E3-B2D6-00C6322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E516-4B21-4B3B-ADF3-88FC8F7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14D53-71B5-4625-8F4C-3754B4BA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8941-10DB-4A13-9595-F9926BCC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53485-64D0-4718-85A6-C1D0BE5CB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2B020-D0E0-4528-AD33-90D1BF8B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69EF6-C5D4-4BE3-9418-2935D385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6B0C9-7F94-4672-8DE3-0A983DB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79A77-75C6-40F7-A888-48448B3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1CB1-CE9F-479F-A8D7-F9CB05E8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F27B2-9D51-481D-9637-0C4DE5F7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123CE-15C8-4AEA-AF01-07F23A5C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C2848-2063-4901-B247-EDF09730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DD9CA-A978-48A1-8B3B-3523DD86F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3B07BB-E9C9-48F9-9159-020D88B2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DE7EC-20D4-498F-99AE-577D1843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4D58A-99FD-476E-BBB3-FD6D4A92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0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DF650-2BFE-4F4B-B3FC-7FE19B59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282E2-1880-47FE-8866-6A499B84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92832D-6774-4414-8EF4-0160854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B17F3-C5D0-4009-82AE-533829C6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D8322-0DAC-4BB3-A5D0-D73C064C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F992B-2635-45AD-93EA-909D2C9C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C9A34-BB3B-449A-AE01-DABAC4E5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9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275F-48F0-4080-9011-3D829278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85D28-9A66-4FEE-999C-BB3E4942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33EFC-4137-4BFA-BBEC-2D00B86F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35EA0-33C5-49EC-9106-D214301E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91D7A-955F-437B-A13B-133D71E3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0B767-11BB-4B75-9CAC-7B0622C0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4D0D9-9831-4409-8E10-63FA2B88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77755-B71F-49CE-98CB-C8E9128DB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9EA09-E322-4664-A4A7-FE183277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4FA06-2F22-4461-8C76-67AC3E9E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9C5C9-A398-4C79-93E4-165CCD39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E0956-31A8-4DE4-B800-39672559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B4E360-378C-48DE-AAF4-720E15F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50655-AABC-4A67-A5F1-72239571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E38E-9AAE-43B5-B9AF-2BCBCED7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CED3-99F0-4FAC-B3BD-A36E4A45282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25EBF-9986-4B6A-A94F-730EF1F30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9B2E7-B203-482A-BFAB-DA2EC1B6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134E-02B2-4DD9-B071-BB433C14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3782DB7B-DE40-4DE5-A287-7B6CAD21F8C0}"/>
              </a:ext>
            </a:extLst>
          </p:cNvPr>
          <p:cNvGrpSpPr/>
          <p:nvPr/>
        </p:nvGrpSpPr>
        <p:grpSpPr>
          <a:xfrm>
            <a:off x="792866" y="697825"/>
            <a:ext cx="9365514" cy="1127910"/>
            <a:chOff x="1166246" y="1010245"/>
            <a:chExt cx="9365514" cy="112791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525A736-6AE3-438B-935A-81FDAB859139}"/>
                </a:ext>
              </a:extLst>
            </p:cNvPr>
            <p:cNvGrpSpPr/>
            <p:nvPr/>
          </p:nvGrpSpPr>
          <p:grpSpPr>
            <a:xfrm>
              <a:off x="1315510" y="1318024"/>
              <a:ext cx="2243579" cy="820131"/>
              <a:chOff x="1178350" y="1668544"/>
              <a:chExt cx="2243579" cy="820131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45D6007-6738-446C-A039-6DF2ACA7E82F}"/>
                  </a:ext>
                </a:extLst>
              </p:cNvPr>
              <p:cNvSpPr/>
              <p:nvPr/>
            </p:nvSpPr>
            <p:spPr>
              <a:xfrm>
                <a:off x="1178350" y="1668544"/>
                <a:ext cx="2243579" cy="810705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8DA2E70-45B7-48E5-A6C8-E31AF880418D}"/>
                  </a:ext>
                </a:extLst>
              </p:cNvPr>
              <p:cNvCxnSpPr/>
              <p:nvPr/>
            </p:nvCxnSpPr>
            <p:spPr>
              <a:xfrm>
                <a:off x="1583703" y="1668544"/>
                <a:ext cx="0" cy="820131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180C631-039C-45F8-80A3-23D7CF7450E0}"/>
                </a:ext>
              </a:extLst>
            </p:cNvPr>
            <p:cNvSpPr/>
            <p:nvPr/>
          </p:nvSpPr>
          <p:spPr>
            <a:xfrm>
              <a:off x="3587664" y="1318023"/>
              <a:ext cx="2243579" cy="810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30313D-DDC7-44BC-A823-94896D550C9B}"/>
                </a:ext>
              </a:extLst>
            </p:cNvPr>
            <p:cNvCxnSpPr/>
            <p:nvPr/>
          </p:nvCxnSpPr>
          <p:spPr>
            <a:xfrm>
              <a:off x="3991623" y="1308597"/>
              <a:ext cx="0" cy="8201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113163B-177F-4E62-9A10-7898BF268C63}"/>
                </a:ext>
              </a:extLst>
            </p:cNvPr>
            <p:cNvGrpSpPr/>
            <p:nvPr/>
          </p:nvGrpSpPr>
          <p:grpSpPr>
            <a:xfrm>
              <a:off x="5859818" y="1318024"/>
              <a:ext cx="2243579" cy="820131"/>
              <a:chOff x="1178350" y="1668544"/>
              <a:chExt cx="2243579" cy="82013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752A514-2828-42B0-B70C-12C4C56AD80F}"/>
                  </a:ext>
                </a:extLst>
              </p:cNvPr>
              <p:cNvSpPr/>
              <p:nvPr/>
            </p:nvSpPr>
            <p:spPr>
              <a:xfrm>
                <a:off x="1178350" y="1668544"/>
                <a:ext cx="2243579" cy="810705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5FA4B17-755C-46DE-BC36-BF7FED6C67E8}"/>
                  </a:ext>
                </a:extLst>
              </p:cNvPr>
              <p:cNvCxnSpPr/>
              <p:nvPr/>
            </p:nvCxnSpPr>
            <p:spPr>
              <a:xfrm>
                <a:off x="1583703" y="1668544"/>
                <a:ext cx="0" cy="820131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627CB01-58A1-4AB5-AAB8-DDA99AE8CF5A}"/>
                </a:ext>
              </a:extLst>
            </p:cNvPr>
            <p:cNvSpPr/>
            <p:nvPr/>
          </p:nvSpPr>
          <p:spPr>
            <a:xfrm>
              <a:off x="8131972" y="1318024"/>
              <a:ext cx="2243579" cy="8107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493B210-7C5D-4DBD-A9CA-F54451768173}"/>
                </a:ext>
              </a:extLst>
            </p:cNvPr>
            <p:cNvSpPr txBox="1"/>
            <p:nvPr/>
          </p:nvSpPr>
          <p:spPr>
            <a:xfrm>
              <a:off x="10219340" y="1021954"/>
              <a:ext cx="312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4262014-4CAB-442A-9328-57C533B63337}"/>
                </a:ext>
              </a:extLst>
            </p:cNvPr>
            <p:cNvSpPr txBox="1"/>
            <p:nvPr/>
          </p:nvSpPr>
          <p:spPr>
            <a:xfrm>
              <a:off x="8024500" y="1010246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16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6621DA-ABF2-48D1-A0A1-8084FFC7D425}"/>
                </a:ext>
              </a:extLst>
            </p:cNvPr>
            <p:cNvSpPr txBox="1"/>
            <p:nvPr/>
          </p:nvSpPr>
          <p:spPr>
            <a:xfrm>
              <a:off x="7800235" y="1010245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</a:rPr>
                <a:t>17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A6C23C2-4329-4671-AB41-5A764ECB1CCC}"/>
                </a:ext>
              </a:extLst>
            </p:cNvPr>
            <p:cNvSpPr txBox="1"/>
            <p:nvPr/>
          </p:nvSpPr>
          <p:spPr>
            <a:xfrm>
              <a:off x="6078866" y="1021954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</a:rPr>
                <a:t>31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56A1382-2706-4462-A446-3A06B7593644}"/>
                </a:ext>
              </a:extLst>
            </p:cNvPr>
            <p:cNvSpPr txBox="1"/>
            <p:nvPr/>
          </p:nvSpPr>
          <p:spPr>
            <a:xfrm>
              <a:off x="5766729" y="1021954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</a:rPr>
                <a:t>32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5AC9123-6F57-44EE-8B54-73D6CADC9C9A}"/>
                </a:ext>
              </a:extLst>
            </p:cNvPr>
            <p:cNvSpPr txBox="1"/>
            <p:nvPr/>
          </p:nvSpPr>
          <p:spPr>
            <a:xfrm>
              <a:off x="5529476" y="1021954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</a:rPr>
                <a:t>33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4D89E9B-0E8B-41E4-A1E5-FB582B45CA5F}"/>
                </a:ext>
              </a:extLst>
            </p:cNvPr>
            <p:cNvSpPr txBox="1"/>
            <p:nvPr/>
          </p:nvSpPr>
          <p:spPr>
            <a:xfrm>
              <a:off x="3821095" y="1035151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</a:rPr>
                <a:t>47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DB9DDCE-9E5A-48C8-B9C5-FC635354F3AF}"/>
                </a:ext>
              </a:extLst>
            </p:cNvPr>
            <p:cNvSpPr txBox="1"/>
            <p:nvPr/>
          </p:nvSpPr>
          <p:spPr>
            <a:xfrm>
              <a:off x="3500137" y="1035151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</a:rPr>
                <a:t>48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A641C5C-5EA0-4B25-99A9-D06C27872562}"/>
                </a:ext>
              </a:extLst>
            </p:cNvPr>
            <p:cNvSpPr txBox="1"/>
            <p:nvPr/>
          </p:nvSpPr>
          <p:spPr>
            <a:xfrm>
              <a:off x="3246533" y="1035151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49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95565C-53B3-4652-B3CF-F7FFB3DB8574}"/>
                </a:ext>
              </a:extLst>
            </p:cNvPr>
            <p:cNvSpPr txBox="1"/>
            <p:nvPr/>
          </p:nvSpPr>
          <p:spPr>
            <a:xfrm>
              <a:off x="1554503" y="1021954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63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E0E3E9D-73FB-4082-8EA3-E7FB5E87714C}"/>
                </a:ext>
              </a:extLst>
            </p:cNvPr>
            <p:cNvSpPr txBox="1"/>
            <p:nvPr/>
          </p:nvSpPr>
          <p:spPr>
            <a:xfrm>
              <a:off x="1166246" y="1021953"/>
              <a:ext cx="42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64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BA3DBB8-CC8A-4F03-B779-4F64E11FF8FE}"/>
              </a:ext>
            </a:extLst>
          </p:cNvPr>
          <p:cNvSpPr txBox="1"/>
          <p:nvPr/>
        </p:nvSpPr>
        <p:spPr>
          <a:xfrm>
            <a:off x="1171673" y="1933447"/>
            <a:ext cx="166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表示活跃线程数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1FC93EE-3D19-4D2C-8DAE-F856DACFED17}"/>
              </a:ext>
            </a:extLst>
          </p:cNvPr>
          <p:cNvSpPr txBox="1"/>
          <p:nvPr/>
        </p:nvSpPr>
        <p:spPr>
          <a:xfrm>
            <a:off x="3447715" y="1914514"/>
            <a:ext cx="157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表示总线程数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AE3AE52-96CE-4034-B046-86987203605C}"/>
              </a:ext>
            </a:extLst>
          </p:cNvPr>
          <p:cNvSpPr txBox="1"/>
          <p:nvPr/>
        </p:nvSpPr>
        <p:spPr>
          <a:xfrm>
            <a:off x="5393348" y="1816308"/>
            <a:ext cx="1807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</a:rPr>
              <a:t>状态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</a:rPr>
              <a:t>版本号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栈顶等待线程的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47DB0E-A19D-462C-9C6B-F10B79F45FD2}"/>
              </a:ext>
            </a:extLst>
          </p:cNvPr>
          <p:cNvSpPr txBox="1"/>
          <p:nvPr/>
        </p:nvSpPr>
        <p:spPr>
          <a:xfrm>
            <a:off x="7692222" y="1867563"/>
            <a:ext cx="230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最近使用的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WorkQueue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zh-CN" altLang="en-US" sz="1200" dirty="0"/>
              <a:t>空闲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WorkQueues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中的下标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0E46B1D-6CAA-47FD-81BC-26424F3ABD72}"/>
              </a:ext>
            </a:extLst>
          </p:cNvPr>
          <p:cNvSpPr txBox="1"/>
          <p:nvPr/>
        </p:nvSpPr>
        <p:spPr>
          <a:xfrm>
            <a:off x="1064993" y="2272001"/>
            <a:ext cx="166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活跃线程数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并行度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EF70D9-B573-4019-8E22-691C442838ED}"/>
              </a:ext>
            </a:extLst>
          </p:cNvPr>
          <p:cNvSpPr txBox="1"/>
          <p:nvPr/>
        </p:nvSpPr>
        <p:spPr>
          <a:xfrm>
            <a:off x="3330581" y="2272001"/>
            <a:ext cx="166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总线程数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并行度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E5FBD0-34D6-4852-9181-9C8191D8C134}"/>
              </a:ext>
            </a:extLst>
          </p:cNvPr>
          <p:cNvCxnSpPr/>
          <p:nvPr/>
        </p:nvCxnSpPr>
        <p:spPr>
          <a:xfrm>
            <a:off x="5486438" y="2499289"/>
            <a:ext cx="0" cy="51061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E5F0B1-7ADC-41DC-B2A2-A83B392C5220}"/>
              </a:ext>
            </a:extLst>
          </p:cNvPr>
          <p:cNvCxnSpPr/>
          <p:nvPr/>
        </p:nvCxnSpPr>
        <p:spPr>
          <a:xfrm>
            <a:off x="10002170" y="2499288"/>
            <a:ext cx="0" cy="51061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29B91E-9B79-40DA-9869-CCE878797C91}"/>
              </a:ext>
            </a:extLst>
          </p:cNvPr>
          <p:cNvCxnSpPr>
            <a:cxnSpLocks/>
          </p:cNvCxnSpPr>
          <p:nvPr/>
        </p:nvCxnSpPr>
        <p:spPr>
          <a:xfrm flipH="1">
            <a:off x="5705487" y="592172"/>
            <a:ext cx="114835" cy="40400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5A8083E-A415-489E-A499-577BC0C11FD9}"/>
              </a:ext>
            </a:extLst>
          </p:cNvPr>
          <p:cNvSpPr txBox="1"/>
          <p:nvPr/>
        </p:nvSpPr>
        <p:spPr>
          <a:xfrm>
            <a:off x="5772107" y="361773"/>
            <a:ext cx="105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4">
                    <a:lumMod val="75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4">
                    <a:lumMod val="75000"/>
                  </a:schemeClr>
                </a:solidFill>
              </a:rPr>
              <a:t>表示空闲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119EFB-0838-4171-BF42-38D647560A0A}"/>
              </a:ext>
            </a:extLst>
          </p:cNvPr>
          <p:cNvCxnSpPr>
            <a:cxnSpLocks/>
          </p:cNvCxnSpPr>
          <p:nvPr/>
        </p:nvCxnSpPr>
        <p:spPr>
          <a:xfrm flipH="1">
            <a:off x="5471450" y="2877958"/>
            <a:ext cx="1302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FDBD528-4478-4E4D-825D-5D9D2749DF5A}"/>
              </a:ext>
            </a:extLst>
          </p:cNvPr>
          <p:cNvCxnSpPr>
            <a:cxnSpLocks/>
          </p:cNvCxnSpPr>
          <p:nvPr/>
        </p:nvCxnSpPr>
        <p:spPr>
          <a:xfrm>
            <a:off x="8694672" y="2877958"/>
            <a:ext cx="1292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94EC4B3F-E639-4E39-9048-2C5AF111EA2C}"/>
              </a:ext>
            </a:extLst>
          </p:cNvPr>
          <p:cNvSpPr/>
          <p:nvPr/>
        </p:nvSpPr>
        <p:spPr>
          <a:xfrm>
            <a:off x="6704386" y="2702122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WorkQueue.</a:t>
            </a:r>
            <a:r>
              <a:rPr lang="en-US" altLang="zh-CN" sz="1400" b="1" dirty="0"/>
              <a:t>scanState</a:t>
            </a:r>
            <a:endParaRPr lang="zh-CN" altLang="en-US" sz="14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AFC1775-C98A-4DE1-91D5-28ACE4B954A3}"/>
              </a:ext>
            </a:extLst>
          </p:cNvPr>
          <p:cNvSpPr/>
          <p:nvPr/>
        </p:nvSpPr>
        <p:spPr>
          <a:xfrm flipV="1">
            <a:off x="9815800" y="1313380"/>
            <a:ext cx="1054202" cy="2336590"/>
          </a:xfrm>
          <a:custGeom>
            <a:avLst/>
            <a:gdLst>
              <a:gd name="connsiteX0" fmla="*/ 0 w 2335987"/>
              <a:gd name="connsiteY0" fmla="*/ 1431563 h 2863125"/>
              <a:gd name="connsiteX1" fmla="*/ 1167994 w 2335987"/>
              <a:gd name="connsiteY1" fmla="*/ 0 h 2863125"/>
              <a:gd name="connsiteX2" fmla="*/ 2335988 w 2335987"/>
              <a:gd name="connsiteY2" fmla="*/ 1431563 h 2863125"/>
              <a:gd name="connsiteX3" fmla="*/ 1167994 w 2335987"/>
              <a:gd name="connsiteY3" fmla="*/ 2863126 h 2863125"/>
              <a:gd name="connsiteX4" fmla="*/ 0 w 2335987"/>
              <a:gd name="connsiteY4" fmla="*/ 1431563 h 2863125"/>
              <a:gd name="connsiteX0" fmla="*/ 146000 w 1313994"/>
              <a:gd name="connsiteY0" fmla="*/ 2902920 h 2942714"/>
              <a:gd name="connsiteX1" fmla="*/ 146000 w 1313994"/>
              <a:gd name="connsiteY1" fmla="*/ 39794 h 2942714"/>
              <a:gd name="connsiteX2" fmla="*/ 1313994 w 1313994"/>
              <a:gd name="connsiteY2" fmla="*/ 1471357 h 2942714"/>
              <a:gd name="connsiteX3" fmla="*/ 146000 w 1313994"/>
              <a:gd name="connsiteY3" fmla="*/ 2902920 h 2942714"/>
              <a:gd name="connsiteX0" fmla="*/ 3749 w 1171743"/>
              <a:gd name="connsiteY0" fmla="*/ 2863145 h 2863157"/>
              <a:gd name="connsiteX1" fmla="*/ 773694 w 1171743"/>
              <a:gd name="connsiteY1" fmla="*/ 1455416 h 2863157"/>
              <a:gd name="connsiteX2" fmla="*/ 3749 w 1171743"/>
              <a:gd name="connsiteY2" fmla="*/ 19 h 2863157"/>
              <a:gd name="connsiteX3" fmla="*/ 1171743 w 1171743"/>
              <a:gd name="connsiteY3" fmla="*/ 1431582 h 2863157"/>
              <a:gd name="connsiteX4" fmla="*/ 3749 w 1171743"/>
              <a:gd name="connsiteY4" fmla="*/ 2863145 h 2863157"/>
              <a:gd name="connsiteX0" fmla="*/ 773694 w 1171743"/>
              <a:gd name="connsiteY0" fmla="*/ 1455416 h 2863157"/>
              <a:gd name="connsiteX1" fmla="*/ 3749 w 1171743"/>
              <a:gd name="connsiteY1" fmla="*/ 19 h 2863157"/>
              <a:gd name="connsiteX2" fmla="*/ 1171743 w 1171743"/>
              <a:gd name="connsiteY2" fmla="*/ 1431582 h 2863157"/>
              <a:gd name="connsiteX3" fmla="*/ 3749 w 1171743"/>
              <a:gd name="connsiteY3" fmla="*/ 2863145 h 2863157"/>
              <a:gd name="connsiteX4" fmla="*/ 865134 w 1171743"/>
              <a:gd name="connsiteY4" fmla="*/ 1546856 h 2863157"/>
              <a:gd name="connsiteX0" fmla="*/ 773694 w 1171743"/>
              <a:gd name="connsiteY0" fmla="*/ 1455416 h 2863145"/>
              <a:gd name="connsiteX1" fmla="*/ 3749 w 1171743"/>
              <a:gd name="connsiteY1" fmla="*/ 19 h 2863145"/>
              <a:gd name="connsiteX2" fmla="*/ 1171743 w 1171743"/>
              <a:gd name="connsiteY2" fmla="*/ 1431582 h 2863145"/>
              <a:gd name="connsiteX3" fmla="*/ 3749 w 1171743"/>
              <a:gd name="connsiteY3" fmla="*/ 2863145 h 2863145"/>
              <a:gd name="connsiteX0" fmla="*/ 0 w 1167994"/>
              <a:gd name="connsiteY0" fmla="*/ 19 h 2863145"/>
              <a:gd name="connsiteX1" fmla="*/ 1167994 w 1167994"/>
              <a:gd name="connsiteY1" fmla="*/ 1431582 h 2863145"/>
              <a:gd name="connsiteX2" fmla="*/ 0 w 1167994"/>
              <a:gd name="connsiteY2" fmla="*/ 2863145 h 2863145"/>
              <a:gd name="connsiteX0" fmla="*/ 0 w 1023214"/>
              <a:gd name="connsiteY0" fmla="*/ 19 h 2863145"/>
              <a:gd name="connsiteX1" fmla="*/ 1023214 w 1023214"/>
              <a:gd name="connsiteY1" fmla="*/ 1423962 h 2863145"/>
              <a:gd name="connsiteX2" fmla="*/ 0 w 1023214"/>
              <a:gd name="connsiteY2" fmla="*/ 2863145 h 286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214" h="2863145">
                <a:moveTo>
                  <a:pt x="0" y="19"/>
                </a:moveTo>
                <a:cubicBezTo>
                  <a:pt x="66341" y="-3953"/>
                  <a:pt x="1023214" y="633332"/>
                  <a:pt x="1023214" y="1423962"/>
                </a:cubicBezTo>
                <a:cubicBezTo>
                  <a:pt x="1023214" y="2214592"/>
                  <a:pt x="66341" y="2859173"/>
                  <a:pt x="0" y="2863145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"/>
            <a:round/>
            <a:headEnd type="triangle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EBA2F64-FEC9-4F35-873E-D1E5A6F5B0CF}"/>
              </a:ext>
            </a:extLst>
          </p:cNvPr>
          <p:cNvSpPr/>
          <p:nvPr/>
        </p:nvSpPr>
        <p:spPr>
          <a:xfrm>
            <a:off x="8915400" y="3488488"/>
            <a:ext cx="838200" cy="39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0BD347E-AEE2-4994-93BF-882CA515EDB4}"/>
              </a:ext>
            </a:extLst>
          </p:cNvPr>
          <p:cNvSpPr/>
          <p:nvPr/>
        </p:nvSpPr>
        <p:spPr>
          <a:xfrm>
            <a:off x="8923020" y="4539521"/>
            <a:ext cx="838200" cy="39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A8106DD-FE7C-497B-9BB1-F1BD2C6C870B}"/>
              </a:ext>
            </a:extLst>
          </p:cNvPr>
          <p:cNvSpPr/>
          <p:nvPr/>
        </p:nvSpPr>
        <p:spPr>
          <a:xfrm>
            <a:off x="8923020" y="4014004"/>
            <a:ext cx="838200" cy="39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3">
            <a:extLst>
              <a:ext uri="{FF2B5EF4-FFF2-40B4-BE49-F238E27FC236}">
                <a16:creationId xmlns:a16="http://schemas.microsoft.com/office/drawing/2014/main" id="{6B6C0632-BC3F-4BAA-8EF7-4E81AFC1892D}"/>
              </a:ext>
            </a:extLst>
          </p:cNvPr>
          <p:cNvSpPr/>
          <p:nvPr/>
        </p:nvSpPr>
        <p:spPr>
          <a:xfrm flipV="1">
            <a:off x="9815800" y="3732046"/>
            <a:ext cx="250207" cy="396247"/>
          </a:xfrm>
          <a:custGeom>
            <a:avLst/>
            <a:gdLst>
              <a:gd name="connsiteX0" fmla="*/ 0 w 2335987"/>
              <a:gd name="connsiteY0" fmla="*/ 1431563 h 2863125"/>
              <a:gd name="connsiteX1" fmla="*/ 1167994 w 2335987"/>
              <a:gd name="connsiteY1" fmla="*/ 0 h 2863125"/>
              <a:gd name="connsiteX2" fmla="*/ 2335988 w 2335987"/>
              <a:gd name="connsiteY2" fmla="*/ 1431563 h 2863125"/>
              <a:gd name="connsiteX3" fmla="*/ 1167994 w 2335987"/>
              <a:gd name="connsiteY3" fmla="*/ 2863126 h 2863125"/>
              <a:gd name="connsiteX4" fmla="*/ 0 w 2335987"/>
              <a:gd name="connsiteY4" fmla="*/ 1431563 h 2863125"/>
              <a:gd name="connsiteX0" fmla="*/ 146000 w 1313994"/>
              <a:gd name="connsiteY0" fmla="*/ 2902920 h 2942714"/>
              <a:gd name="connsiteX1" fmla="*/ 146000 w 1313994"/>
              <a:gd name="connsiteY1" fmla="*/ 39794 h 2942714"/>
              <a:gd name="connsiteX2" fmla="*/ 1313994 w 1313994"/>
              <a:gd name="connsiteY2" fmla="*/ 1471357 h 2942714"/>
              <a:gd name="connsiteX3" fmla="*/ 146000 w 1313994"/>
              <a:gd name="connsiteY3" fmla="*/ 2902920 h 2942714"/>
              <a:gd name="connsiteX0" fmla="*/ 3749 w 1171743"/>
              <a:gd name="connsiteY0" fmla="*/ 2863145 h 2863157"/>
              <a:gd name="connsiteX1" fmla="*/ 773694 w 1171743"/>
              <a:gd name="connsiteY1" fmla="*/ 1455416 h 2863157"/>
              <a:gd name="connsiteX2" fmla="*/ 3749 w 1171743"/>
              <a:gd name="connsiteY2" fmla="*/ 19 h 2863157"/>
              <a:gd name="connsiteX3" fmla="*/ 1171743 w 1171743"/>
              <a:gd name="connsiteY3" fmla="*/ 1431582 h 2863157"/>
              <a:gd name="connsiteX4" fmla="*/ 3749 w 1171743"/>
              <a:gd name="connsiteY4" fmla="*/ 2863145 h 2863157"/>
              <a:gd name="connsiteX0" fmla="*/ 773694 w 1171743"/>
              <a:gd name="connsiteY0" fmla="*/ 1455416 h 2863157"/>
              <a:gd name="connsiteX1" fmla="*/ 3749 w 1171743"/>
              <a:gd name="connsiteY1" fmla="*/ 19 h 2863157"/>
              <a:gd name="connsiteX2" fmla="*/ 1171743 w 1171743"/>
              <a:gd name="connsiteY2" fmla="*/ 1431582 h 2863157"/>
              <a:gd name="connsiteX3" fmla="*/ 3749 w 1171743"/>
              <a:gd name="connsiteY3" fmla="*/ 2863145 h 2863157"/>
              <a:gd name="connsiteX4" fmla="*/ 865134 w 1171743"/>
              <a:gd name="connsiteY4" fmla="*/ 1546856 h 2863157"/>
              <a:gd name="connsiteX0" fmla="*/ 773694 w 1171743"/>
              <a:gd name="connsiteY0" fmla="*/ 1455416 h 2863145"/>
              <a:gd name="connsiteX1" fmla="*/ 3749 w 1171743"/>
              <a:gd name="connsiteY1" fmla="*/ 19 h 2863145"/>
              <a:gd name="connsiteX2" fmla="*/ 1171743 w 1171743"/>
              <a:gd name="connsiteY2" fmla="*/ 1431582 h 2863145"/>
              <a:gd name="connsiteX3" fmla="*/ 3749 w 1171743"/>
              <a:gd name="connsiteY3" fmla="*/ 2863145 h 2863145"/>
              <a:gd name="connsiteX0" fmla="*/ 0 w 1167994"/>
              <a:gd name="connsiteY0" fmla="*/ 19 h 2863145"/>
              <a:gd name="connsiteX1" fmla="*/ 1167994 w 1167994"/>
              <a:gd name="connsiteY1" fmla="*/ 1431582 h 2863145"/>
              <a:gd name="connsiteX2" fmla="*/ 0 w 1167994"/>
              <a:gd name="connsiteY2" fmla="*/ 2863145 h 2863145"/>
              <a:gd name="connsiteX0" fmla="*/ 0 w 1023214"/>
              <a:gd name="connsiteY0" fmla="*/ 19 h 2863145"/>
              <a:gd name="connsiteX1" fmla="*/ 1023214 w 1023214"/>
              <a:gd name="connsiteY1" fmla="*/ 1423962 h 2863145"/>
              <a:gd name="connsiteX2" fmla="*/ 0 w 1023214"/>
              <a:gd name="connsiteY2" fmla="*/ 2863145 h 286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214" h="2863145">
                <a:moveTo>
                  <a:pt x="0" y="19"/>
                </a:moveTo>
                <a:cubicBezTo>
                  <a:pt x="66341" y="-3953"/>
                  <a:pt x="1023214" y="633332"/>
                  <a:pt x="1023214" y="1423962"/>
                </a:cubicBezTo>
                <a:cubicBezTo>
                  <a:pt x="1023214" y="2214592"/>
                  <a:pt x="66341" y="2859173"/>
                  <a:pt x="0" y="2863145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"/>
            <a:round/>
            <a:headEnd type="triangle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532CB12-39C0-424B-9D8C-4D55E23EBE2A}"/>
              </a:ext>
            </a:extLst>
          </p:cNvPr>
          <p:cNvSpPr/>
          <p:nvPr/>
        </p:nvSpPr>
        <p:spPr>
          <a:xfrm>
            <a:off x="7500114" y="3555807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空闲</a:t>
            </a:r>
            <a:r>
              <a:rPr lang="en-US" altLang="zh-CN" sz="1200" dirty="0"/>
              <a:t>WorkQueue</a:t>
            </a:r>
            <a:endParaRPr lang="zh-CN" altLang="en-US" sz="1200" dirty="0"/>
          </a:p>
        </p:txBody>
      </p:sp>
      <p:sp>
        <p:nvSpPr>
          <p:cNvPr id="80" name="椭圆 73">
            <a:extLst>
              <a:ext uri="{FF2B5EF4-FFF2-40B4-BE49-F238E27FC236}">
                <a16:creationId xmlns:a16="http://schemas.microsoft.com/office/drawing/2014/main" id="{40A4B88E-5A63-49F4-8870-95294BB3992E}"/>
              </a:ext>
            </a:extLst>
          </p:cNvPr>
          <p:cNvSpPr/>
          <p:nvPr/>
        </p:nvSpPr>
        <p:spPr>
          <a:xfrm flipV="1">
            <a:off x="9845960" y="4322137"/>
            <a:ext cx="250207" cy="396247"/>
          </a:xfrm>
          <a:custGeom>
            <a:avLst/>
            <a:gdLst>
              <a:gd name="connsiteX0" fmla="*/ 0 w 2335987"/>
              <a:gd name="connsiteY0" fmla="*/ 1431563 h 2863125"/>
              <a:gd name="connsiteX1" fmla="*/ 1167994 w 2335987"/>
              <a:gd name="connsiteY1" fmla="*/ 0 h 2863125"/>
              <a:gd name="connsiteX2" fmla="*/ 2335988 w 2335987"/>
              <a:gd name="connsiteY2" fmla="*/ 1431563 h 2863125"/>
              <a:gd name="connsiteX3" fmla="*/ 1167994 w 2335987"/>
              <a:gd name="connsiteY3" fmla="*/ 2863126 h 2863125"/>
              <a:gd name="connsiteX4" fmla="*/ 0 w 2335987"/>
              <a:gd name="connsiteY4" fmla="*/ 1431563 h 2863125"/>
              <a:gd name="connsiteX0" fmla="*/ 146000 w 1313994"/>
              <a:gd name="connsiteY0" fmla="*/ 2902920 h 2942714"/>
              <a:gd name="connsiteX1" fmla="*/ 146000 w 1313994"/>
              <a:gd name="connsiteY1" fmla="*/ 39794 h 2942714"/>
              <a:gd name="connsiteX2" fmla="*/ 1313994 w 1313994"/>
              <a:gd name="connsiteY2" fmla="*/ 1471357 h 2942714"/>
              <a:gd name="connsiteX3" fmla="*/ 146000 w 1313994"/>
              <a:gd name="connsiteY3" fmla="*/ 2902920 h 2942714"/>
              <a:gd name="connsiteX0" fmla="*/ 3749 w 1171743"/>
              <a:gd name="connsiteY0" fmla="*/ 2863145 h 2863157"/>
              <a:gd name="connsiteX1" fmla="*/ 773694 w 1171743"/>
              <a:gd name="connsiteY1" fmla="*/ 1455416 h 2863157"/>
              <a:gd name="connsiteX2" fmla="*/ 3749 w 1171743"/>
              <a:gd name="connsiteY2" fmla="*/ 19 h 2863157"/>
              <a:gd name="connsiteX3" fmla="*/ 1171743 w 1171743"/>
              <a:gd name="connsiteY3" fmla="*/ 1431582 h 2863157"/>
              <a:gd name="connsiteX4" fmla="*/ 3749 w 1171743"/>
              <a:gd name="connsiteY4" fmla="*/ 2863145 h 2863157"/>
              <a:gd name="connsiteX0" fmla="*/ 773694 w 1171743"/>
              <a:gd name="connsiteY0" fmla="*/ 1455416 h 2863157"/>
              <a:gd name="connsiteX1" fmla="*/ 3749 w 1171743"/>
              <a:gd name="connsiteY1" fmla="*/ 19 h 2863157"/>
              <a:gd name="connsiteX2" fmla="*/ 1171743 w 1171743"/>
              <a:gd name="connsiteY2" fmla="*/ 1431582 h 2863157"/>
              <a:gd name="connsiteX3" fmla="*/ 3749 w 1171743"/>
              <a:gd name="connsiteY3" fmla="*/ 2863145 h 2863157"/>
              <a:gd name="connsiteX4" fmla="*/ 865134 w 1171743"/>
              <a:gd name="connsiteY4" fmla="*/ 1546856 h 2863157"/>
              <a:gd name="connsiteX0" fmla="*/ 773694 w 1171743"/>
              <a:gd name="connsiteY0" fmla="*/ 1455416 h 2863145"/>
              <a:gd name="connsiteX1" fmla="*/ 3749 w 1171743"/>
              <a:gd name="connsiteY1" fmla="*/ 19 h 2863145"/>
              <a:gd name="connsiteX2" fmla="*/ 1171743 w 1171743"/>
              <a:gd name="connsiteY2" fmla="*/ 1431582 h 2863145"/>
              <a:gd name="connsiteX3" fmla="*/ 3749 w 1171743"/>
              <a:gd name="connsiteY3" fmla="*/ 2863145 h 2863145"/>
              <a:gd name="connsiteX0" fmla="*/ 0 w 1167994"/>
              <a:gd name="connsiteY0" fmla="*/ 19 h 2863145"/>
              <a:gd name="connsiteX1" fmla="*/ 1167994 w 1167994"/>
              <a:gd name="connsiteY1" fmla="*/ 1431582 h 2863145"/>
              <a:gd name="connsiteX2" fmla="*/ 0 w 1167994"/>
              <a:gd name="connsiteY2" fmla="*/ 2863145 h 2863145"/>
              <a:gd name="connsiteX0" fmla="*/ 0 w 1023214"/>
              <a:gd name="connsiteY0" fmla="*/ 19 h 2863145"/>
              <a:gd name="connsiteX1" fmla="*/ 1023214 w 1023214"/>
              <a:gd name="connsiteY1" fmla="*/ 1423962 h 2863145"/>
              <a:gd name="connsiteX2" fmla="*/ 0 w 1023214"/>
              <a:gd name="connsiteY2" fmla="*/ 2863145 h 286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214" h="2863145">
                <a:moveTo>
                  <a:pt x="0" y="19"/>
                </a:moveTo>
                <a:cubicBezTo>
                  <a:pt x="66341" y="-3953"/>
                  <a:pt x="1023214" y="633332"/>
                  <a:pt x="1023214" y="1423962"/>
                </a:cubicBezTo>
                <a:cubicBezTo>
                  <a:pt x="1023214" y="2214592"/>
                  <a:pt x="66341" y="2859173"/>
                  <a:pt x="0" y="2863145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"/>
            <a:round/>
            <a:headEnd type="triangle" w="med" len="sm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E36F532-58C5-477C-A37A-25C0138DE173}"/>
              </a:ext>
            </a:extLst>
          </p:cNvPr>
          <p:cNvSpPr/>
          <p:nvPr/>
        </p:nvSpPr>
        <p:spPr>
          <a:xfrm>
            <a:off x="10066007" y="3762017"/>
            <a:ext cx="7681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stackPred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5E7B3E4-BB50-4618-858A-5184310D1E24}"/>
              </a:ext>
            </a:extLst>
          </p:cNvPr>
          <p:cNvSpPr/>
          <p:nvPr/>
        </p:nvSpPr>
        <p:spPr>
          <a:xfrm>
            <a:off x="10096167" y="4389455"/>
            <a:ext cx="7681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stackPred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5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62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来云鹏</dc:creator>
  <cp:lastModifiedBy>来云鹏</cp:lastModifiedBy>
  <cp:revision>17</cp:revision>
  <dcterms:created xsi:type="dcterms:W3CDTF">2020-06-09T03:59:31Z</dcterms:created>
  <dcterms:modified xsi:type="dcterms:W3CDTF">2020-07-13T16:25:21Z</dcterms:modified>
</cp:coreProperties>
</file>