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418" r:id="rId3"/>
    <p:sldId id="433" r:id="rId4"/>
    <p:sldId id="259" r:id="rId5"/>
    <p:sldId id="270" r:id="rId6"/>
    <p:sldId id="424" r:id="rId7"/>
    <p:sldId id="428" r:id="rId8"/>
    <p:sldId id="434" r:id="rId9"/>
    <p:sldId id="271" r:id="rId10"/>
    <p:sldId id="419" r:id="rId11"/>
    <p:sldId id="420" r:id="rId12"/>
    <p:sldId id="421" r:id="rId13"/>
    <p:sldId id="422" r:id="rId14"/>
    <p:sldId id="426" r:id="rId15"/>
    <p:sldId id="272" r:id="rId16"/>
    <p:sldId id="432" r:id="rId17"/>
    <p:sldId id="262" r:id="rId18"/>
    <p:sldId id="273" r:id="rId19"/>
    <p:sldId id="263" r:id="rId20"/>
    <p:sldId id="264" r:id="rId21"/>
    <p:sldId id="26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头 &amp; 目录" id="{4D453780-E8E2-7D4D-84F0-5D3BE286BA18}">
          <p14:sldIdLst>
            <p14:sldId id="256"/>
            <p14:sldId id="418"/>
          </p14:sldIdLst>
        </p14:section>
        <p14:section name="第一章" id="{333D9A82-174A-134E-AD73-7B6A4A1F9F53}">
          <p14:sldIdLst>
            <p14:sldId id="433"/>
            <p14:sldId id="259"/>
          </p14:sldIdLst>
        </p14:section>
        <p14:section name="第二章" id="{3CFAF000-86C1-C04E-BEBC-42FC8ECC9D60}">
          <p14:sldIdLst>
            <p14:sldId id="270"/>
            <p14:sldId id="424"/>
            <p14:sldId id="428"/>
            <p14:sldId id="434"/>
          </p14:sldIdLst>
        </p14:section>
        <p14:section name="第三章" id="{59C6632C-01D6-4FCE-B325-D6D83FF3902F}">
          <p14:sldIdLst>
            <p14:sldId id="271"/>
            <p14:sldId id="419"/>
            <p14:sldId id="420"/>
            <p14:sldId id="421"/>
            <p14:sldId id="422"/>
            <p14:sldId id="426"/>
          </p14:sldIdLst>
        </p14:section>
        <p14:section name="第四章" id="{5D12442D-BACE-466C-9A64-C179BF708636}">
          <p14:sldIdLst>
            <p14:sldId id="272"/>
            <p14:sldId id="432"/>
            <p14:sldId id="262"/>
          </p14:sldIdLst>
        </p14:section>
        <p14:section name="第五章" id="{0F8EF9D3-3A85-4FD9-9037-C8B94368DF49}">
          <p14:sldIdLst>
            <p14:sldId id="273"/>
            <p14:sldId id="263"/>
          </p14:sldIdLst>
        </p14:section>
        <p14:section name="结尾" id="{FA26FCD9-EAB6-7844-8E51-82E18F902532}">
          <p14:sldIdLst>
            <p14:sldId id="264"/>
            <p14:sldId id="267"/>
          </p14:sldIdLst>
        </p14:section>
      </p14:sectionLst>
    </p:ext>
    <p:ext uri="{EFAFB233-063F-42B5-8137-9DF3F51BA10A}">
      <p15:sldGuideLst xmlns:p15="http://schemas.microsoft.com/office/powerpoint/2012/main">
        <p15:guide id="1" orient="horz" pos="4224" userDrawn="1">
          <p15:clr>
            <a:srgbClr val="A4A3A4"/>
          </p15:clr>
        </p15:guide>
        <p15:guide id="2" pos="23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74CA"/>
    <a:srgbClr val="FF0000"/>
    <a:srgbClr val="4472C4"/>
    <a:srgbClr val="F0F0F0"/>
    <a:srgbClr val="8FAADC"/>
    <a:srgbClr val="CFD5EA"/>
    <a:srgbClr val="006DB8"/>
    <a:srgbClr val="2F5598"/>
    <a:srgbClr val="4372C4"/>
    <a:srgbClr val="3F7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7A97D1-DC53-44BC-B427-0B4ECBEB7D4F}" v="1142" dt="2022-06-04T15:43:03.09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8"/>
    <p:restoredTop sz="77427" autoAdjust="0"/>
  </p:normalViewPr>
  <p:slideViewPr>
    <p:cSldViewPr snapToGrid="0" snapToObjects="1" showGuides="1">
      <p:cViewPr varScale="1">
        <p:scale>
          <a:sx n="85" d="100"/>
          <a:sy n="85" d="100"/>
        </p:scale>
        <p:origin x="1728" y="84"/>
      </p:cViewPr>
      <p:guideLst>
        <p:guide orient="horz" pos="4224"/>
        <p:guide pos="2366"/>
      </p:guideLst>
    </p:cSldViewPr>
  </p:slideViewPr>
  <p:notesTextViewPr>
    <p:cViewPr>
      <p:scale>
        <a:sx n="1" d="1"/>
        <a:sy n="1" d="1"/>
      </p:scale>
      <p:origin x="0" y="0"/>
    </p:cViewPr>
  </p:notesTextViewPr>
  <p:notesViewPr>
    <p:cSldViewPr snapToGrid="0" snapToObjects="1" showGuide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ui Kanna" userId="57c82f05eb04563c" providerId="LiveId" clId="{807A97D1-DC53-44BC-B427-0B4ECBEB7D4F}"/>
    <pc:docChg chg="undo redo custSel addSld delSld modSld sldOrd modMainMaster delSection modSection">
      <pc:chgData name="Kamui Kanna" userId="57c82f05eb04563c" providerId="LiveId" clId="{807A97D1-DC53-44BC-B427-0B4ECBEB7D4F}" dt="2022-06-04T16:13:34.265" v="12291" actId="20577"/>
      <pc:docMkLst>
        <pc:docMk/>
      </pc:docMkLst>
      <pc:sldChg chg="modSp mod modTransition modNotesTx">
        <pc:chgData name="Kamui Kanna" userId="57c82f05eb04563c" providerId="LiveId" clId="{807A97D1-DC53-44BC-B427-0B4ECBEB7D4F}" dt="2022-06-04T15:50:40.051" v="12259" actId="20577"/>
        <pc:sldMkLst>
          <pc:docMk/>
          <pc:sldMk cId="2479574488" sldId="256"/>
        </pc:sldMkLst>
        <pc:spChg chg="mod">
          <ac:chgData name="Kamui Kanna" userId="57c82f05eb04563c" providerId="LiveId" clId="{807A97D1-DC53-44BC-B427-0B4ECBEB7D4F}" dt="2022-06-03T16:21:08.438" v="10624" actId="947"/>
          <ac:spMkLst>
            <pc:docMk/>
            <pc:sldMk cId="2479574488" sldId="256"/>
            <ac:spMk id="2" creationId="{BB40CB50-82ED-9D47-B265-A43FD755B343}"/>
          </ac:spMkLst>
        </pc:spChg>
        <pc:spChg chg="mod">
          <ac:chgData name="Kamui Kanna" userId="57c82f05eb04563c" providerId="LiveId" clId="{807A97D1-DC53-44BC-B427-0B4ECBEB7D4F}" dt="2022-06-03T16:21:08.437" v="10620" actId="947"/>
          <ac:spMkLst>
            <pc:docMk/>
            <pc:sldMk cId="2479574488" sldId="256"/>
            <ac:spMk id="4" creationId="{0E4E838D-7233-384F-91DD-D0A9854AA60D}"/>
          </ac:spMkLst>
        </pc:spChg>
      </pc:sldChg>
      <pc:sldChg chg="addSp delSp modSp del mod modTransition modNotesTx">
        <pc:chgData name="Kamui Kanna" userId="57c82f05eb04563c" providerId="LiveId" clId="{807A97D1-DC53-44BC-B427-0B4ECBEB7D4F}" dt="2022-06-03T09:52:23.668" v="4573" actId="47"/>
        <pc:sldMkLst>
          <pc:docMk/>
          <pc:sldMk cId="666302873" sldId="258"/>
        </pc:sldMkLst>
        <pc:spChg chg="mod">
          <ac:chgData name="Kamui Kanna" userId="57c82f05eb04563c" providerId="LiveId" clId="{807A97D1-DC53-44BC-B427-0B4ECBEB7D4F}" dt="2022-05-31T17:37:19.776" v="847"/>
          <ac:spMkLst>
            <pc:docMk/>
            <pc:sldMk cId="666302873" sldId="258"/>
            <ac:spMk id="2" creationId="{9DD36B8F-1EFE-DE45-899B-DA6169BAA3AA}"/>
          </ac:spMkLst>
        </pc:spChg>
        <pc:spChg chg="add del mod">
          <ac:chgData name="Kamui Kanna" userId="57c82f05eb04563c" providerId="LiveId" clId="{807A97D1-DC53-44BC-B427-0B4ECBEB7D4F}" dt="2022-06-02T06:31:39.630" v="1684" actId="20577"/>
          <ac:spMkLst>
            <pc:docMk/>
            <pc:sldMk cId="666302873" sldId="258"/>
            <ac:spMk id="3" creationId="{CEB9ECBD-C033-324B-A57B-56A675223DA2}"/>
          </ac:spMkLst>
        </pc:spChg>
        <pc:spChg chg="add mod">
          <ac:chgData name="Kamui Kanna" userId="57c82f05eb04563c" providerId="LiveId" clId="{807A97D1-DC53-44BC-B427-0B4ECBEB7D4F}" dt="2022-06-03T09:40:44.683" v="4463" actId="14100"/>
          <ac:spMkLst>
            <pc:docMk/>
            <pc:sldMk cId="666302873" sldId="258"/>
            <ac:spMk id="5" creationId="{0759F2EE-A5CA-76B9-C3E1-83247A3389E9}"/>
          </ac:spMkLst>
        </pc:spChg>
        <pc:spChg chg="add del mod">
          <ac:chgData name="Kamui Kanna" userId="57c82f05eb04563c" providerId="LiveId" clId="{807A97D1-DC53-44BC-B427-0B4ECBEB7D4F}" dt="2022-06-01T09:03:56.338" v="1553" actId="478"/>
          <ac:spMkLst>
            <pc:docMk/>
            <pc:sldMk cId="666302873" sldId="258"/>
            <ac:spMk id="6" creationId="{60AF3004-61FB-8788-3E56-39C549F86B08}"/>
          </ac:spMkLst>
        </pc:spChg>
        <pc:spChg chg="add mod">
          <ac:chgData name="Kamui Kanna" userId="57c82f05eb04563c" providerId="LiveId" clId="{807A97D1-DC53-44BC-B427-0B4ECBEB7D4F}" dt="2022-06-03T09:41:35.682" v="4474" actId="14100"/>
          <ac:spMkLst>
            <pc:docMk/>
            <pc:sldMk cId="666302873" sldId="258"/>
            <ac:spMk id="6" creationId="{AA2D009E-6AF6-0C2A-0673-9EB35D8F889D}"/>
          </ac:spMkLst>
        </pc:spChg>
        <pc:spChg chg="add mod">
          <ac:chgData name="Kamui Kanna" userId="57c82f05eb04563c" providerId="LiveId" clId="{807A97D1-DC53-44BC-B427-0B4ECBEB7D4F}" dt="2022-06-03T09:41:33.018" v="4473" actId="14100"/>
          <ac:spMkLst>
            <pc:docMk/>
            <pc:sldMk cId="666302873" sldId="258"/>
            <ac:spMk id="7" creationId="{D61ADEC9-58CF-2B58-8D19-820CCC2EBCA6}"/>
          </ac:spMkLst>
        </pc:spChg>
        <pc:spChg chg="add mod">
          <ac:chgData name="Kamui Kanna" userId="57c82f05eb04563c" providerId="LiveId" clId="{807A97D1-DC53-44BC-B427-0B4ECBEB7D4F}" dt="2022-06-03T09:41:21.176" v="4470" actId="14100"/>
          <ac:spMkLst>
            <pc:docMk/>
            <pc:sldMk cId="666302873" sldId="258"/>
            <ac:spMk id="8" creationId="{A70FC9AD-184D-3DDC-2060-99CCB3EB5495}"/>
          </ac:spMkLst>
        </pc:spChg>
        <pc:spChg chg="add mod">
          <ac:chgData name="Kamui Kanna" userId="57c82f05eb04563c" providerId="LiveId" clId="{807A97D1-DC53-44BC-B427-0B4ECBEB7D4F}" dt="2022-06-03T09:41:08.334" v="4468" actId="14100"/>
          <ac:spMkLst>
            <pc:docMk/>
            <pc:sldMk cId="666302873" sldId="258"/>
            <ac:spMk id="9" creationId="{2946E4CE-14D8-3E65-546D-E41A3F026000}"/>
          </ac:spMkLst>
        </pc:spChg>
      </pc:sldChg>
      <pc:sldChg chg="addSp delSp modSp mod modTransition modNotesTx">
        <pc:chgData name="Kamui Kanna" userId="57c82f05eb04563c" providerId="LiveId" clId="{807A97D1-DC53-44BC-B427-0B4ECBEB7D4F}" dt="2022-06-03T16:21:08.410" v="10476" actId="947"/>
        <pc:sldMkLst>
          <pc:docMk/>
          <pc:sldMk cId="2059413254" sldId="259"/>
        </pc:sldMkLst>
        <pc:spChg chg="del mod">
          <ac:chgData name="Kamui Kanna" userId="57c82f05eb04563c" providerId="LiveId" clId="{807A97D1-DC53-44BC-B427-0B4ECBEB7D4F}" dt="2022-06-03T09:57:25.758" v="4597" actId="478"/>
          <ac:spMkLst>
            <pc:docMk/>
            <pc:sldMk cId="2059413254" sldId="259"/>
            <ac:spMk id="2" creationId="{5DE53EB4-4C3A-7847-812D-EDB42B9E00B2}"/>
          </ac:spMkLst>
        </pc:spChg>
        <pc:spChg chg="add del">
          <ac:chgData name="Kamui Kanna" userId="57c82f05eb04563c" providerId="LiveId" clId="{807A97D1-DC53-44BC-B427-0B4ECBEB7D4F}" dt="2022-06-02T06:38:17.583" v="1721" actId="22"/>
          <ac:spMkLst>
            <pc:docMk/>
            <pc:sldMk cId="2059413254" sldId="259"/>
            <ac:spMk id="4" creationId="{7619F02E-0581-897D-6F35-24AC2D0C7843}"/>
          </ac:spMkLst>
        </pc:spChg>
        <pc:spChg chg="mod">
          <ac:chgData name="Kamui Kanna" userId="57c82f05eb04563c" providerId="LiveId" clId="{807A97D1-DC53-44BC-B427-0B4ECBEB7D4F}" dt="2022-06-02T13:24:49.246" v="2574"/>
          <ac:spMkLst>
            <pc:docMk/>
            <pc:sldMk cId="2059413254" sldId="259"/>
            <ac:spMk id="5" creationId="{795BC797-0258-8758-4373-4CCC438C25A7}"/>
          </ac:spMkLst>
        </pc:spChg>
        <pc:spChg chg="mod">
          <ac:chgData name="Kamui Kanna" userId="57c82f05eb04563c" providerId="LiveId" clId="{807A97D1-DC53-44BC-B427-0B4ECBEB7D4F}" dt="2022-06-02T13:24:49.246" v="2574"/>
          <ac:spMkLst>
            <pc:docMk/>
            <pc:sldMk cId="2059413254" sldId="259"/>
            <ac:spMk id="6" creationId="{79F6E419-6797-EB8D-0C37-F4DC8FE87175}"/>
          </ac:spMkLst>
        </pc:spChg>
        <pc:spChg chg="mod">
          <ac:chgData name="Kamui Kanna" userId="57c82f05eb04563c" providerId="LiveId" clId="{807A97D1-DC53-44BC-B427-0B4ECBEB7D4F}" dt="2022-06-02T13:24:49.246" v="2574"/>
          <ac:spMkLst>
            <pc:docMk/>
            <pc:sldMk cId="2059413254" sldId="259"/>
            <ac:spMk id="8" creationId="{697C4587-E826-BD34-F201-E5C8BF5F1DE4}"/>
          </ac:spMkLst>
        </pc:spChg>
        <pc:spChg chg="add mod">
          <ac:chgData name="Kamui Kanna" userId="57c82f05eb04563c" providerId="LiveId" clId="{807A97D1-DC53-44BC-B427-0B4ECBEB7D4F}" dt="2022-06-03T16:21:08.404" v="10444" actId="947"/>
          <ac:spMkLst>
            <pc:docMk/>
            <pc:sldMk cId="2059413254" sldId="259"/>
            <ac:spMk id="9" creationId="{96FD7A9B-9EA1-0AB9-3976-61558F56E2C6}"/>
          </ac:spMkLst>
        </pc:spChg>
        <pc:spChg chg="mod">
          <ac:chgData name="Kamui Kanna" userId="57c82f05eb04563c" providerId="LiveId" clId="{807A97D1-DC53-44BC-B427-0B4ECBEB7D4F}" dt="2022-06-02T13:24:49.246" v="2574"/>
          <ac:spMkLst>
            <pc:docMk/>
            <pc:sldMk cId="2059413254" sldId="259"/>
            <ac:spMk id="9" creationId="{FAB33C90-B6A1-2E50-10BB-47FCC97E2631}"/>
          </ac:spMkLst>
        </pc:spChg>
        <pc:spChg chg="mod">
          <ac:chgData name="Kamui Kanna" userId="57c82f05eb04563c" providerId="LiveId" clId="{807A97D1-DC53-44BC-B427-0B4ECBEB7D4F}" dt="2022-06-02T13:24:49.246" v="2574"/>
          <ac:spMkLst>
            <pc:docMk/>
            <pc:sldMk cId="2059413254" sldId="259"/>
            <ac:spMk id="10" creationId="{2686B9E7-204B-7B0A-4811-6B46304DA125}"/>
          </ac:spMkLst>
        </pc:spChg>
        <pc:spChg chg="add mod">
          <ac:chgData name="Kamui Kanna" userId="57c82f05eb04563c" providerId="LiveId" clId="{807A97D1-DC53-44BC-B427-0B4ECBEB7D4F}" dt="2022-06-03T16:21:08.401" v="10425" actId="947"/>
          <ac:spMkLst>
            <pc:docMk/>
            <pc:sldMk cId="2059413254" sldId="259"/>
            <ac:spMk id="10" creationId="{2E1E8908-8FBE-F204-7A05-21E6DA78F0EA}"/>
          </ac:spMkLst>
        </pc:spChg>
        <pc:spChg chg="mod">
          <ac:chgData name="Kamui Kanna" userId="57c82f05eb04563c" providerId="LiveId" clId="{807A97D1-DC53-44BC-B427-0B4ECBEB7D4F}" dt="2022-06-02T13:24:49.246" v="2574"/>
          <ac:spMkLst>
            <pc:docMk/>
            <pc:sldMk cId="2059413254" sldId="259"/>
            <ac:spMk id="11" creationId="{1A3906A2-F20E-6E2C-4C0B-C4CA8ED561A4}"/>
          </ac:spMkLst>
        </pc:spChg>
        <pc:spChg chg="add mod">
          <ac:chgData name="Kamui Kanna" userId="57c82f05eb04563c" providerId="LiveId" clId="{807A97D1-DC53-44BC-B427-0B4ECBEB7D4F}" dt="2022-06-03T16:21:08.408" v="10468" actId="947"/>
          <ac:spMkLst>
            <pc:docMk/>
            <pc:sldMk cId="2059413254" sldId="259"/>
            <ac:spMk id="11" creationId="{B2C75A33-9429-4682-5135-3863E933B60E}"/>
          </ac:spMkLst>
        </pc:spChg>
        <pc:spChg chg="add mod">
          <ac:chgData name="Kamui Kanna" userId="57c82f05eb04563c" providerId="LiveId" clId="{807A97D1-DC53-44BC-B427-0B4ECBEB7D4F}" dt="2022-06-03T16:21:08.410" v="10476" actId="947"/>
          <ac:spMkLst>
            <pc:docMk/>
            <pc:sldMk cId="2059413254" sldId="259"/>
            <ac:spMk id="13" creationId="{DFDCA36A-BD39-4C08-83DD-74F0DA2BADB7}"/>
          </ac:spMkLst>
        </pc:spChg>
        <pc:spChg chg="add del mod">
          <ac:chgData name="Kamui Kanna" userId="57c82f05eb04563c" providerId="LiveId" clId="{807A97D1-DC53-44BC-B427-0B4ECBEB7D4F}" dt="2022-06-03T12:40:47.769" v="6390"/>
          <ac:spMkLst>
            <pc:docMk/>
            <pc:sldMk cId="2059413254" sldId="259"/>
            <ac:spMk id="14" creationId="{7E2566D8-E37A-3D38-42B2-B6DADB62F56A}"/>
          </ac:spMkLst>
        </pc:spChg>
        <pc:spChg chg="add del mod">
          <ac:chgData name="Kamui Kanna" userId="57c82f05eb04563c" providerId="LiveId" clId="{807A97D1-DC53-44BC-B427-0B4ECBEB7D4F}" dt="2022-06-03T12:40:47.769" v="6390"/>
          <ac:spMkLst>
            <pc:docMk/>
            <pc:sldMk cId="2059413254" sldId="259"/>
            <ac:spMk id="15" creationId="{E0F84CB8-F656-E913-CC9A-2BF82304A5B2}"/>
          </ac:spMkLst>
        </pc:spChg>
        <pc:spChg chg="add mod">
          <ac:chgData name="Kamui Kanna" userId="57c82f05eb04563c" providerId="LiveId" clId="{807A97D1-DC53-44BC-B427-0B4ECBEB7D4F}" dt="2022-06-03T16:21:08.409" v="10472" actId="947"/>
          <ac:spMkLst>
            <pc:docMk/>
            <pc:sldMk cId="2059413254" sldId="259"/>
            <ac:spMk id="16" creationId="{F0E8C711-0FB7-6AAA-1708-33EF4D780713}"/>
          </ac:spMkLst>
        </pc:spChg>
        <pc:spChg chg="add mod">
          <ac:chgData name="Kamui Kanna" userId="57c82f05eb04563c" providerId="LiveId" clId="{807A97D1-DC53-44BC-B427-0B4ECBEB7D4F}" dt="2022-06-03T16:21:08.404" v="10443" actId="947"/>
          <ac:spMkLst>
            <pc:docMk/>
            <pc:sldMk cId="2059413254" sldId="259"/>
            <ac:spMk id="17" creationId="{102EBBD2-89B4-E65B-518B-9AE012EE4486}"/>
          </ac:spMkLst>
        </pc:spChg>
        <pc:spChg chg="add mod">
          <ac:chgData name="Kamui Kanna" userId="57c82f05eb04563c" providerId="LiveId" clId="{807A97D1-DC53-44BC-B427-0B4ECBEB7D4F}" dt="2022-06-03T16:21:08.402" v="10433" actId="947"/>
          <ac:spMkLst>
            <pc:docMk/>
            <pc:sldMk cId="2059413254" sldId="259"/>
            <ac:spMk id="18" creationId="{A4198391-E7FA-0712-EA3F-1DC3FE4989D2}"/>
          </ac:spMkLst>
        </pc:spChg>
        <pc:spChg chg="add mod">
          <ac:chgData name="Kamui Kanna" userId="57c82f05eb04563c" providerId="LiveId" clId="{807A97D1-DC53-44BC-B427-0B4ECBEB7D4F}" dt="2022-06-03T16:21:08.407" v="10464" actId="947"/>
          <ac:spMkLst>
            <pc:docMk/>
            <pc:sldMk cId="2059413254" sldId="259"/>
            <ac:spMk id="19" creationId="{8102B347-3972-B247-686C-3EDA81CEDA0E}"/>
          </ac:spMkLst>
        </pc:spChg>
        <pc:spChg chg="add mod">
          <ac:chgData name="Kamui Kanna" userId="57c82f05eb04563c" providerId="LiveId" clId="{807A97D1-DC53-44BC-B427-0B4ECBEB7D4F}" dt="2022-06-03T16:21:08.402" v="10431" actId="947"/>
          <ac:spMkLst>
            <pc:docMk/>
            <pc:sldMk cId="2059413254" sldId="259"/>
            <ac:spMk id="20" creationId="{88D390E5-06D4-5676-799C-8E86C6A91AF9}"/>
          </ac:spMkLst>
        </pc:spChg>
        <pc:spChg chg="add mod">
          <ac:chgData name="Kamui Kanna" userId="57c82f05eb04563c" providerId="LiveId" clId="{807A97D1-DC53-44BC-B427-0B4ECBEB7D4F}" dt="2022-06-03T16:21:08.404" v="10442" actId="947"/>
          <ac:spMkLst>
            <pc:docMk/>
            <pc:sldMk cId="2059413254" sldId="259"/>
            <ac:spMk id="21" creationId="{02949EBE-E7D6-425B-1A4C-E6BACE553DD2}"/>
          </ac:spMkLst>
        </pc:spChg>
        <pc:spChg chg="add mod">
          <ac:chgData name="Kamui Kanna" userId="57c82f05eb04563c" providerId="LiveId" clId="{807A97D1-DC53-44BC-B427-0B4ECBEB7D4F}" dt="2022-06-03T16:21:08.403" v="10436" actId="947"/>
          <ac:spMkLst>
            <pc:docMk/>
            <pc:sldMk cId="2059413254" sldId="259"/>
            <ac:spMk id="22" creationId="{33C5FC9E-E827-61C6-9149-91103EF46A09}"/>
          </ac:spMkLst>
        </pc:spChg>
        <pc:spChg chg="add mod">
          <ac:chgData name="Kamui Kanna" userId="57c82f05eb04563c" providerId="LiveId" clId="{807A97D1-DC53-44BC-B427-0B4ECBEB7D4F}" dt="2022-06-03T16:21:08.407" v="10460" actId="947"/>
          <ac:spMkLst>
            <pc:docMk/>
            <pc:sldMk cId="2059413254" sldId="259"/>
            <ac:spMk id="23" creationId="{FAA979A4-79E5-6328-231D-F6B4A42CE1E2}"/>
          </ac:spMkLst>
        </pc:spChg>
        <pc:spChg chg="add mod">
          <ac:chgData name="Kamui Kanna" userId="57c82f05eb04563c" providerId="LiveId" clId="{807A97D1-DC53-44BC-B427-0B4ECBEB7D4F}" dt="2022-06-03T16:21:08.403" v="10439" actId="947"/>
          <ac:spMkLst>
            <pc:docMk/>
            <pc:sldMk cId="2059413254" sldId="259"/>
            <ac:spMk id="24" creationId="{94F27EA7-F02F-8C3F-5BB7-7B3AB1638F1B}"/>
          </ac:spMkLst>
        </pc:spChg>
        <pc:spChg chg="add mod">
          <ac:chgData name="Kamui Kanna" userId="57c82f05eb04563c" providerId="LiveId" clId="{807A97D1-DC53-44BC-B427-0B4ECBEB7D4F}" dt="2022-06-03T16:21:08.402" v="10430" actId="947"/>
          <ac:spMkLst>
            <pc:docMk/>
            <pc:sldMk cId="2059413254" sldId="259"/>
            <ac:spMk id="25" creationId="{38A8F67D-31EC-54B6-EBEF-B905EF7CD28B}"/>
          </ac:spMkLst>
        </pc:spChg>
        <pc:spChg chg="add mod">
          <ac:chgData name="Kamui Kanna" userId="57c82f05eb04563c" providerId="LiveId" clId="{807A97D1-DC53-44BC-B427-0B4ECBEB7D4F}" dt="2022-06-03T16:21:08.406" v="10456" actId="947"/>
          <ac:spMkLst>
            <pc:docMk/>
            <pc:sldMk cId="2059413254" sldId="259"/>
            <ac:spMk id="26" creationId="{2998AF6D-2F4C-8923-51B2-580735E08F23}"/>
          </ac:spMkLst>
        </pc:spChg>
        <pc:spChg chg="add mod">
          <ac:chgData name="Kamui Kanna" userId="57c82f05eb04563c" providerId="LiveId" clId="{807A97D1-DC53-44BC-B427-0B4ECBEB7D4F}" dt="2022-06-03T16:21:08.404" v="10441" actId="947"/>
          <ac:spMkLst>
            <pc:docMk/>
            <pc:sldMk cId="2059413254" sldId="259"/>
            <ac:spMk id="27" creationId="{8BB4CF46-1F08-8685-7AE0-651B3924C97A}"/>
          </ac:spMkLst>
        </pc:spChg>
        <pc:spChg chg="add mod">
          <ac:chgData name="Kamui Kanna" userId="57c82f05eb04563c" providerId="LiveId" clId="{807A97D1-DC53-44BC-B427-0B4ECBEB7D4F}" dt="2022-06-03T16:21:08.402" v="10432" actId="947"/>
          <ac:spMkLst>
            <pc:docMk/>
            <pc:sldMk cId="2059413254" sldId="259"/>
            <ac:spMk id="28" creationId="{8B125DF6-B187-F78D-6BBF-A5A1E34E05DE}"/>
          </ac:spMkLst>
        </pc:spChg>
        <pc:spChg chg="add mod">
          <ac:chgData name="Kamui Kanna" userId="57c82f05eb04563c" providerId="LiveId" clId="{807A97D1-DC53-44BC-B427-0B4ECBEB7D4F}" dt="2022-06-03T16:21:08.405" v="10452" actId="947"/>
          <ac:spMkLst>
            <pc:docMk/>
            <pc:sldMk cId="2059413254" sldId="259"/>
            <ac:spMk id="29" creationId="{2D6AAA3E-CAFF-3D6C-D31C-D9CD68ED1709}"/>
          </ac:spMkLst>
        </pc:spChg>
        <pc:spChg chg="add mod">
          <ac:chgData name="Kamui Kanna" userId="57c82f05eb04563c" providerId="LiveId" clId="{807A97D1-DC53-44BC-B427-0B4ECBEB7D4F}" dt="2022-06-03T16:21:08.403" v="10437" actId="947"/>
          <ac:spMkLst>
            <pc:docMk/>
            <pc:sldMk cId="2059413254" sldId="259"/>
            <ac:spMk id="30" creationId="{0C812420-98D3-FC0F-4506-5111D43BA698}"/>
          </ac:spMkLst>
        </pc:spChg>
        <pc:spChg chg="add mod">
          <ac:chgData name="Kamui Kanna" userId="57c82f05eb04563c" providerId="LiveId" clId="{807A97D1-DC53-44BC-B427-0B4ECBEB7D4F}" dt="2022-06-03T16:21:08.402" v="10435" actId="947"/>
          <ac:spMkLst>
            <pc:docMk/>
            <pc:sldMk cId="2059413254" sldId="259"/>
            <ac:spMk id="31" creationId="{1DFF2C5A-1C35-4E86-0AC1-7C2FBF4D85FB}"/>
          </ac:spMkLst>
        </pc:spChg>
        <pc:spChg chg="add mod">
          <ac:chgData name="Kamui Kanna" userId="57c82f05eb04563c" providerId="LiveId" clId="{807A97D1-DC53-44BC-B427-0B4ECBEB7D4F}" dt="2022-06-03T16:21:08.405" v="10448" actId="947"/>
          <ac:spMkLst>
            <pc:docMk/>
            <pc:sldMk cId="2059413254" sldId="259"/>
            <ac:spMk id="32" creationId="{48C0A9AD-883D-14CA-A817-C9EA0F9D458E}"/>
          </ac:spMkLst>
        </pc:spChg>
        <pc:grpChg chg="add del mod">
          <ac:chgData name="Kamui Kanna" userId="57c82f05eb04563c" providerId="LiveId" clId="{807A97D1-DC53-44BC-B427-0B4ECBEB7D4F}" dt="2022-06-02T13:24:54.552" v="2577"/>
          <ac:grpSpMkLst>
            <pc:docMk/>
            <pc:sldMk cId="2059413254" sldId="259"/>
            <ac:grpSpMk id="3" creationId="{E7FC2D2F-F258-DF55-F689-186FE6CA3031}"/>
          </ac:grpSpMkLst>
        </pc:grpChg>
        <pc:grpChg chg="mod">
          <ac:chgData name="Kamui Kanna" userId="57c82f05eb04563c" providerId="LiveId" clId="{807A97D1-DC53-44BC-B427-0B4ECBEB7D4F}" dt="2022-06-02T13:24:49.246" v="2574"/>
          <ac:grpSpMkLst>
            <pc:docMk/>
            <pc:sldMk cId="2059413254" sldId="259"/>
            <ac:grpSpMk id="4" creationId="{2A86835D-5F65-2D1C-01B8-02D69FB7D1E3}"/>
          </ac:grpSpMkLst>
        </pc:grpChg>
        <pc:grpChg chg="mod">
          <ac:chgData name="Kamui Kanna" userId="57c82f05eb04563c" providerId="LiveId" clId="{807A97D1-DC53-44BC-B427-0B4ECBEB7D4F}" dt="2022-06-02T13:24:49.246" v="2574"/>
          <ac:grpSpMkLst>
            <pc:docMk/>
            <pc:sldMk cId="2059413254" sldId="259"/>
            <ac:grpSpMk id="7" creationId="{355E56BF-3006-CF32-F921-8ECAEA75D9C6}"/>
          </ac:grpSpMkLst>
        </pc:grpChg>
        <pc:picChg chg="add mod">
          <ac:chgData name="Kamui Kanna" userId="57c82f05eb04563c" providerId="LiveId" clId="{807A97D1-DC53-44BC-B427-0B4ECBEB7D4F}" dt="2022-06-03T10:05:26.525" v="4834" actId="1076"/>
          <ac:picMkLst>
            <pc:docMk/>
            <pc:sldMk cId="2059413254" sldId="259"/>
            <ac:picMk id="12" creationId="{69991BB1-917B-C2FF-21B9-058EAC0FDF36}"/>
          </ac:picMkLst>
        </pc:picChg>
        <pc:picChg chg="add del mod">
          <ac:chgData name="Kamui Kanna" userId="57c82f05eb04563c" providerId="LiveId" clId="{807A97D1-DC53-44BC-B427-0B4ECBEB7D4F}" dt="2022-06-02T13:33:12.901" v="2639" actId="478"/>
          <ac:picMkLst>
            <pc:docMk/>
            <pc:sldMk cId="2059413254" sldId="259"/>
            <ac:picMk id="15" creationId="{CAF996C1-6513-1D38-30C8-975B5AEB6AB2}"/>
          </ac:picMkLst>
        </pc:picChg>
        <pc:picChg chg="add del mod">
          <ac:chgData name="Kamui Kanna" userId="57c82f05eb04563c" providerId="LiveId" clId="{807A97D1-DC53-44BC-B427-0B4ECBEB7D4F}" dt="2022-06-02T16:10:19.922" v="3361" actId="478"/>
          <ac:picMkLst>
            <pc:docMk/>
            <pc:sldMk cId="2059413254" sldId="259"/>
            <ac:picMk id="18" creationId="{AC8FFD84-BDC6-162F-235F-53677F283F8B}"/>
          </ac:picMkLst>
        </pc:picChg>
        <pc:picChg chg="add mod">
          <ac:chgData name="Kamui Kanna" userId="57c82f05eb04563c" providerId="LiveId" clId="{807A97D1-DC53-44BC-B427-0B4ECBEB7D4F}" dt="2022-06-03T10:34:56.476" v="5161" actId="1076"/>
          <ac:picMkLst>
            <pc:docMk/>
            <pc:sldMk cId="2059413254" sldId="259"/>
            <ac:picMk id="1026" creationId="{551AB6BD-0E1A-FE2A-FAC7-1ECA7BBA0C77}"/>
          </ac:picMkLst>
        </pc:picChg>
        <pc:picChg chg="add mod">
          <ac:chgData name="Kamui Kanna" userId="57c82f05eb04563c" providerId="LiveId" clId="{807A97D1-DC53-44BC-B427-0B4ECBEB7D4F}" dt="2022-06-03T10:34:52.832" v="5160" actId="1076"/>
          <ac:picMkLst>
            <pc:docMk/>
            <pc:sldMk cId="2059413254" sldId="259"/>
            <ac:picMk id="1028" creationId="{F7AAC2CE-24AA-7A05-A66C-BBC5D7779AF3}"/>
          </ac:picMkLst>
        </pc:picChg>
      </pc:sldChg>
      <pc:sldChg chg="modSp del mod modTransition modNotesTx">
        <pc:chgData name="Kamui Kanna" userId="57c82f05eb04563c" providerId="LiveId" clId="{807A97D1-DC53-44BC-B427-0B4ECBEB7D4F}" dt="2022-06-02T06:41:39.348" v="2021" actId="47"/>
        <pc:sldMkLst>
          <pc:docMk/>
          <pc:sldMk cId="1746669248" sldId="260"/>
        </pc:sldMkLst>
        <pc:spChg chg="mod">
          <ac:chgData name="Kamui Kanna" userId="57c82f05eb04563c" providerId="LiveId" clId="{807A97D1-DC53-44BC-B427-0B4ECBEB7D4F}" dt="2022-06-01T08:47:53.513" v="1271" actId="20577"/>
          <ac:spMkLst>
            <pc:docMk/>
            <pc:sldMk cId="1746669248" sldId="260"/>
            <ac:spMk id="2" creationId="{C21C85FF-9CD5-F140-BD5C-ED213955945D}"/>
          </ac:spMkLst>
        </pc:spChg>
      </pc:sldChg>
      <pc:sldChg chg="del modTransition">
        <pc:chgData name="Kamui Kanna" userId="57c82f05eb04563c" providerId="LiveId" clId="{807A97D1-DC53-44BC-B427-0B4ECBEB7D4F}" dt="2022-06-01T08:47:22.480" v="1245" actId="47"/>
        <pc:sldMkLst>
          <pc:docMk/>
          <pc:sldMk cId="4045980174" sldId="261"/>
        </pc:sldMkLst>
      </pc:sldChg>
      <pc:sldChg chg="addSp delSp modSp mod modTransition modNotesTx">
        <pc:chgData name="Kamui Kanna" userId="57c82f05eb04563c" providerId="LiveId" clId="{807A97D1-DC53-44BC-B427-0B4ECBEB7D4F}" dt="2022-06-04T15:10:41.363" v="12244" actId="20577"/>
        <pc:sldMkLst>
          <pc:docMk/>
          <pc:sldMk cId="2308290490" sldId="262"/>
        </pc:sldMkLst>
        <pc:spChg chg="del mod">
          <ac:chgData name="Kamui Kanna" userId="57c82f05eb04563c" providerId="LiveId" clId="{807A97D1-DC53-44BC-B427-0B4ECBEB7D4F}" dt="2022-06-03T10:00:28.191" v="4740" actId="478"/>
          <ac:spMkLst>
            <pc:docMk/>
            <pc:sldMk cId="2308290490" sldId="262"/>
            <ac:spMk id="2" creationId="{9C634FC9-F095-4841-A668-0952E8A9551F}"/>
          </ac:spMkLst>
        </pc:spChg>
        <pc:spChg chg="add mod ord">
          <ac:chgData name="Kamui Kanna" userId="57c82f05eb04563c" providerId="LiveId" clId="{807A97D1-DC53-44BC-B427-0B4ECBEB7D4F}" dt="2022-06-03T16:21:08.188" v="9368" actId="947"/>
          <ac:spMkLst>
            <pc:docMk/>
            <pc:sldMk cId="2308290490" sldId="262"/>
            <ac:spMk id="5" creationId="{472E3E61-65E6-F1FE-38F4-D5351BBF4305}"/>
          </ac:spMkLst>
        </pc:spChg>
        <pc:spChg chg="add mod">
          <ac:chgData name="Kamui Kanna" userId="57c82f05eb04563c" providerId="LiveId" clId="{807A97D1-DC53-44BC-B427-0B4ECBEB7D4F}" dt="2022-06-03T16:21:08.180" v="9314" actId="947"/>
          <ac:spMkLst>
            <pc:docMk/>
            <pc:sldMk cId="2308290490" sldId="262"/>
            <ac:spMk id="7" creationId="{A66F2F45-BA50-FCCF-1A24-0EAA30E85F6E}"/>
          </ac:spMkLst>
        </pc:spChg>
        <pc:spChg chg="add mod">
          <ac:chgData name="Kamui Kanna" userId="57c82f05eb04563c" providerId="LiveId" clId="{807A97D1-DC53-44BC-B427-0B4ECBEB7D4F}" dt="2022-06-03T16:21:08.188" v="9364" actId="947"/>
          <ac:spMkLst>
            <pc:docMk/>
            <pc:sldMk cId="2308290490" sldId="262"/>
            <ac:spMk id="8" creationId="{F97BEE94-3512-BFF1-BF69-15AF5F440811}"/>
          </ac:spMkLst>
        </pc:spChg>
        <pc:spChg chg="add mod">
          <ac:chgData name="Kamui Kanna" userId="57c82f05eb04563c" providerId="LiveId" clId="{807A97D1-DC53-44BC-B427-0B4ECBEB7D4F}" dt="2022-06-03T16:21:08.181" v="9316" actId="947"/>
          <ac:spMkLst>
            <pc:docMk/>
            <pc:sldMk cId="2308290490" sldId="262"/>
            <ac:spMk id="9" creationId="{2E684AE2-F79B-10E2-B1B3-DEB4071DF891}"/>
          </ac:spMkLst>
        </pc:spChg>
        <pc:spChg chg="add mod">
          <ac:chgData name="Kamui Kanna" userId="57c82f05eb04563c" providerId="LiveId" clId="{807A97D1-DC53-44BC-B427-0B4ECBEB7D4F}" dt="2022-06-03T16:21:08.187" v="9360" actId="947"/>
          <ac:spMkLst>
            <pc:docMk/>
            <pc:sldMk cId="2308290490" sldId="262"/>
            <ac:spMk id="10" creationId="{C2683564-1736-A7BB-25C5-FE2B88CA8308}"/>
          </ac:spMkLst>
        </pc:spChg>
        <pc:spChg chg="add mod">
          <ac:chgData name="Kamui Kanna" userId="57c82f05eb04563c" providerId="LiveId" clId="{807A97D1-DC53-44BC-B427-0B4ECBEB7D4F}" dt="2022-06-03T16:21:08.179" v="9305" actId="947"/>
          <ac:spMkLst>
            <pc:docMk/>
            <pc:sldMk cId="2308290490" sldId="262"/>
            <ac:spMk id="11" creationId="{459C8DD5-4A3E-2C2A-BF5E-76C8D5AFB5FB}"/>
          </ac:spMkLst>
        </pc:spChg>
        <pc:spChg chg="add mod">
          <ac:chgData name="Kamui Kanna" userId="57c82f05eb04563c" providerId="LiveId" clId="{807A97D1-DC53-44BC-B427-0B4ECBEB7D4F}" dt="2022-06-03T16:21:08.187" v="9356" actId="947"/>
          <ac:spMkLst>
            <pc:docMk/>
            <pc:sldMk cId="2308290490" sldId="262"/>
            <ac:spMk id="12" creationId="{BA11242F-8569-9653-89A3-2E5CD29F3920}"/>
          </ac:spMkLst>
        </pc:spChg>
        <pc:spChg chg="add mod">
          <ac:chgData name="Kamui Kanna" userId="57c82f05eb04563c" providerId="LiveId" clId="{807A97D1-DC53-44BC-B427-0B4ECBEB7D4F}" dt="2022-06-03T16:21:08.180" v="9315" actId="947"/>
          <ac:spMkLst>
            <pc:docMk/>
            <pc:sldMk cId="2308290490" sldId="262"/>
            <ac:spMk id="13" creationId="{5FBB97B8-826F-90A9-9740-99309B1B19C6}"/>
          </ac:spMkLst>
        </pc:spChg>
        <pc:spChg chg="add mod">
          <ac:chgData name="Kamui Kanna" userId="57c82f05eb04563c" providerId="LiveId" clId="{807A97D1-DC53-44BC-B427-0B4ECBEB7D4F}" dt="2022-06-03T16:21:08.186" v="9352" actId="947"/>
          <ac:spMkLst>
            <pc:docMk/>
            <pc:sldMk cId="2308290490" sldId="262"/>
            <ac:spMk id="14" creationId="{9FEC3418-84C6-CC86-43FC-BB48C057ADDE}"/>
          </ac:spMkLst>
        </pc:spChg>
        <pc:spChg chg="add mod">
          <ac:chgData name="Kamui Kanna" userId="57c82f05eb04563c" providerId="LiveId" clId="{807A97D1-DC53-44BC-B427-0B4ECBEB7D4F}" dt="2022-06-03T16:21:08.180" v="9313" actId="947"/>
          <ac:spMkLst>
            <pc:docMk/>
            <pc:sldMk cId="2308290490" sldId="262"/>
            <ac:spMk id="15" creationId="{5AE8365B-2742-F142-D001-9AAB225C87EF}"/>
          </ac:spMkLst>
        </pc:spChg>
        <pc:spChg chg="add mod">
          <ac:chgData name="Kamui Kanna" userId="57c82f05eb04563c" providerId="LiveId" clId="{807A97D1-DC53-44BC-B427-0B4ECBEB7D4F}" dt="2022-06-03T16:21:08.186" v="9348" actId="947"/>
          <ac:spMkLst>
            <pc:docMk/>
            <pc:sldMk cId="2308290490" sldId="262"/>
            <ac:spMk id="16" creationId="{7EE4148D-E494-8BAF-D629-8FB240701A06}"/>
          </ac:spMkLst>
        </pc:spChg>
        <pc:spChg chg="add mod">
          <ac:chgData name="Kamui Kanna" userId="57c82f05eb04563c" providerId="LiveId" clId="{807A97D1-DC53-44BC-B427-0B4ECBEB7D4F}" dt="2022-06-03T16:21:08.180" v="9312" actId="947"/>
          <ac:spMkLst>
            <pc:docMk/>
            <pc:sldMk cId="2308290490" sldId="262"/>
            <ac:spMk id="17" creationId="{B65BB46A-34D5-FFB1-B76A-49DBA51050DA}"/>
          </ac:spMkLst>
        </pc:spChg>
        <pc:spChg chg="add mod">
          <ac:chgData name="Kamui Kanna" userId="57c82f05eb04563c" providerId="LiveId" clId="{807A97D1-DC53-44BC-B427-0B4ECBEB7D4F}" dt="2022-06-03T16:21:08.185" v="9344" actId="947"/>
          <ac:spMkLst>
            <pc:docMk/>
            <pc:sldMk cId="2308290490" sldId="262"/>
            <ac:spMk id="18" creationId="{51BCB6E2-DEF6-8A5C-6274-841A0EC58631}"/>
          </ac:spMkLst>
        </pc:spChg>
        <pc:spChg chg="add mod">
          <ac:chgData name="Kamui Kanna" userId="57c82f05eb04563c" providerId="LiveId" clId="{807A97D1-DC53-44BC-B427-0B4ECBEB7D4F}" dt="2022-06-03T16:21:08.180" v="9310" actId="947"/>
          <ac:spMkLst>
            <pc:docMk/>
            <pc:sldMk cId="2308290490" sldId="262"/>
            <ac:spMk id="19" creationId="{A87D9902-662A-B9EB-CAE7-16D7E1CA4399}"/>
          </ac:spMkLst>
        </pc:spChg>
        <pc:spChg chg="add mod">
          <ac:chgData name="Kamui Kanna" userId="57c82f05eb04563c" providerId="LiveId" clId="{807A97D1-DC53-44BC-B427-0B4ECBEB7D4F}" dt="2022-06-03T16:21:08.184" v="9340" actId="947"/>
          <ac:spMkLst>
            <pc:docMk/>
            <pc:sldMk cId="2308290490" sldId="262"/>
            <ac:spMk id="20" creationId="{6483C1B7-0563-E4CC-DC41-EAC68BCD9739}"/>
          </ac:spMkLst>
        </pc:spChg>
        <pc:spChg chg="add mod">
          <ac:chgData name="Kamui Kanna" userId="57c82f05eb04563c" providerId="LiveId" clId="{807A97D1-DC53-44BC-B427-0B4ECBEB7D4F}" dt="2022-06-03T16:21:08.184" v="9336" actId="947"/>
          <ac:spMkLst>
            <pc:docMk/>
            <pc:sldMk cId="2308290490" sldId="262"/>
            <ac:spMk id="21" creationId="{DC49CDB9-D2D2-F430-C43F-8C4EBCA7D50C}"/>
          </ac:spMkLst>
        </pc:spChg>
        <pc:spChg chg="add mod">
          <ac:chgData name="Kamui Kanna" userId="57c82f05eb04563c" providerId="LiveId" clId="{807A97D1-DC53-44BC-B427-0B4ECBEB7D4F}" dt="2022-06-03T16:21:08.183" v="9332" actId="947"/>
          <ac:spMkLst>
            <pc:docMk/>
            <pc:sldMk cId="2308290490" sldId="262"/>
            <ac:spMk id="22" creationId="{08636678-F237-B5F3-AC1F-19BF81824EBE}"/>
          </ac:spMkLst>
        </pc:spChg>
        <pc:spChg chg="add mod">
          <ac:chgData name="Kamui Kanna" userId="57c82f05eb04563c" providerId="LiveId" clId="{807A97D1-DC53-44BC-B427-0B4ECBEB7D4F}" dt="2022-06-03T16:21:08.183" v="9328" actId="947"/>
          <ac:spMkLst>
            <pc:docMk/>
            <pc:sldMk cId="2308290490" sldId="262"/>
            <ac:spMk id="23" creationId="{74C711D1-7F39-B3CC-4F2A-FA9F609802D4}"/>
          </ac:spMkLst>
        </pc:spChg>
        <pc:spChg chg="add mod">
          <ac:chgData name="Kamui Kanna" userId="57c82f05eb04563c" providerId="LiveId" clId="{807A97D1-DC53-44BC-B427-0B4ECBEB7D4F}" dt="2022-06-03T17:31:53.462" v="11849" actId="207"/>
          <ac:spMkLst>
            <pc:docMk/>
            <pc:sldMk cId="2308290490" sldId="262"/>
            <ac:spMk id="24" creationId="{553BEB7E-6C3A-4E32-8E16-595BAC2C20FD}"/>
          </ac:spMkLst>
        </pc:spChg>
        <pc:spChg chg="add mod">
          <ac:chgData name="Kamui Kanna" userId="57c82f05eb04563c" providerId="LiveId" clId="{807A97D1-DC53-44BC-B427-0B4ECBEB7D4F}" dt="2022-06-03T17:31:57.479" v="11850" actId="207"/>
          <ac:spMkLst>
            <pc:docMk/>
            <pc:sldMk cId="2308290490" sldId="262"/>
            <ac:spMk id="25" creationId="{3BC7F6B8-8A0F-F09C-DBDE-7D3D61CAAD66}"/>
          </ac:spMkLst>
        </pc:spChg>
        <pc:spChg chg="add del mod">
          <ac:chgData name="Kamui Kanna" userId="57c82f05eb04563c" providerId="LiveId" clId="{807A97D1-DC53-44BC-B427-0B4ECBEB7D4F}" dt="2022-06-03T16:37:27.725" v="11407" actId="478"/>
          <ac:spMkLst>
            <pc:docMk/>
            <pc:sldMk cId="2308290490" sldId="262"/>
            <ac:spMk id="26" creationId="{8475B213-9CBA-6B3F-E902-88212CF5144F}"/>
          </ac:spMkLst>
        </pc:spChg>
        <pc:spChg chg="add mod">
          <ac:chgData name="Kamui Kanna" userId="57c82f05eb04563c" providerId="LiveId" clId="{807A97D1-DC53-44BC-B427-0B4ECBEB7D4F}" dt="2022-06-03T16:37:24.814" v="11406" actId="14100"/>
          <ac:spMkLst>
            <pc:docMk/>
            <pc:sldMk cId="2308290490" sldId="262"/>
            <ac:spMk id="27" creationId="{6270AD18-F1B7-8032-1853-A8BACA0C9461}"/>
          </ac:spMkLst>
        </pc:spChg>
        <pc:spChg chg="add mod">
          <ac:chgData name="Kamui Kanna" userId="57c82f05eb04563c" providerId="LiveId" clId="{807A97D1-DC53-44BC-B427-0B4ECBEB7D4F}" dt="2022-06-03T16:38:11.189" v="11412" actId="1076"/>
          <ac:spMkLst>
            <pc:docMk/>
            <pc:sldMk cId="2308290490" sldId="262"/>
            <ac:spMk id="28" creationId="{426E8E1D-46C4-905F-870F-C1CEB7CE6861}"/>
          </ac:spMkLst>
        </pc:spChg>
        <pc:spChg chg="add mod">
          <ac:chgData name="Kamui Kanna" userId="57c82f05eb04563c" providerId="LiveId" clId="{807A97D1-DC53-44BC-B427-0B4ECBEB7D4F}" dt="2022-06-03T16:38:24.497" v="11414" actId="1076"/>
          <ac:spMkLst>
            <pc:docMk/>
            <pc:sldMk cId="2308290490" sldId="262"/>
            <ac:spMk id="29" creationId="{66CB430B-95C3-0CC0-BB08-444E35C4EB8D}"/>
          </ac:spMkLst>
        </pc:spChg>
        <pc:spChg chg="add mod">
          <ac:chgData name="Kamui Kanna" userId="57c82f05eb04563c" providerId="LiveId" clId="{807A97D1-DC53-44BC-B427-0B4ECBEB7D4F}" dt="2022-06-03T16:38:31.837" v="11416" actId="1076"/>
          <ac:spMkLst>
            <pc:docMk/>
            <pc:sldMk cId="2308290490" sldId="262"/>
            <ac:spMk id="30" creationId="{E3A60BEF-C0C7-4922-C335-8F68B24CBED7}"/>
          </ac:spMkLst>
        </pc:spChg>
        <pc:picChg chg="add mod modCrop">
          <ac:chgData name="Kamui Kanna" userId="57c82f05eb04563c" providerId="LiveId" clId="{807A97D1-DC53-44BC-B427-0B4ECBEB7D4F}" dt="2022-06-03T10:31:14.997" v="5090" actId="1076"/>
          <ac:picMkLst>
            <pc:docMk/>
            <pc:sldMk cId="2308290490" sldId="262"/>
            <ac:picMk id="3" creationId="{D152258A-0E34-DFA3-7929-493C5AD80A18}"/>
          </ac:picMkLst>
        </pc:picChg>
        <pc:picChg chg="add mod ord modCrop">
          <ac:chgData name="Kamui Kanna" userId="57c82f05eb04563c" providerId="LiveId" clId="{807A97D1-DC53-44BC-B427-0B4ECBEB7D4F}" dt="2022-06-03T10:01:15.781" v="4775" actId="1076"/>
          <ac:picMkLst>
            <pc:docMk/>
            <pc:sldMk cId="2308290490" sldId="262"/>
            <ac:picMk id="4" creationId="{C0D1F6D2-955B-D6F7-8E95-48A9B2F2E9CC}"/>
          </ac:picMkLst>
        </pc:picChg>
        <pc:picChg chg="add mod">
          <ac:chgData name="Kamui Kanna" userId="57c82f05eb04563c" providerId="LiveId" clId="{807A97D1-DC53-44BC-B427-0B4ECBEB7D4F}" dt="2022-06-03T10:00:57.031" v="4771" actId="1076"/>
          <ac:picMkLst>
            <pc:docMk/>
            <pc:sldMk cId="2308290490" sldId="262"/>
            <ac:picMk id="6" creationId="{93F6A63E-CA05-AF3C-EEC1-760CD9671FDD}"/>
          </ac:picMkLst>
        </pc:picChg>
      </pc:sldChg>
      <pc:sldChg chg="addSp delSp modSp mod modTransition modNotesTx">
        <pc:chgData name="Kamui Kanna" userId="57c82f05eb04563c" providerId="LiveId" clId="{807A97D1-DC53-44BC-B427-0B4ECBEB7D4F}" dt="2022-06-03T16:40:10.484" v="11497" actId="20577"/>
        <pc:sldMkLst>
          <pc:docMk/>
          <pc:sldMk cId="2019634346" sldId="263"/>
        </pc:sldMkLst>
        <pc:spChg chg="del mod">
          <ac:chgData name="Kamui Kanna" userId="57c82f05eb04563c" providerId="LiveId" clId="{807A97D1-DC53-44BC-B427-0B4ECBEB7D4F}" dt="2022-06-03T10:01:41.710" v="4779" actId="478"/>
          <ac:spMkLst>
            <pc:docMk/>
            <pc:sldMk cId="2019634346" sldId="263"/>
            <ac:spMk id="2" creationId="{5230ED3C-73B7-DF42-8FF7-D422C837B4FB}"/>
          </ac:spMkLst>
        </pc:spChg>
        <pc:spChg chg="add mod">
          <ac:chgData name="Kamui Kanna" userId="57c82f05eb04563c" providerId="LiveId" clId="{807A97D1-DC53-44BC-B427-0B4ECBEB7D4F}" dt="2022-06-03T16:21:08.143" v="9112" actId="947"/>
          <ac:spMkLst>
            <pc:docMk/>
            <pc:sldMk cId="2019634346" sldId="263"/>
            <ac:spMk id="3" creationId="{428F72A9-9160-B335-D37A-CE54B7E35FDC}"/>
          </ac:spMkLst>
        </pc:spChg>
        <pc:spChg chg="add mod">
          <ac:chgData name="Kamui Kanna" userId="57c82f05eb04563c" providerId="LiveId" clId="{807A97D1-DC53-44BC-B427-0B4ECBEB7D4F}" dt="2022-06-03T16:21:08.132" v="9057" actId="947"/>
          <ac:spMkLst>
            <pc:docMk/>
            <pc:sldMk cId="2019634346" sldId="263"/>
            <ac:spMk id="4" creationId="{867A0E82-4BCA-315E-8BC4-8A22E6B0C670}"/>
          </ac:spMkLst>
        </pc:spChg>
        <pc:spChg chg="add mod">
          <ac:chgData name="Kamui Kanna" userId="57c82f05eb04563c" providerId="LiveId" clId="{807A97D1-DC53-44BC-B427-0B4ECBEB7D4F}" dt="2022-06-03T16:21:08.142" v="9108" actId="947"/>
          <ac:spMkLst>
            <pc:docMk/>
            <pc:sldMk cId="2019634346" sldId="263"/>
            <ac:spMk id="5" creationId="{0FF20421-5283-F31D-2AB9-35DC25A8C986}"/>
          </ac:spMkLst>
        </pc:spChg>
        <pc:spChg chg="add mod">
          <ac:chgData name="Kamui Kanna" userId="57c82f05eb04563c" providerId="LiveId" clId="{807A97D1-DC53-44BC-B427-0B4ECBEB7D4F}" dt="2022-06-03T16:21:08.132" v="9056" actId="947"/>
          <ac:spMkLst>
            <pc:docMk/>
            <pc:sldMk cId="2019634346" sldId="263"/>
            <ac:spMk id="6" creationId="{44653580-FC7D-2CEB-DE10-8B1753BCE01D}"/>
          </ac:spMkLst>
        </pc:spChg>
        <pc:spChg chg="add mod">
          <ac:chgData name="Kamui Kanna" userId="57c82f05eb04563c" providerId="LiveId" clId="{807A97D1-DC53-44BC-B427-0B4ECBEB7D4F}" dt="2022-06-03T16:21:08.132" v="9054" actId="947"/>
          <ac:spMkLst>
            <pc:docMk/>
            <pc:sldMk cId="2019634346" sldId="263"/>
            <ac:spMk id="7" creationId="{38EF7EFF-325F-FBF6-3239-C5DCBD9C593D}"/>
          </ac:spMkLst>
        </pc:spChg>
        <pc:spChg chg="add mod">
          <ac:chgData name="Kamui Kanna" userId="57c82f05eb04563c" providerId="LiveId" clId="{807A97D1-DC53-44BC-B427-0B4ECBEB7D4F}" dt="2022-06-03T16:21:08.141" v="9104" actId="947"/>
          <ac:spMkLst>
            <pc:docMk/>
            <pc:sldMk cId="2019634346" sldId="263"/>
            <ac:spMk id="8" creationId="{8653EF67-5893-C360-0CEF-76F84951A6ED}"/>
          </ac:spMkLst>
        </pc:spChg>
        <pc:spChg chg="add mod">
          <ac:chgData name="Kamui Kanna" userId="57c82f05eb04563c" providerId="LiveId" clId="{807A97D1-DC53-44BC-B427-0B4ECBEB7D4F}" dt="2022-06-03T16:21:08.134" v="9065" actId="947"/>
          <ac:spMkLst>
            <pc:docMk/>
            <pc:sldMk cId="2019634346" sldId="263"/>
            <ac:spMk id="9" creationId="{6C0282A2-6706-6162-8395-529E8FD9B5F8}"/>
          </ac:spMkLst>
        </pc:spChg>
        <pc:spChg chg="add mod">
          <ac:chgData name="Kamui Kanna" userId="57c82f05eb04563c" providerId="LiveId" clId="{807A97D1-DC53-44BC-B427-0B4ECBEB7D4F}" dt="2022-06-03T16:21:08.133" v="9062" actId="947"/>
          <ac:spMkLst>
            <pc:docMk/>
            <pc:sldMk cId="2019634346" sldId="263"/>
            <ac:spMk id="10" creationId="{8385A851-99B7-7317-44C3-D6345731BE86}"/>
          </ac:spMkLst>
        </pc:spChg>
        <pc:spChg chg="add mod">
          <ac:chgData name="Kamui Kanna" userId="57c82f05eb04563c" providerId="LiveId" clId="{807A97D1-DC53-44BC-B427-0B4ECBEB7D4F}" dt="2022-06-03T16:21:08.141" v="9100" actId="947"/>
          <ac:spMkLst>
            <pc:docMk/>
            <pc:sldMk cId="2019634346" sldId="263"/>
            <ac:spMk id="11" creationId="{0FA56EEC-543C-F434-3925-00BB6EEC9B22}"/>
          </ac:spMkLst>
        </pc:spChg>
        <pc:spChg chg="add mod">
          <ac:chgData name="Kamui Kanna" userId="57c82f05eb04563c" providerId="LiveId" clId="{807A97D1-DC53-44BC-B427-0B4ECBEB7D4F}" dt="2022-06-03T16:21:08.132" v="9059" actId="947"/>
          <ac:spMkLst>
            <pc:docMk/>
            <pc:sldMk cId="2019634346" sldId="263"/>
            <ac:spMk id="12" creationId="{AEA11FED-6FC4-AB4A-4283-DA76F5BDB39F}"/>
          </ac:spMkLst>
        </pc:spChg>
        <pc:spChg chg="add mod">
          <ac:chgData name="Kamui Kanna" userId="57c82f05eb04563c" providerId="LiveId" clId="{807A97D1-DC53-44BC-B427-0B4ECBEB7D4F}" dt="2022-06-03T16:21:08.134" v="9067" actId="947"/>
          <ac:spMkLst>
            <pc:docMk/>
            <pc:sldMk cId="2019634346" sldId="263"/>
            <ac:spMk id="13" creationId="{6E98204F-987E-6EA7-E11B-242F6C73E9A1}"/>
          </ac:spMkLst>
        </pc:spChg>
        <pc:spChg chg="add mod">
          <ac:chgData name="Kamui Kanna" userId="57c82f05eb04563c" providerId="LiveId" clId="{807A97D1-DC53-44BC-B427-0B4ECBEB7D4F}" dt="2022-06-03T16:21:08.140" v="9096" actId="947"/>
          <ac:spMkLst>
            <pc:docMk/>
            <pc:sldMk cId="2019634346" sldId="263"/>
            <ac:spMk id="14" creationId="{92E836F2-4D1B-56DB-FA57-632CE27DF92B}"/>
          </ac:spMkLst>
        </pc:spChg>
        <pc:spChg chg="add mod">
          <ac:chgData name="Kamui Kanna" userId="57c82f05eb04563c" providerId="LiveId" clId="{807A97D1-DC53-44BC-B427-0B4ECBEB7D4F}" dt="2022-06-03T16:21:08.133" v="9063" actId="947"/>
          <ac:spMkLst>
            <pc:docMk/>
            <pc:sldMk cId="2019634346" sldId="263"/>
            <ac:spMk id="15" creationId="{2C29A016-1A17-51D7-27BF-3B96AA7491BC}"/>
          </ac:spMkLst>
        </pc:spChg>
        <pc:spChg chg="add mod">
          <ac:chgData name="Kamui Kanna" userId="57c82f05eb04563c" providerId="LiveId" clId="{807A97D1-DC53-44BC-B427-0B4ECBEB7D4F}" dt="2022-06-03T16:21:08.132" v="9055" actId="947"/>
          <ac:spMkLst>
            <pc:docMk/>
            <pc:sldMk cId="2019634346" sldId="263"/>
            <ac:spMk id="16" creationId="{D3A40FE4-73C6-40B3-B57F-ED1878DE3EEF}"/>
          </ac:spMkLst>
        </pc:spChg>
        <pc:spChg chg="add mod">
          <ac:chgData name="Kamui Kanna" userId="57c82f05eb04563c" providerId="LiveId" clId="{807A97D1-DC53-44BC-B427-0B4ECBEB7D4F}" dt="2022-06-03T16:21:08.140" v="9092" actId="947"/>
          <ac:spMkLst>
            <pc:docMk/>
            <pc:sldMk cId="2019634346" sldId="263"/>
            <ac:spMk id="17" creationId="{868220C6-C323-10F3-C738-20CFAFAC9F3D}"/>
          </ac:spMkLst>
        </pc:spChg>
        <pc:spChg chg="add del mod">
          <ac:chgData name="Kamui Kanna" userId="57c82f05eb04563c" providerId="LiveId" clId="{807A97D1-DC53-44BC-B427-0B4ECBEB7D4F}" dt="2022-06-03T12:49:21.757" v="6489" actId="478"/>
          <ac:spMkLst>
            <pc:docMk/>
            <pc:sldMk cId="2019634346" sldId="263"/>
            <ac:spMk id="18" creationId="{F1D6BCF1-C1DA-1392-8915-E14BEE6FE345}"/>
          </ac:spMkLst>
        </pc:spChg>
        <pc:spChg chg="add del mod">
          <ac:chgData name="Kamui Kanna" userId="57c82f05eb04563c" providerId="LiveId" clId="{807A97D1-DC53-44BC-B427-0B4ECBEB7D4F}" dt="2022-06-03T12:49:22.644" v="6490" actId="478"/>
          <ac:spMkLst>
            <pc:docMk/>
            <pc:sldMk cId="2019634346" sldId="263"/>
            <ac:spMk id="19" creationId="{1F24838C-B250-6480-D17E-B6B13516E0B4}"/>
          </ac:spMkLst>
        </pc:spChg>
        <pc:spChg chg="add mod">
          <ac:chgData name="Kamui Kanna" userId="57c82f05eb04563c" providerId="LiveId" clId="{807A97D1-DC53-44BC-B427-0B4ECBEB7D4F}" dt="2022-06-03T16:21:08.133" v="9064" actId="947"/>
          <ac:spMkLst>
            <pc:docMk/>
            <pc:sldMk cId="2019634346" sldId="263"/>
            <ac:spMk id="20" creationId="{2641875B-6013-4391-EE8F-DBCD5532CC18}"/>
          </ac:spMkLst>
        </pc:spChg>
        <pc:spChg chg="add mod">
          <ac:chgData name="Kamui Kanna" userId="57c82f05eb04563c" providerId="LiveId" clId="{807A97D1-DC53-44BC-B427-0B4ECBEB7D4F}" dt="2022-06-03T16:21:08.130" v="9047" actId="947"/>
          <ac:spMkLst>
            <pc:docMk/>
            <pc:sldMk cId="2019634346" sldId="263"/>
            <ac:spMk id="21" creationId="{D60F2D81-13F2-327A-518A-340677ED8341}"/>
          </ac:spMkLst>
        </pc:spChg>
        <pc:spChg chg="add mod">
          <ac:chgData name="Kamui Kanna" userId="57c82f05eb04563c" providerId="LiveId" clId="{807A97D1-DC53-44BC-B427-0B4ECBEB7D4F}" dt="2022-06-03T16:21:08.138" v="9088" actId="947"/>
          <ac:spMkLst>
            <pc:docMk/>
            <pc:sldMk cId="2019634346" sldId="263"/>
            <ac:spMk id="22" creationId="{075BF3F2-8290-666C-892F-0E8A01ECE459}"/>
          </ac:spMkLst>
        </pc:spChg>
        <pc:spChg chg="add mod">
          <ac:chgData name="Kamui Kanna" userId="57c82f05eb04563c" providerId="LiveId" clId="{807A97D1-DC53-44BC-B427-0B4ECBEB7D4F}" dt="2022-06-03T16:21:08.134" v="9068" actId="947"/>
          <ac:spMkLst>
            <pc:docMk/>
            <pc:sldMk cId="2019634346" sldId="263"/>
            <ac:spMk id="23" creationId="{02CD0B1E-A070-7742-44C9-5231E4EE7483}"/>
          </ac:spMkLst>
        </pc:spChg>
        <pc:spChg chg="add mod">
          <ac:chgData name="Kamui Kanna" userId="57c82f05eb04563c" providerId="LiveId" clId="{807A97D1-DC53-44BC-B427-0B4ECBEB7D4F}" dt="2022-06-03T16:21:08.138" v="9084" actId="947"/>
          <ac:spMkLst>
            <pc:docMk/>
            <pc:sldMk cId="2019634346" sldId="263"/>
            <ac:spMk id="24" creationId="{417718F8-BF58-BB5A-2FB6-66EAE516FA81}"/>
          </ac:spMkLst>
        </pc:spChg>
        <pc:spChg chg="add mod">
          <ac:chgData name="Kamui Kanna" userId="57c82f05eb04563c" providerId="LiveId" clId="{807A97D1-DC53-44BC-B427-0B4ECBEB7D4F}" dt="2022-06-03T16:21:08.137" v="9080" actId="947"/>
          <ac:spMkLst>
            <pc:docMk/>
            <pc:sldMk cId="2019634346" sldId="263"/>
            <ac:spMk id="27" creationId="{005976F7-6343-CED0-3A8C-94F52187F68B}"/>
          </ac:spMkLst>
        </pc:spChg>
        <pc:spChg chg="add mod">
          <ac:chgData name="Kamui Kanna" userId="57c82f05eb04563c" providerId="LiveId" clId="{807A97D1-DC53-44BC-B427-0B4ECBEB7D4F}" dt="2022-06-03T16:21:08.136" v="9076" actId="947"/>
          <ac:spMkLst>
            <pc:docMk/>
            <pc:sldMk cId="2019634346" sldId="263"/>
            <ac:spMk id="28" creationId="{D123C379-167C-FF4B-C3DF-C8990C6C02C7}"/>
          </ac:spMkLst>
        </pc:spChg>
        <pc:spChg chg="add mod">
          <ac:chgData name="Kamui Kanna" userId="57c82f05eb04563c" providerId="LiveId" clId="{807A97D1-DC53-44BC-B427-0B4ECBEB7D4F}" dt="2022-06-03T16:21:08.133" v="9060" actId="947"/>
          <ac:spMkLst>
            <pc:docMk/>
            <pc:sldMk cId="2019634346" sldId="263"/>
            <ac:spMk id="29" creationId="{AF4D6CCB-86E4-2E68-F0CC-8E5C9144D673}"/>
          </ac:spMkLst>
        </pc:spChg>
        <pc:spChg chg="add mod">
          <ac:chgData name="Kamui Kanna" userId="57c82f05eb04563c" providerId="LiveId" clId="{807A97D1-DC53-44BC-B427-0B4ECBEB7D4F}" dt="2022-06-03T16:21:08.135" v="9072" actId="947"/>
          <ac:spMkLst>
            <pc:docMk/>
            <pc:sldMk cId="2019634346" sldId="263"/>
            <ac:spMk id="30" creationId="{02C3C965-524F-25DD-E921-4C3EC82E45B8}"/>
          </ac:spMkLst>
        </pc:spChg>
        <pc:picChg chg="add del mod ord modCrop">
          <ac:chgData name="Kamui Kanna" userId="57c82f05eb04563c" providerId="LiveId" clId="{807A97D1-DC53-44BC-B427-0B4ECBEB7D4F}" dt="2022-06-01T17:35:12.961" v="1583" actId="21"/>
          <ac:picMkLst>
            <pc:docMk/>
            <pc:sldMk cId="2019634346" sldId="263"/>
            <ac:picMk id="3" creationId="{F54150D5-309A-1002-B7C2-704437E9DC2F}"/>
          </ac:picMkLst>
        </pc:picChg>
        <pc:picChg chg="add del mod modCrop">
          <ac:chgData name="Kamui Kanna" userId="57c82f05eb04563c" providerId="LiveId" clId="{807A97D1-DC53-44BC-B427-0B4ECBEB7D4F}" dt="2022-06-01T17:35:12.961" v="1583" actId="21"/>
          <ac:picMkLst>
            <pc:docMk/>
            <pc:sldMk cId="2019634346" sldId="263"/>
            <ac:picMk id="4" creationId="{54C19F87-5966-932C-73F1-046AB575CDCE}"/>
          </ac:picMkLst>
        </pc:picChg>
        <pc:cxnChg chg="add mod">
          <ac:chgData name="Kamui Kanna" userId="57c82f05eb04563c" providerId="LiveId" clId="{807A97D1-DC53-44BC-B427-0B4ECBEB7D4F}" dt="2022-06-03T13:13:41.129" v="6561" actId="208"/>
          <ac:cxnSpMkLst>
            <pc:docMk/>
            <pc:sldMk cId="2019634346" sldId="263"/>
            <ac:cxnSpMk id="25" creationId="{A102710D-3167-1E3F-D4AD-080500DDF247}"/>
          </ac:cxnSpMkLst>
        </pc:cxnChg>
        <pc:cxnChg chg="add mod">
          <ac:chgData name="Kamui Kanna" userId="57c82f05eb04563c" providerId="LiveId" clId="{807A97D1-DC53-44BC-B427-0B4ECBEB7D4F}" dt="2022-06-03T13:13:41.129" v="6561" actId="208"/>
          <ac:cxnSpMkLst>
            <pc:docMk/>
            <pc:sldMk cId="2019634346" sldId="263"/>
            <ac:cxnSpMk id="26" creationId="{C7F1AD2E-022B-13A7-1FCD-7781D090BFE9}"/>
          </ac:cxnSpMkLst>
        </pc:cxnChg>
        <pc:cxnChg chg="add mod">
          <ac:chgData name="Kamui Kanna" userId="57c82f05eb04563c" providerId="LiveId" clId="{807A97D1-DC53-44BC-B427-0B4ECBEB7D4F}" dt="2022-06-03T13:13:54.392" v="6562" actId="208"/>
          <ac:cxnSpMkLst>
            <pc:docMk/>
            <pc:sldMk cId="2019634346" sldId="263"/>
            <ac:cxnSpMk id="31" creationId="{82D81DF7-67F8-444B-ED43-DE9C59101011}"/>
          </ac:cxnSpMkLst>
        </pc:cxnChg>
        <pc:cxnChg chg="add mod">
          <ac:chgData name="Kamui Kanna" userId="57c82f05eb04563c" providerId="LiveId" clId="{807A97D1-DC53-44BC-B427-0B4ECBEB7D4F}" dt="2022-06-03T13:13:54.392" v="6562" actId="208"/>
          <ac:cxnSpMkLst>
            <pc:docMk/>
            <pc:sldMk cId="2019634346" sldId="263"/>
            <ac:cxnSpMk id="32" creationId="{8923AE3C-6DF1-ABBA-09DF-4A3C01985F0D}"/>
          </ac:cxnSpMkLst>
        </pc:cxnChg>
      </pc:sldChg>
      <pc:sldChg chg="addSp delSp modSp mod modTransition modNotesTx">
        <pc:chgData name="Kamui Kanna" userId="57c82f05eb04563c" providerId="LiveId" clId="{807A97D1-DC53-44BC-B427-0B4ECBEB7D4F}" dt="2022-06-03T16:46:07.749" v="11506" actId="20577"/>
        <pc:sldMkLst>
          <pc:docMk/>
          <pc:sldMk cId="3099096533" sldId="264"/>
        </pc:sldMkLst>
        <pc:spChg chg="mod">
          <ac:chgData name="Kamui Kanna" userId="57c82f05eb04563c" providerId="LiveId" clId="{807A97D1-DC53-44BC-B427-0B4ECBEB7D4F}" dt="2022-06-03T16:21:08.125" v="9016" actId="947"/>
          <ac:spMkLst>
            <pc:docMk/>
            <pc:sldMk cId="3099096533" sldId="264"/>
            <ac:spMk id="2" creationId="{71BB0EE1-E3A1-724C-958D-646722BF03AD}"/>
          </ac:spMkLst>
        </pc:spChg>
        <pc:spChg chg="mod">
          <ac:chgData name="Kamui Kanna" userId="57c82f05eb04563c" providerId="LiveId" clId="{807A97D1-DC53-44BC-B427-0B4ECBEB7D4F}" dt="2022-06-03T16:21:08.124" v="9011" actId="947"/>
          <ac:spMkLst>
            <pc:docMk/>
            <pc:sldMk cId="3099096533" sldId="264"/>
            <ac:spMk id="3" creationId="{8AE348D4-7D9F-8B43-BAE8-7072833577B7}"/>
          </ac:spMkLst>
        </pc:spChg>
        <pc:spChg chg="del">
          <ac:chgData name="Kamui Kanna" userId="57c82f05eb04563c" providerId="LiveId" clId="{807A97D1-DC53-44BC-B427-0B4ECBEB7D4F}" dt="2022-05-31T17:41:38.683" v="979" actId="478"/>
          <ac:spMkLst>
            <pc:docMk/>
            <pc:sldMk cId="3099096533" sldId="264"/>
            <ac:spMk id="5" creationId="{0A9ADD34-265C-8641-25CD-5DCDD14AC1E8}"/>
          </ac:spMkLst>
        </pc:spChg>
        <pc:spChg chg="add mod">
          <ac:chgData name="Kamui Kanna" userId="57c82f05eb04563c" providerId="LiveId" clId="{807A97D1-DC53-44BC-B427-0B4ECBEB7D4F}" dt="2022-06-03T16:21:08.124" v="9012" actId="947"/>
          <ac:spMkLst>
            <pc:docMk/>
            <pc:sldMk cId="3099096533" sldId="264"/>
            <ac:spMk id="6" creationId="{0EA7DBDF-73DD-A3E6-B92C-DFFFC99A1918}"/>
          </ac:spMkLst>
        </pc:spChg>
      </pc:sldChg>
      <pc:sldChg chg="addSp delSp modSp mod ord modTransition">
        <pc:chgData name="Kamui Kanna" userId="57c82f05eb04563c" providerId="LiveId" clId="{807A97D1-DC53-44BC-B427-0B4ECBEB7D4F}" dt="2022-06-03T17:22:05.693" v="11791" actId="1076"/>
        <pc:sldMkLst>
          <pc:docMk/>
          <pc:sldMk cId="347121693" sldId="267"/>
        </pc:sldMkLst>
        <pc:spChg chg="mod">
          <ac:chgData name="Kamui Kanna" userId="57c82f05eb04563c" providerId="LiveId" clId="{807A97D1-DC53-44BC-B427-0B4ECBEB7D4F}" dt="2022-06-03T16:21:08.119" v="8988" actId="947"/>
          <ac:spMkLst>
            <pc:docMk/>
            <pc:sldMk cId="347121693" sldId="267"/>
            <ac:spMk id="2" creationId="{2C71FCE4-6F91-A847-ABBA-491F0AA429C5}"/>
          </ac:spMkLst>
        </pc:spChg>
        <pc:spChg chg="mod">
          <ac:chgData name="Kamui Kanna" userId="57c82f05eb04563c" providerId="LiveId" clId="{807A97D1-DC53-44BC-B427-0B4ECBEB7D4F}" dt="2022-06-03T16:21:08.120" v="8992" actId="947"/>
          <ac:spMkLst>
            <pc:docMk/>
            <pc:sldMk cId="347121693" sldId="267"/>
            <ac:spMk id="5" creationId="{7B475154-9617-C74E-9DD9-58872C741F72}"/>
          </ac:spMkLst>
        </pc:spChg>
        <pc:spChg chg="mod">
          <ac:chgData name="Kamui Kanna" userId="57c82f05eb04563c" providerId="LiveId" clId="{807A97D1-DC53-44BC-B427-0B4ECBEB7D4F}" dt="2022-06-03T16:21:08.121" v="9004" actId="947"/>
          <ac:spMkLst>
            <pc:docMk/>
            <pc:sldMk cId="347121693" sldId="267"/>
            <ac:spMk id="8" creationId="{543E81F4-FC99-FA42-82F6-BB621EB42907}"/>
          </ac:spMkLst>
        </pc:spChg>
        <pc:spChg chg="mod">
          <ac:chgData name="Kamui Kanna" userId="57c82f05eb04563c" providerId="LiveId" clId="{807A97D1-DC53-44BC-B427-0B4ECBEB7D4F}" dt="2022-06-03T16:21:08.120" v="9000" actId="947"/>
          <ac:spMkLst>
            <pc:docMk/>
            <pc:sldMk cId="347121693" sldId="267"/>
            <ac:spMk id="9" creationId="{CA298D5C-E47F-194F-839A-D2E704DBAADC}"/>
          </ac:spMkLst>
        </pc:spChg>
        <pc:spChg chg="mod">
          <ac:chgData name="Kamui Kanna" userId="57c82f05eb04563c" providerId="LiveId" clId="{807A97D1-DC53-44BC-B427-0B4ECBEB7D4F}" dt="2022-06-03T16:21:08.120" v="8996" actId="947"/>
          <ac:spMkLst>
            <pc:docMk/>
            <pc:sldMk cId="347121693" sldId="267"/>
            <ac:spMk id="10" creationId="{4A33D1F9-8DAF-064C-85E5-644B3318D8C6}"/>
          </ac:spMkLst>
        </pc:spChg>
        <pc:spChg chg="mod">
          <ac:chgData name="Kamui Kanna" userId="57c82f05eb04563c" providerId="LiveId" clId="{807A97D1-DC53-44BC-B427-0B4ECBEB7D4F}" dt="2022-06-03T16:21:08.113" v="8963" actId="947"/>
          <ac:spMkLst>
            <pc:docMk/>
            <pc:sldMk cId="347121693" sldId="267"/>
            <ac:spMk id="11" creationId="{406D1205-758D-7F47-9875-8A1988C4DEC6}"/>
          </ac:spMkLst>
        </pc:spChg>
        <pc:spChg chg="mod">
          <ac:chgData name="Kamui Kanna" userId="57c82f05eb04563c" providerId="LiveId" clId="{807A97D1-DC53-44BC-B427-0B4ECBEB7D4F}" dt="2022-06-03T16:21:08.115" v="8972" actId="947"/>
          <ac:spMkLst>
            <pc:docMk/>
            <pc:sldMk cId="347121693" sldId="267"/>
            <ac:spMk id="12" creationId="{5EBF741D-01EB-814D-93E5-50DA46E80247}"/>
          </ac:spMkLst>
        </pc:spChg>
        <pc:spChg chg="mod">
          <ac:chgData name="Kamui Kanna" userId="57c82f05eb04563c" providerId="LiveId" clId="{807A97D1-DC53-44BC-B427-0B4ECBEB7D4F}" dt="2022-06-03T16:21:08.114" v="8968" actId="947"/>
          <ac:spMkLst>
            <pc:docMk/>
            <pc:sldMk cId="347121693" sldId="267"/>
            <ac:spMk id="13" creationId="{CB2E3E2C-EDA0-4C48-A4E2-471D28388A3A}"/>
          </ac:spMkLst>
        </pc:spChg>
        <pc:spChg chg="mod">
          <ac:chgData name="Kamui Kanna" userId="57c82f05eb04563c" providerId="LiveId" clId="{807A97D1-DC53-44BC-B427-0B4ECBEB7D4F}" dt="2022-06-03T16:21:08.117" v="8979" actId="947"/>
          <ac:spMkLst>
            <pc:docMk/>
            <pc:sldMk cId="347121693" sldId="267"/>
            <ac:spMk id="15" creationId="{24855573-551F-0D45-862C-E679CDA7341D}"/>
          </ac:spMkLst>
        </pc:spChg>
        <pc:spChg chg="mod">
          <ac:chgData name="Kamui Kanna" userId="57c82f05eb04563c" providerId="LiveId" clId="{807A97D1-DC53-44BC-B427-0B4ECBEB7D4F}" dt="2022-06-03T16:21:08.109" v="8944" actId="947"/>
          <ac:spMkLst>
            <pc:docMk/>
            <pc:sldMk cId="347121693" sldId="267"/>
            <ac:spMk id="16" creationId="{7A9DA43E-2A25-E44F-92A8-AB7F5A4E71C5}"/>
          </ac:spMkLst>
        </pc:spChg>
        <pc:spChg chg="mod">
          <ac:chgData name="Kamui Kanna" userId="57c82f05eb04563c" providerId="LiveId" clId="{807A97D1-DC53-44BC-B427-0B4ECBEB7D4F}" dt="2022-06-03T16:21:08.112" v="8960" actId="947"/>
          <ac:spMkLst>
            <pc:docMk/>
            <pc:sldMk cId="347121693" sldId="267"/>
            <ac:spMk id="17" creationId="{408AE801-EE1B-5440-A787-D45DCEFA57D5}"/>
          </ac:spMkLst>
        </pc:spChg>
        <pc:spChg chg="mod">
          <ac:chgData name="Kamui Kanna" userId="57c82f05eb04563c" providerId="LiveId" clId="{807A97D1-DC53-44BC-B427-0B4ECBEB7D4F}" dt="2022-06-03T16:21:08.115" v="8970" actId="947"/>
          <ac:spMkLst>
            <pc:docMk/>
            <pc:sldMk cId="347121693" sldId="267"/>
            <ac:spMk id="18" creationId="{52287261-DB13-DD4C-B0FB-328E6175C051}"/>
          </ac:spMkLst>
        </pc:spChg>
        <pc:spChg chg="mod">
          <ac:chgData name="Kamui Kanna" userId="57c82f05eb04563c" providerId="LiveId" clId="{807A97D1-DC53-44BC-B427-0B4ECBEB7D4F}" dt="2022-06-03T16:21:08.113" v="8961" actId="947"/>
          <ac:spMkLst>
            <pc:docMk/>
            <pc:sldMk cId="347121693" sldId="267"/>
            <ac:spMk id="19" creationId="{ABAB6E7B-9C6E-BB4A-89F0-FC8DB5F5A695}"/>
          </ac:spMkLst>
        </pc:spChg>
        <pc:spChg chg="mod">
          <ac:chgData name="Kamui Kanna" userId="57c82f05eb04563c" providerId="LiveId" clId="{807A97D1-DC53-44BC-B427-0B4ECBEB7D4F}" dt="2022-06-03T16:21:08.117" v="8980" actId="947"/>
          <ac:spMkLst>
            <pc:docMk/>
            <pc:sldMk cId="347121693" sldId="267"/>
            <ac:spMk id="20" creationId="{B54E7A5F-F3C4-AC47-A428-91E2042B3593}"/>
          </ac:spMkLst>
        </pc:spChg>
        <pc:spChg chg="mod">
          <ac:chgData name="Kamui Kanna" userId="57c82f05eb04563c" providerId="LiveId" clId="{807A97D1-DC53-44BC-B427-0B4ECBEB7D4F}" dt="2022-06-03T16:21:08.108" v="8940" actId="947"/>
          <ac:spMkLst>
            <pc:docMk/>
            <pc:sldMk cId="347121693" sldId="267"/>
            <ac:spMk id="21" creationId="{AA8CF19E-4AB8-B745-B062-9C5DEAF7ABF4}"/>
          </ac:spMkLst>
        </pc:spChg>
        <pc:spChg chg="mod">
          <ac:chgData name="Kamui Kanna" userId="57c82f05eb04563c" providerId="LiveId" clId="{807A97D1-DC53-44BC-B427-0B4ECBEB7D4F}" dt="2022-06-03T16:21:08.101" v="8913" actId="947"/>
          <ac:spMkLst>
            <pc:docMk/>
            <pc:sldMk cId="347121693" sldId="267"/>
            <ac:spMk id="22" creationId="{9DCF7D3B-F9C4-1A48-B2AC-D3C0991E8F8C}"/>
          </ac:spMkLst>
        </pc:spChg>
        <pc:spChg chg="mod">
          <ac:chgData name="Kamui Kanna" userId="57c82f05eb04563c" providerId="LiveId" clId="{807A97D1-DC53-44BC-B427-0B4ECBEB7D4F}" dt="2022-06-03T16:21:08.098" v="8904" actId="947"/>
          <ac:spMkLst>
            <pc:docMk/>
            <pc:sldMk cId="347121693" sldId="267"/>
            <ac:spMk id="23" creationId="{5EF303C1-13E6-3D4F-A5E4-29337D7C9A3C}"/>
          </ac:spMkLst>
        </pc:spChg>
        <pc:spChg chg="mod">
          <ac:chgData name="Kamui Kanna" userId="57c82f05eb04563c" providerId="LiveId" clId="{807A97D1-DC53-44BC-B427-0B4ECBEB7D4F}" dt="2022-06-03T16:21:08.096" v="8896" actId="947"/>
          <ac:spMkLst>
            <pc:docMk/>
            <pc:sldMk cId="347121693" sldId="267"/>
            <ac:spMk id="24" creationId="{CF1047C2-0D7F-1E42-B110-6D3F09C36A87}"/>
          </ac:spMkLst>
        </pc:spChg>
        <pc:spChg chg="mod">
          <ac:chgData name="Kamui Kanna" userId="57c82f05eb04563c" providerId="LiveId" clId="{807A97D1-DC53-44BC-B427-0B4ECBEB7D4F}" dt="2022-06-03T16:21:08.093" v="8888" actId="947"/>
          <ac:spMkLst>
            <pc:docMk/>
            <pc:sldMk cId="347121693" sldId="267"/>
            <ac:spMk id="25" creationId="{DDC1E8C0-7540-3E40-BBC5-209A5880927D}"/>
          </ac:spMkLst>
        </pc:spChg>
        <pc:spChg chg="mod">
          <ac:chgData name="Kamui Kanna" userId="57c82f05eb04563c" providerId="LiveId" clId="{807A97D1-DC53-44BC-B427-0B4ECBEB7D4F}" dt="2022-06-03T16:21:08.092" v="8880" actId="947"/>
          <ac:spMkLst>
            <pc:docMk/>
            <pc:sldMk cId="347121693" sldId="267"/>
            <ac:spMk id="26" creationId="{05290E7E-0CCE-3241-BB8A-2D12453A105A}"/>
          </ac:spMkLst>
        </pc:spChg>
        <pc:spChg chg="mod">
          <ac:chgData name="Kamui Kanna" userId="57c82f05eb04563c" providerId="LiveId" clId="{807A97D1-DC53-44BC-B427-0B4ECBEB7D4F}" dt="2022-06-03T16:21:08.090" v="8872" actId="947"/>
          <ac:spMkLst>
            <pc:docMk/>
            <pc:sldMk cId="347121693" sldId="267"/>
            <ac:spMk id="27" creationId="{549C3C84-1D14-AE4B-A949-8F879B874546}"/>
          </ac:spMkLst>
        </pc:spChg>
        <pc:spChg chg="mod">
          <ac:chgData name="Kamui Kanna" userId="57c82f05eb04563c" providerId="LiveId" clId="{807A97D1-DC53-44BC-B427-0B4ECBEB7D4F}" dt="2022-06-03T16:21:08.113" v="8964" actId="947"/>
          <ac:spMkLst>
            <pc:docMk/>
            <pc:sldMk cId="347121693" sldId="267"/>
            <ac:spMk id="28" creationId="{9421895B-C61A-9A4D-9F05-611D5E97B7DB}"/>
          </ac:spMkLst>
        </pc:spChg>
        <pc:spChg chg="mod">
          <ac:chgData name="Kamui Kanna" userId="57c82f05eb04563c" providerId="LiveId" clId="{807A97D1-DC53-44BC-B427-0B4ECBEB7D4F}" dt="2022-06-03T16:20:55.588" v="8722"/>
          <ac:spMkLst>
            <pc:docMk/>
            <pc:sldMk cId="347121693" sldId="267"/>
            <ac:spMk id="29" creationId="{562441A6-AF61-6744-B3AE-B48E1DF87C34}"/>
          </ac:spMkLst>
        </pc:spChg>
        <pc:spChg chg="mod">
          <ac:chgData name="Kamui Kanna" userId="57c82f05eb04563c" providerId="LiveId" clId="{807A97D1-DC53-44BC-B427-0B4ECBEB7D4F}" dt="2022-06-03T16:21:08.114" v="8969" actId="947"/>
          <ac:spMkLst>
            <pc:docMk/>
            <pc:sldMk cId="347121693" sldId="267"/>
            <ac:spMk id="31" creationId="{21CAEFC8-EE97-0D45-B494-2B76506D87D5}"/>
          </ac:spMkLst>
        </pc:spChg>
        <pc:spChg chg="mod">
          <ac:chgData name="Kamui Kanna" userId="57c82f05eb04563c" providerId="LiveId" clId="{807A97D1-DC53-44BC-B427-0B4ECBEB7D4F}" dt="2022-06-03T16:21:08.114" v="8967" actId="947"/>
          <ac:spMkLst>
            <pc:docMk/>
            <pc:sldMk cId="347121693" sldId="267"/>
            <ac:spMk id="32" creationId="{222FFD9C-1964-A047-95AE-5E021F9A63D5}"/>
          </ac:spMkLst>
        </pc:spChg>
        <pc:spChg chg="mod">
          <ac:chgData name="Kamui Kanna" userId="57c82f05eb04563c" providerId="LiveId" clId="{807A97D1-DC53-44BC-B427-0B4ECBEB7D4F}" dt="2022-06-03T16:21:08.116" v="8974" actId="947"/>
          <ac:spMkLst>
            <pc:docMk/>
            <pc:sldMk cId="347121693" sldId="267"/>
            <ac:spMk id="33" creationId="{06C5A65F-9F6D-724D-8D27-16C4A8D9FD84}"/>
          </ac:spMkLst>
        </pc:spChg>
        <pc:spChg chg="add del mod">
          <ac:chgData name="Kamui Kanna" userId="57c82f05eb04563c" providerId="LiveId" clId="{807A97D1-DC53-44BC-B427-0B4ECBEB7D4F}" dt="2022-06-03T12:23:40.840" v="6240" actId="11529"/>
          <ac:spMkLst>
            <pc:docMk/>
            <pc:sldMk cId="347121693" sldId="267"/>
            <ac:spMk id="34" creationId="{0E6138E8-5B0B-4FF6-1760-A6E221AF0D8E}"/>
          </ac:spMkLst>
        </pc:spChg>
        <pc:spChg chg="add mod">
          <ac:chgData name="Kamui Kanna" userId="57c82f05eb04563c" providerId="LiveId" clId="{807A97D1-DC53-44BC-B427-0B4ECBEB7D4F}" dt="2022-06-03T16:21:08.114" v="8966" actId="947"/>
          <ac:spMkLst>
            <pc:docMk/>
            <pc:sldMk cId="347121693" sldId="267"/>
            <ac:spMk id="35" creationId="{695658EE-B41C-00C3-EEBB-1790BC2FA38E}"/>
          </ac:spMkLst>
        </pc:spChg>
        <pc:spChg chg="add del mod">
          <ac:chgData name="Kamui Kanna" userId="57c82f05eb04563c" providerId="LiveId" clId="{807A97D1-DC53-44BC-B427-0B4ECBEB7D4F}" dt="2022-06-03T12:23:26.426" v="6237"/>
          <ac:spMkLst>
            <pc:docMk/>
            <pc:sldMk cId="347121693" sldId="267"/>
            <ac:spMk id="37" creationId="{A35B4AF6-BF9D-83C6-5181-20030BD3F7C0}"/>
          </ac:spMkLst>
        </pc:spChg>
        <pc:spChg chg="add mod">
          <ac:chgData name="Kamui Kanna" userId="57c82f05eb04563c" providerId="LiveId" clId="{807A97D1-DC53-44BC-B427-0B4ECBEB7D4F}" dt="2022-06-03T16:21:08.118" v="8984" actId="947"/>
          <ac:spMkLst>
            <pc:docMk/>
            <pc:sldMk cId="347121693" sldId="267"/>
            <ac:spMk id="38" creationId="{BC3CBCFD-6326-B4CF-F33F-C63ED06E3057}"/>
          </ac:spMkLst>
        </pc:spChg>
        <pc:spChg chg="add del mod">
          <ac:chgData name="Kamui Kanna" userId="57c82f05eb04563c" providerId="LiveId" clId="{807A97D1-DC53-44BC-B427-0B4ECBEB7D4F}" dt="2022-06-03T12:24:05.709" v="6247"/>
          <ac:spMkLst>
            <pc:docMk/>
            <pc:sldMk cId="347121693" sldId="267"/>
            <ac:spMk id="39" creationId="{5DE2F155-BD92-0705-CD52-8CF4F640200B}"/>
          </ac:spMkLst>
        </pc:spChg>
        <pc:spChg chg="add mod">
          <ac:chgData name="Kamui Kanna" userId="57c82f05eb04563c" providerId="LiveId" clId="{807A97D1-DC53-44BC-B427-0B4ECBEB7D4F}" dt="2022-06-03T17:21:56.347" v="11789" actId="1076"/>
          <ac:spMkLst>
            <pc:docMk/>
            <pc:sldMk cId="347121693" sldId="267"/>
            <ac:spMk id="40" creationId="{17029328-82C8-8ECE-0FEE-C71A29195320}"/>
          </ac:spMkLst>
        </pc:spChg>
        <pc:graphicFrameChg chg="modGraphic">
          <ac:chgData name="Kamui Kanna" userId="57c82f05eb04563c" providerId="LiveId" clId="{807A97D1-DC53-44BC-B427-0B4ECBEB7D4F}" dt="2022-06-03T16:21:08.110" v="8955" actId="947"/>
          <ac:graphicFrameMkLst>
            <pc:docMk/>
            <pc:sldMk cId="347121693" sldId="267"/>
            <ac:graphicFrameMk id="30" creationId="{D3D8447F-DA4A-C948-B724-EA0079FFE911}"/>
          </ac:graphicFrameMkLst>
        </pc:graphicFrameChg>
        <pc:picChg chg="add mod">
          <ac:chgData name="Kamui Kanna" userId="57c82f05eb04563c" providerId="LiveId" clId="{807A97D1-DC53-44BC-B427-0B4ECBEB7D4F}" dt="2022-06-03T17:21:56.347" v="11789" actId="1076"/>
          <ac:picMkLst>
            <pc:docMk/>
            <pc:sldMk cId="347121693" sldId="267"/>
            <ac:picMk id="41" creationId="{8ABCC738-BB48-BCB4-088C-5D0BE1C15138}"/>
          </ac:picMkLst>
        </pc:picChg>
        <pc:picChg chg="add mod">
          <ac:chgData name="Kamui Kanna" userId="57c82f05eb04563c" providerId="LiveId" clId="{807A97D1-DC53-44BC-B427-0B4ECBEB7D4F}" dt="2022-06-03T17:22:05.693" v="11791" actId="1076"/>
          <ac:picMkLst>
            <pc:docMk/>
            <pc:sldMk cId="347121693" sldId="267"/>
            <ac:picMk id="43" creationId="{AAB12314-0A04-964E-B426-24BB1F956DBB}"/>
          </ac:picMkLst>
        </pc:picChg>
      </pc:sldChg>
      <pc:sldChg chg="add del">
        <pc:chgData name="Kamui Kanna" userId="57c82f05eb04563c" providerId="LiveId" clId="{807A97D1-DC53-44BC-B427-0B4ECBEB7D4F}" dt="2022-05-31T17:23:10.749" v="2" actId="47"/>
        <pc:sldMkLst>
          <pc:docMk/>
          <pc:sldMk cId="3628909742" sldId="269"/>
        </pc:sldMkLst>
      </pc:sldChg>
      <pc:sldChg chg="addSp delSp modSp mod modTransition modNotesTx">
        <pc:chgData name="Kamui Kanna" userId="57c82f05eb04563c" providerId="LiveId" clId="{807A97D1-DC53-44BC-B427-0B4ECBEB7D4F}" dt="2022-06-03T16:21:08.395" v="10392" actId="947"/>
        <pc:sldMkLst>
          <pc:docMk/>
          <pc:sldMk cId="152577712" sldId="270"/>
        </pc:sldMkLst>
        <pc:spChg chg="mod">
          <ac:chgData name="Kamui Kanna" userId="57c82f05eb04563c" providerId="LiveId" clId="{807A97D1-DC53-44BC-B427-0B4ECBEB7D4F}" dt="2022-06-03T16:21:08.395" v="10392" actId="947"/>
          <ac:spMkLst>
            <pc:docMk/>
            <pc:sldMk cId="152577712" sldId="270"/>
            <ac:spMk id="2" creationId="{9DD36B8F-1EFE-DE45-899B-DA6169BAA3AA}"/>
          </ac:spMkLst>
        </pc:spChg>
        <pc:spChg chg="mod">
          <ac:chgData name="Kamui Kanna" userId="57c82f05eb04563c" providerId="LiveId" clId="{807A97D1-DC53-44BC-B427-0B4ECBEB7D4F}" dt="2022-06-03T16:21:08.391" v="10367" actId="947"/>
          <ac:spMkLst>
            <pc:docMk/>
            <pc:sldMk cId="152577712" sldId="270"/>
            <ac:spMk id="3" creationId="{CEB9ECBD-C033-324B-A57B-56A675223DA2}"/>
          </ac:spMkLst>
        </pc:spChg>
        <pc:spChg chg="del">
          <ac:chgData name="Kamui Kanna" userId="57c82f05eb04563c" providerId="LiveId" clId="{807A97D1-DC53-44BC-B427-0B4ECBEB7D4F}" dt="2022-06-03T10:03:28.073" v="4804" actId="478"/>
          <ac:spMkLst>
            <pc:docMk/>
            <pc:sldMk cId="152577712" sldId="270"/>
            <ac:spMk id="4" creationId="{3D248BD6-1E25-DA45-A8FF-54B5410F7D23}"/>
          </ac:spMkLst>
        </pc:spChg>
        <pc:spChg chg="add del mod">
          <ac:chgData name="Kamui Kanna" userId="57c82f05eb04563c" providerId="LiveId" clId="{807A97D1-DC53-44BC-B427-0B4ECBEB7D4F}" dt="2022-06-02T14:37:20.275" v="3329" actId="478"/>
          <ac:spMkLst>
            <pc:docMk/>
            <pc:sldMk cId="152577712" sldId="270"/>
            <ac:spMk id="5" creationId="{F6C55512-BACB-E6B8-F5AB-6FEDDCBA4132}"/>
          </ac:spMkLst>
        </pc:spChg>
        <pc:spChg chg="mod">
          <ac:chgData name="Kamui Kanna" userId="57c82f05eb04563c" providerId="LiveId" clId="{807A97D1-DC53-44BC-B427-0B4ECBEB7D4F}" dt="2022-06-03T16:21:08.388" v="10352" actId="947"/>
          <ac:spMkLst>
            <pc:docMk/>
            <pc:sldMk cId="152577712" sldId="270"/>
            <ac:spMk id="7" creationId="{DF2BDE0E-9400-DB9C-9078-0EED1778B700}"/>
          </ac:spMkLst>
        </pc:spChg>
        <pc:spChg chg="mod">
          <ac:chgData name="Kamui Kanna" userId="57c82f05eb04563c" providerId="LiveId" clId="{807A97D1-DC53-44BC-B427-0B4ECBEB7D4F}" dt="2022-06-03T16:21:08.381" v="10308" actId="947"/>
          <ac:spMkLst>
            <pc:docMk/>
            <pc:sldMk cId="152577712" sldId="270"/>
            <ac:spMk id="8" creationId="{E803DAD4-146A-2BDA-C0D6-A0901E88984C}"/>
          </ac:spMkLst>
        </pc:spChg>
        <pc:spChg chg="mod">
          <ac:chgData name="Kamui Kanna" userId="57c82f05eb04563c" providerId="LiveId" clId="{807A97D1-DC53-44BC-B427-0B4ECBEB7D4F}" dt="2022-06-03T16:21:08.380" v="10304" actId="947"/>
          <ac:spMkLst>
            <pc:docMk/>
            <pc:sldMk cId="152577712" sldId="270"/>
            <ac:spMk id="9" creationId="{4240025A-953A-B7E1-6946-F951632C371E}"/>
          </ac:spMkLst>
        </pc:spChg>
        <pc:spChg chg="mod">
          <ac:chgData name="Kamui Kanna" userId="57c82f05eb04563c" providerId="LiveId" clId="{807A97D1-DC53-44BC-B427-0B4ECBEB7D4F}" dt="2022-06-03T16:21:08.379" v="10300" actId="947"/>
          <ac:spMkLst>
            <pc:docMk/>
            <pc:sldMk cId="152577712" sldId="270"/>
            <ac:spMk id="10" creationId="{0D575668-6CC1-C556-6DEA-CC3895CBB9A1}"/>
          </ac:spMkLst>
        </pc:spChg>
        <pc:spChg chg="mod">
          <ac:chgData name="Kamui Kanna" userId="57c82f05eb04563c" providerId="LiveId" clId="{807A97D1-DC53-44BC-B427-0B4ECBEB7D4F}" dt="2022-06-03T16:21:08.378" v="10296" actId="947"/>
          <ac:spMkLst>
            <pc:docMk/>
            <pc:sldMk cId="152577712" sldId="270"/>
            <ac:spMk id="11" creationId="{B42D1629-F7FF-8080-5A1A-4E74E00CF9B1}"/>
          </ac:spMkLst>
        </pc:spChg>
        <pc:spChg chg="add mod">
          <ac:chgData name="Kamui Kanna" userId="57c82f05eb04563c" providerId="LiveId" clId="{807A97D1-DC53-44BC-B427-0B4ECBEB7D4F}" dt="2022-06-03T16:21:08.387" v="10344" actId="947"/>
          <ac:spMkLst>
            <pc:docMk/>
            <pc:sldMk cId="152577712" sldId="270"/>
            <ac:spMk id="12" creationId="{D5499ADF-E9D5-C91D-7334-96C7C391599F}"/>
          </ac:spMkLst>
        </pc:spChg>
        <pc:spChg chg="add del mod">
          <ac:chgData name="Kamui Kanna" userId="57c82f05eb04563c" providerId="LiveId" clId="{807A97D1-DC53-44BC-B427-0B4ECBEB7D4F}" dt="2022-06-03T12:38:09.935" v="6374"/>
          <ac:spMkLst>
            <pc:docMk/>
            <pc:sldMk cId="152577712" sldId="270"/>
            <ac:spMk id="13" creationId="{1CFD0B35-AD6B-AC0F-2DC3-5C0CB8465F1F}"/>
          </ac:spMkLst>
        </pc:spChg>
        <pc:spChg chg="add del mod">
          <ac:chgData name="Kamui Kanna" userId="57c82f05eb04563c" providerId="LiveId" clId="{807A97D1-DC53-44BC-B427-0B4ECBEB7D4F}" dt="2022-06-03T12:38:09.935" v="6374"/>
          <ac:spMkLst>
            <pc:docMk/>
            <pc:sldMk cId="152577712" sldId="270"/>
            <ac:spMk id="14" creationId="{6E2C7777-BA22-0524-2C95-5CC178D2C16B}"/>
          </ac:spMkLst>
        </pc:spChg>
        <pc:spChg chg="add mod">
          <ac:chgData name="Kamui Kanna" userId="57c82f05eb04563c" providerId="LiveId" clId="{807A97D1-DC53-44BC-B427-0B4ECBEB7D4F}" dt="2022-06-03T16:21:08.390" v="10363" actId="947"/>
          <ac:spMkLst>
            <pc:docMk/>
            <pc:sldMk cId="152577712" sldId="270"/>
            <ac:spMk id="15" creationId="{958B9AFA-5A7E-3AC5-6CCF-D2B5F653C781}"/>
          </ac:spMkLst>
        </pc:spChg>
        <pc:spChg chg="add mod">
          <ac:chgData name="Kamui Kanna" userId="57c82f05eb04563c" providerId="LiveId" clId="{807A97D1-DC53-44BC-B427-0B4ECBEB7D4F}" dt="2022-06-03T16:21:08.391" v="10364" actId="947"/>
          <ac:spMkLst>
            <pc:docMk/>
            <pc:sldMk cId="152577712" sldId="270"/>
            <ac:spMk id="16" creationId="{3DEFDBD8-B343-2CCA-25CD-FEACD5B9341C}"/>
          </ac:spMkLst>
        </pc:spChg>
        <pc:spChg chg="add mod">
          <ac:chgData name="Kamui Kanna" userId="57c82f05eb04563c" providerId="LiveId" clId="{807A97D1-DC53-44BC-B427-0B4ECBEB7D4F}" dt="2022-06-03T16:21:08.391" v="10365" actId="947"/>
          <ac:spMkLst>
            <pc:docMk/>
            <pc:sldMk cId="152577712" sldId="270"/>
            <ac:spMk id="17" creationId="{8A3CB4F8-7967-13A0-9180-6EA1A8EDC59D}"/>
          </ac:spMkLst>
        </pc:spChg>
        <pc:spChg chg="add mod">
          <ac:chgData name="Kamui Kanna" userId="57c82f05eb04563c" providerId="LiveId" clId="{807A97D1-DC53-44BC-B427-0B4ECBEB7D4F}" dt="2022-06-03T16:21:08.388" v="10347" actId="947"/>
          <ac:spMkLst>
            <pc:docMk/>
            <pc:sldMk cId="152577712" sldId="270"/>
            <ac:spMk id="18" creationId="{61CBD97F-0457-C999-94DA-435B1192F799}"/>
          </ac:spMkLst>
        </pc:spChg>
        <pc:spChg chg="add mod">
          <ac:chgData name="Kamui Kanna" userId="57c82f05eb04563c" providerId="LiveId" clId="{807A97D1-DC53-44BC-B427-0B4ECBEB7D4F}" dt="2022-06-03T16:21:08.391" v="10366" actId="947"/>
          <ac:spMkLst>
            <pc:docMk/>
            <pc:sldMk cId="152577712" sldId="270"/>
            <ac:spMk id="19" creationId="{EB0867BE-C90E-B3D7-AAB8-13B45EEF8798}"/>
          </ac:spMkLst>
        </pc:spChg>
        <pc:spChg chg="add mod">
          <ac:chgData name="Kamui Kanna" userId="57c82f05eb04563c" providerId="LiveId" clId="{807A97D1-DC53-44BC-B427-0B4ECBEB7D4F}" dt="2022-06-03T16:21:08.388" v="10351" actId="947"/>
          <ac:spMkLst>
            <pc:docMk/>
            <pc:sldMk cId="152577712" sldId="270"/>
            <ac:spMk id="20" creationId="{8E2170F0-752D-9EC8-E4E3-F19F36E1EB75}"/>
          </ac:spMkLst>
        </pc:spChg>
        <pc:spChg chg="add mod">
          <ac:chgData name="Kamui Kanna" userId="57c82f05eb04563c" providerId="LiveId" clId="{807A97D1-DC53-44BC-B427-0B4ECBEB7D4F}" dt="2022-06-03T16:21:08.391" v="10368" actId="947"/>
          <ac:spMkLst>
            <pc:docMk/>
            <pc:sldMk cId="152577712" sldId="270"/>
            <ac:spMk id="21" creationId="{EF9AC751-355F-E1EC-F588-AA0A17B3A19D}"/>
          </ac:spMkLst>
        </pc:spChg>
        <pc:spChg chg="add mod">
          <ac:chgData name="Kamui Kanna" userId="57c82f05eb04563c" providerId="LiveId" clId="{807A97D1-DC53-44BC-B427-0B4ECBEB7D4F}" dt="2022-06-03T16:21:08.394" v="10388" actId="947"/>
          <ac:spMkLst>
            <pc:docMk/>
            <pc:sldMk cId="152577712" sldId="270"/>
            <ac:spMk id="22" creationId="{8EFEF629-8A56-79F1-12FC-8425E62F589D}"/>
          </ac:spMkLst>
        </pc:spChg>
        <pc:spChg chg="add mod">
          <ac:chgData name="Kamui Kanna" userId="57c82f05eb04563c" providerId="LiveId" clId="{807A97D1-DC53-44BC-B427-0B4ECBEB7D4F}" dt="2022-06-03T16:21:08.388" v="10350" actId="947"/>
          <ac:spMkLst>
            <pc:docMk/>
            <pc:sldMk cId="152577712" sldId="270"/>
            <ac:spMk id="23" creationId="{B73A2637-46AD-335F-0060-714AC42C18E4}"/>
          </ac:spMkLst>
        </pc:spChg>
        <pc:spChg chg="add mod">
          <ac:chgData name="Kamui Kanna" userId="57c82f05eb04563c" providerId="LiveId" clId="{807A97D1-DC53-44BC-B427-0B4ECBEB7D4F}" dt="2022-06-03T16:21:08.394" v="10384" actId="947"/>
          <ac:spMkLst>
            <pc:docMk/>
            <pc:sldMk cId="152577712" sldId="270"/>
            <ac:spMk id="24" creationId="{4C5C6418-C62D-B8E6-8623-A338BB47462D}"/>
          </ac:spMkLst>
        </pc:spChg>
        <pc:spChg chg="add mod">
          <ac:chgData name="Kamui Kanna" userId="57c82f05eb04563c" providerId="LiveId" clId="{807A97D1-DC53-44BC-B427-0B4ECBEB7D4F}" dt="2022-06-03T16:21:08.390" v="10359" actId="947"/>
          <ac:spMkLst>
            <pc:docMk/>
            <pc:sldMk cId="152577712" sldId="270"/>
            <ac:spMk id="25" creationId="{E3317316-A642-91B4-B029-1DDB704DEAF4}"/>
          </ac:spMkLst>
        </pc:spChg>
        <pc:spChg chg="add mod">
          <ac:chgData name="Kamui Kanna" userId="57c82f05eb04563c" providerId="LiveId" clId="{807A97D1-DC53-44BC-B427-0B4ECBEB7D4F}" dt="2022-06-03T16:21:08.393" v="10380" actId="947"/>
          <ac:spMkLst>
            <pc:docMk/>
            <pc:sldMk cId="152577712" sldId="270"/>
            <ac:spMk id="26" creationId="{C9EDF06A-C4F1-AB8E-3AD2-5A3FE13B8527}"/>
          </ac:spMkLst>
        </pc:spChg>
        <pc:spChg chg="add mod">
          <ac:chgData name="Kamui Kanna" userId="57c82f05eb04563c" providerId="LiveId" clId="{807A97D1-DC53-44BC-B427-0B4ECBEB7D4F}" dt="2022-06-03T16:21:08.388" v="10355" actId="947"/>
          <ac:spMkLst>
            <pc:docMk/>
            <pc:sldMk cId="152577712" sldId="270"/>
            <ac:spMk id="27" creationId="{5238C1D9-84EE-9AD8-564D-BB17AEB5B54A}"/>
          </ac:spMkLst>
        </pc:spChg>
        <pc:spChg chg="add mod">
          <ac:chgData name="Kamui Kanna" userId="57c82f05eb04563c" providerId="LiveId" clId="{807A97D1-DC53-44BC-B427-0B4ECBEB7D4F}" dt="2022-06-03T16:21:08.393" v="10376" actId="947"/>
          <ac:spMkLst>
            <pc:docMk/>
            <pc:sldMk cId="152577712" sldId="270"/>
            <ac:spMk id="28" creationId="{F236B3B3-60B6-494F-F9FD-35281779E25A}"/>
          </ac:spMkLst>
        </pc:spChg>
        <pc:spChg chg="add mod">
          <ac:chgData name="Kamui Kanna" userId="57c82f05eb04563c" providerId="LiveId" clId="{807A97D1-DC53-44BC-B427-0B4ECBEB7D4F}" dt="2022-06-03T16:21:08.390" v="10362" actId="947"/>
          <ac:spMkLst>
            <pc:docMk/>
            <pc:sldMk cId="152577712" sldId="270"/>
            <ac:spMk id="29" creationId="{4F2977D8-C59B-8C81-CDC6-FB1A32901B53}"/>
          </ac:spMkLst>
        </pc:spChg>
        <pc:spChg chg="add mod">
          <ac:chgData name="Kamui Kanna" userId="57c82f05eb04563c" providerId="LiveId" clId="{807A97D1-DC53-44BC-B427-0B4ECBEB7D4F}" dt="2022-06-03T16:21:08.392" v="10372" actId="947"/>
          <ac:spMkLst>
            <pc:docMk/>
            <pc:sldMk cId="152577712" sldId="270"/>
            <ac:spMk id="30" creationId="{BFCAB54F-AB2E-5A0F-0C2E-ECE69B99F692}"/>
          </ac:spMkLst>
        </pc:spChg>
        <pc:spChg chg="add mod">
          <ac:chgData name="Kamui Kanna" userId="57c82f05eb04563c" providerId="LiveId" clId="{807A97D1-DC53-44BC-B427-0B4ECBEB7D4F}" dt="2022-06-03T16:21:08.388" v="10349" actId="947"/>
          <ac:spMkLst>
            <pc:docMk/>
            <pc:sldMk cId="152577712" sldId="270"/>
            <ac:spMk id="31" creationId="{A2EEB5A5-8F45-A48C-5E04-E43689038674}"/>
          </ac:spMkLst>
        </pc:spChg>
        <pc:grpChg chg="add mod">
          <ac:chgData name="Kamui Kanna" userId="57c82f05eb04563c" providerId="LiveId" clId="{807A97D1-DC53-44BC-B427-0B4ECBEB7D4F}" dt="2022-06-03T09:55:28.430" v="4587" actId="2711"/>
          <ac:grpSpMkLst>
            <pc:docMk/>
            <pc:sldMk cId="152577712" sldId="270"/>
            <ac:grpSpMk id="5" creationId="{CC91FBB2-9435-3189-8C56-0009D9D5CCAD}"/>
          </ac:grpSpMkLst>
        </pc:grpChg>
        <pc:picChg chg="mod">
          <ac:chgData name="Kamui Kanna" userId="57c82f05eb04563c" providerId="LiveId" clId="{807A97D1-DC53-44BC-B427-0B4ECBEB7D4F}" dt="2022-06-03T09:50:46.057" v="4558"/>
          <ac:picMkLst>
            <pc:docMk/>
            <pc:sldMk cId="152577712" sldId="270"/>
            <ac:picMk id="6" creationId="{2CE9E970-818E-AB9A-813B-F382FE06893A}"/>
          </ac:picMkLst>
        </pc:picChg>
      </pc:sldChg>
      <pc:sldChg chg="addSp delSp modSp mod modTransition modNotesTx">
        <pc:chgData name="Kamui Kanna" userId="57c82f05eb04563c" providerId="LiveId" clId="{807A97D1-DC53-44BC-B427-0B4ECBEB7D4F}" dt="2022-06-04T16:13:34.265" v="12291" actId="20577"/>
        <pc:sldMkLst>
          <pc:docMk/>
          <pc:sldMk cId="3772092327" sldId="271"/>
        </pc:sldMkLst>
        <pc:spChg chg="del mod">
          <ac:chgData name="Kamui Kanna" userId="57c82f05eb04563c" providerId="LiveId" clId="{807A97D1-DC53-44BC-B427-0B4ECBEB7D4F}" dt="2022-06-03T10:04:12.768" v="4821" actId="478"/>
          <ac:spMkLst>
            <pc:docMk/>
            <pc:sldMk cId="3772092327" sldId="271"/>
            <ac:spMk id="2" creationId="{9DD36B8F-1EFE-DE45-899B-DA6169BAA3AA}"/>
          </ac:spMkLst>
        </pc:spChg>
        <pc:spChg chg="mod">
          <ac:chgData name="Kamui Kanna" userId="57c82f05eb04563c" providerId="LiveId" clId="{807A97D1-DC53-44BC-B427-0B4ECBEB7D4F}" dt="2022-06-04T15:56:18.666" v="12280" actId="20577"/>
          <ac:spMkLst>
            <pc:docMk/>
            <pc:sldMk cId="3772092327" sldId="271"/>
            <ac:spMk id="3" creationId="{CEB9ECBD-C033-324B-A57B-56A675223DA2}"/>
          </ac:spMkLst>
        </pc:spChg>
        <pc:spChg chg="del">
          <ac:chgData name="Kamui Kanna" userId="57c82f05eb04563c" providerId="LiveId" clId="{807A97D1-DC53-44BC-B427-0B4ECBEB7D4F}" dt="2022-06-03T10:03:35.239" v="4808" actId="478"/>
          <ac:spMkLst>
            <pc:docMk/>
            <pc:sldMk cId="3772092327" sldId="271"/>
            <ac:spMk id="4" creationId="{3D248BD6-1E25-DA45-A8FF-54B5410F7D23}"/>
          </ac:spMkLst>
        </pc:spChg>
        <pc:spChg chg="mod">
          <ac:chgData name="Kamui Kanna" userId="57c82f05eb04563c" providerId="LiveId" clId="{807A97D1-DC53-44BC-B427-0B4ECBEB7D4F}" dt="2022-06-03T16:21:08.326" v="10014" actId="947"/>
          <ac:spMkLst>
            <pc:docMk/>
            <pc:sldMk cId="3772092327" sldId="271"/>
            <ac:spMk id="7" creationId="{61E35570-BE6E-3823-53FB-C1EEBCE2B5AB}"/>
          </ac:spMkLst>
        </pc:spChg>
        <pc:spChg chg="mod">
          <ac:chgData name="Kamui Kanna" userId="57c82f05eb04563c" providerId="LiveId" clId="{807A97D1-DC53-44BC-B427-0B4ECBEB7D4F}" dt="2022-06-03T16:21:08.311" v="9956" actId="947"/>
          <ac:spMkLst>
            <pc:docMk/>
            <pc:sldMk cId="3772092327" sldId="271"/>
            <ac:spMk id="8" creationId="{83EC37C9-1C12-6056-C673-5A17E8AA61AF}"/>
          </ac:spMkLst>
        </pc:spChg>
        <pc:spChg chg="mod">
          <ac:chgData name="Kamui Kanna" userId="57c82f05eb04563c" providerId="LiveId" clId="{807A97D1-DC53-44BC-B427-0B4ECBEB7D4F}" dt="2022-06-03T16:21:08.311" v="9952" actId="947"/>
          <ac:spMkLst>
            <pc:docMk/>
            <pc:sldMk cId="3772092327" sldId="271"/>
            <ac:spMk id="9" creationId="{A6A991E8-AB26-DAFB-F841-D8BF2B4AAD49}"/>
          </ac:spMkLst>
        </pc:spChg>
        <pc:spChg chg="mod">
          <ac:chgData name="Kamui Kanna" userId="57c82f05eb04563c" providerId="LiveId" clId="{807A97D1-DC53-44BC-B427-0B4ECBEB7D4F}" dt="2022-06-03T16:21:08.308" v="9948" actId="947"/>
          <ac:spMkLst>
            <pc:docMk/>
            <pc:sldMk cId="3772092327" sldId="271"/>
            <ac:spMk id="10" creationId="{F1195D66-8658-D8AC-B08E-BFA28D91BE0D}"/>
          </ac:spMkLst>
        </pc:spChg>
        <pc:spChg chg="mod">
          <ac:chgData name="Kamui Kanna" userId="57c82f05eb04563c" providerId="LiveId" clId="{807A97D1-DC53-44BC-B427-0B4ECBEB7D4F}" dt="2022-06-03T16:21:08.308" v="9944" actId="947"/>
          <ac:spMkLst>
            <pc:docMk/>
            <pc:sldMk cId="3772092327" sldId="271"/>
            <ac:spMk id="11" creationId="{D5E86791-90BA-7502-AF2D-5A7367305376}"/>
          </ac:spMkLst>
        </pc:spChg>
        <pc:spChg chg="add mod">
          <ac:chgData name="Kamui Kanna" userId="57c82f05eb04563c" providerId="LiveId" clId="{807A97D1-DC53-44BC-B427-0B4ECBEB7D4F}" dt="2022-06-03T16:21:08.326" v="10013" actId="947"/>
          <ac:spMkLst>
            <pc:docMk/>
            <pc:sldMk cId="3772092327" sldId="271"/>
            <ac:spMk id="12" creationId="{320CA8CC-9542-C9C4-5EA6-88C4205996C6}"/>
          </ac:spMkLst>
        </pc:spChg>
        <pc:spChg chg="add mod">
          <ac:chgData name="Kamui Kanna" userId="57c82f05eb04563c" providerId="LiveId" clId="{807A97D1-DC53-44BC-B427-0B4ECBEB7D4F}" dt="2022-06-03T16:21:08.321" v="9997" actId="947"/>
          <ac:spMkLst>
            <pc:docMk/>
            <pc:sldMk cId="3772092327" sldId="271"/>
            <ac:spMk id="13" creationId="{68918E84-2891-B489-C49B-3AABAB0E2B3A}"/>
          </ac:spMkLst>
        </pc:spChg>
        <pc:spChg chg="add mod">
          <ac:chgData name="Kamui Kanna" userId="57c82f05eb04563c" providerId="LiveId" clId="{807A97D1-DC53-44BC-B427-0B4ECBEB7D4F}" dt="2022-06-03T16:21:08.325" v="10011" actId="947"/>
          <ac:spMkLst>
            <pc:docMk/>
            <pc:sldMk cId="3772092327" sldId="271"/>
            <ac:spMk id="14" creationId="{D68E86AB-D84C-FBBB-95F6-6601D73FDC9B}"/>
          </ac:spMkLst>
        </pc:spChg>
        <pc:spChg chg="add mod">
          <ac:chgData name="Kamui Kanna" userId="57c82f05eb04563c" providerId="LiveId" clId="{807A97D1-DC53-44BC-B427-0B4ECBEB7D4F}" dt="2022-06-03T16:21:08.322" v="10000" actId="947"/>
          <ac:spMkLst>
            <pc:docMk/>
            <pc:sldMk cId="3772092327" sldId="271"/>
            <ac:spMk id="15" creationId="{1479DEB6-EE86-FCD6-F13E-25636DDA6714}"/>
          </ac:spMkLst>
        </pc:spChg>
        <pc:spChg chg="add mod">
          <ac:chgData name="Kamui Kanna" userId="57c82f05eb04563c" providerId="LiveId" clId="{807A97D1-DC53-44BC-B427-0B4ECBEB7D4F}" dt="2022-06-03T16:21:08.325" v="10010" actId="947"/>
          <ac:spMkLst>
            <pc:docMk/>
            <pc:sldMk cId="3772092327" sldId="271"/>
            <ac:spMk id="16" creationId="{8581AA9B-7885-8BA2-94E6-9A07A6E00740}"/>
          </ac:spMkLst>
        </pc:spChg>
        <pc:spChg chg="add mod">
          <ac:chgData name="Kamui Kanna" userId="57c82f05eb04563c" providerId="LiveId" clId="{807A97D1-DC53-44BC-B427-0B4ECBEB7D4F}" dt="2022-06-03T16:21:08.325" v="10009" actId="947"/>
          <ac:spMkLst>
            <pc:docMk/>
            <pc:sldMk cId="3772092327" sldId="271"/>
            <ac:spMk id="17" creationId="{DF94A7DA-A0A0-6EF0-ED1C-3E4DCDC243D9}"/>
          </ac:spMkLst>
        </pc:spChg>
        <pc:spChg chg="add mod">
          <ac:chgData name="Kamui Kanna" userId="57c82f05eb04563c" providerId="LiveId" clId="{807A97D1-DC53-44BC-B427-0B4ECBEB7D4F}" dt="2022-06-03T16:21:08.324" v="10008" actId="947"/>
          <ac:spMkLst>
            <pc:docMk/>
            <pc:sldMk cId="3772092327" sldId="271"/>
            <ac:spMk id="18" creationId="{8826207F-E30A-F3B9-424E-77AB865343AA}"/>
          </ac:spMkLst>
        </pc:spChg>
        <pc:spChg chg="add mod">
          <ac:chgData name="Kamui Kanna" userId="57c82f05eb04563c" providerId="LiveId" clId="{807A97D1-DC53-44BC-B427-0B4ECBEB7D4F}" dt="2022-06-03T16:21:08.327" v="10016" actId="947"/>
          <ac:spMkLst>
            <pc:docMk/>
            <pc:sldMk cId="3772092327" sldId="271"/>
            <ac:spMk id="19" creationId="{7AE77FE8-ED44-150F-647D-7EF4739812D1}"/>
          </ac:spMkLst>
        </pc:spChg>
        <pc:spChg chg="add mod">
          <ac:chgData name="Kamui Kanna" userId="57c82f05eb04563c" providerId="LiveId" clId="{807A97D1-DC53-44BC-B427-0B4ECBEB7D4F}" dt="2022-06-03T16:21:08.320" v="9993" actId="947"/>
          <ac:spMkLst>
            <pc:docMk/>
            <pc:sldMk cId="3772092327" sldId="271"/>
            <ac:spMk id="20" creationId="{338C5EAC-A65A-7896-4CE7-1CA2AC13F0C8}"/>
          </ac:spMkLst>
        </pc:spChg>
        <pc:spChg chg="add mod">
          <ac:chgData name="Kamui Kanna" userId="57c82f05eb04563c" providerId="LiveId" clId="{807A97D1-DC53-44BC-B427-0B4ECBEB7D4F}" dt="2022-06-03T16:21:08.330" v="10036" actId="947"/>
          <ac:spMkLst>
            <pc:docMk/>
            <pc:sldMk cId="3772092327" sldId="271"/>
            <ac:spMk id="21" creationId="{26D0D65E-69C2-02D5-70EC-68B852786239}"/>
          </ac:spMkLst>
        </pc:spChg>
        <pc:spChg chg="add del mod">
          <ac:chgData name="Kamui Kanna" userId="57c82f05eb04563c" providerId="LiveId" clId="{807A97D1-DC53-44BC-B427-0B4ECBEB7D4F}" dt="2022-06-03T12:46:49.254" v="6454" actId="478"/>
          <ac:spMkLst>
            <pc:docMk/>
            <pc:sldMk cId="3772092327" sldId="271"/>
            <ac:spMk id="22" creationId="{06292D1E-E638-E92A-7422-BF0A56EA3F0D}"/>
          </ac:spMkLst>
        </pc:spChg>
        <pc:spChg chg="add del mod">
          <ac:chgData name="Kamui Kanna" userId="57c82f05eb04563c" providerId="LiveId" clId="{807A97D1-DC53-44BC-B427-0B4ECBEB7D4F}" dt="2022-06-03T12:46:49.254" v="6454" actId="478"/>
          <ac:spMkLst>
            <pc:docMk/>
            <pc:sldMk cId="3772092327" sldId="271"/>
            <ac:spMk id="23" creationId="{9CD5FCD2-6433-7D12-EC85-48F9C8AF98E8}"/>
          </ac:spMkLst>
        </pc:spChg>
        <pc:spChg chg="add del mod">
          <ac:chgData name="Kamui Kanna" userId="57c82f05eb04563c" providerId="LiveId" clId="{807A97D1-DC53-44BC-B427-0B4ECBEB7D4F}" dt="2022-06-03T12:46:49.254" v="6454" actId="478"/>
          <ac:spMkLst>
            <pc:docMk/>
            <pc:sldMk cId="3772092327" sldId="271"/>
            <ac:spMk id="24" creationId="{E4B97733-3B4C-94DF-C44C-0AD79C4F44B2}"/>
          </ac:spMkLst>
        </pc:spChg>
        <pc:spChg chg="add del mod">
          <ac:chgData name="Kamui Kanna" userId="57c82f05eb04563c" providerId="LiveId" clId="{807A97D1-DC53-44BC-B427-0B4ECBEB7D4F}" dt="2022-06-03T12:46:49.254" v="6454" actId="478"/>
          <ac:spMkLst>
            <pc:docMk/>
            <pc:sldMk cId="3772092327" sldId="271"/>
            <ac:spMk id="25" creationId="{5B42FAC1-B580-911A-640D-A2D832D63E03}"/>
          </ac:spMkLst>
        </pc:spChg>
        <pc:spChg chg="add del mod">
          <ac:chgData name="Kamui Kanna" userId="57c82f05eb04563c" providerId="LiveId" clId="{807A97D1-DC53-44BC-B427-0B4ECBEB7D4F}" dt="2022-06-03T12:46:49.254" v="6454" actId="478"/>
          <ac:spMkLst>
            <pc:docMk/>
            <pc:sldMk cId="3772092327" sldId="271"/>
            <ac:spMk id="26" creationId="{54A74AB6-03B6-73D4-CD0E-E237D69A5A69}"/>
          </ac:spMkLst>
        </pc:spChg>
        <pc:spChg chg="add del mod">
          <ac:chgData name="Kamui Kanna" userId="57c82f05eb04563c" providerId="LiveId" clId="{807A97D1-DC53-44BC-B427-0B4ECBEB7D4F}" dt="2022-06-03T12:46:49.254" v="6454" actId="478"/>
          <ac:spMkLst>
            <pc:docMk/>
            <pc:sldMk cId="3772092327" sldId="271"/>
            <ac:spMk id="27" creationId="{B703C3E4-77F6-17A3-263E-87BD2BEE8380}"/>
          </ac:spMkLst>
        </pc:spChg>
        <pc:spChg chg="add mod">
          <ac:chgData name="Kamui Kanna" userId="57c82f05eb04563c" providerId="LiveId" clId="{807A97D1-DC53-44BC-B427-0B4ECBEB7D4F}" dt="2022-06-03T16:21:08.322" v="10001" actId="947"/>
          <ac:spMkLst>
            <pc:docMk/>
            <pc:sldMk cId="3772092327" sldId="271"/>
            <ac:spMk id="28" creationId="{09786FA8-82AA-CC7E-9E1B-56311732344A}"/>
          </ac:spMkLst>
        </pc:spChg>
        <pc:spChg chg="add mod">
          <ac:chgData name="Kamui Kanna" userId="57c82f05eb04563c" providerId="LiveId" clId="{807A97D1-DC53-44BC-B427-0B4ECBEB7D4F}" dt="2022-06-03T16:21:08.330" v="10032" actId="947"/>
          <ac:spMkLst>
            <pc:docMk/>
            <pc:sldMk cId="3772092327" sldId="271"/>
            <ac:spMk id="29" creationId="{390E1D31-68F8-9409-B8D9-60B02692F615}"/>
          </ac:spMkLst>
        </pc:spChg>
        <pc:spChg chg="add mod">
          <ac:chgData name="Kamui Kanna" userId="57c82f05eb04563c" providerId="LiveId" clId="{807A97D1-DC53-44BC-B427-0B4ECBEB7D4F}" dt="2022-06-03T16:21:08.324" v="10007" actId="947"/>
          <ac:spMkLst>
            <pc:docMk/>
            <pc:sldMk cId="3772092327" sldId="271"/>
            <ac:spMk id="30" creationId="{77D8603F-C7BC-1E2D-4D05-1EDC843A0602}"/>
          </ac:spMkLst>
        </pc:spChg>
        <pc:spChg chg="add mod">
          <ac:chgData name="Kamui Kanna" userId="57c82f05eb04563c" providerId="LiveId" clId="{807A97D1-DC53-44BC-B427-0B4ECBEB7D4F}" dt="2022-06-03T16:21:08.329" v="10028" actId="947"/>
          <ac:spMkLst>
            <pc:docMk/>
            <pc:sldMk cId="3772092327" sldId="271"/>
            <ac:spMk id="31" creationId="{9A36B11F-C0DA-937C-86C2-8EB9010D1C04}"/>
          </ac:spMkLst>
        </pc:spChg>
        <pc:spChg chg="add mod">
          <ac:chgData name="Kamui Kanna" userId="57c82f05eb04563c" providerId="LiveId" clId="{807A97D1-DC53-44BC-B427-0B4ECBEB7D4F}" dt="2022-06-03T16:21:08.321" v="9994" actId="947"/>
          <ac:spMkLst>
            <pc:docMk/>
            <pc:sldMk cId="3772092327" sldId="271"/>
            <ac:spMk id="32" creationId="{5EE01A8E-21C3-F6B1-9D7B-9C06F5FC1E09}"/>
          </ac:spMkLst>
        </pc:spChg>
        <pc:spChg chg="add mod">
          <ac:chgData name="Kamui Kanna" userId="57c82f05eb04563c" providerId="LiveId" clId="{807A97D1-DC53-44BC-B427-0B4ECBEB7D4F}" dt="2022-06-03T16:21:08.328" v="10024" actId="947"/>
          <ac:spMkLst>
            <pc:docMk/>
            <pc:sldMk cId="3772092327" sldId="271"/>
            <ac:spMk id="33" creationId="{B8B5E7F1-589D-8C83-0448-155098D0EB36}"/>
          </ac:spMkLst>
        </pc:spChg>
        <pc:spChg chg="add mod">
          <ac:chgData name="Kamui Kanna" userId="57c82f05eb04563c" providerId="LiveId" clId="{807A97D1-DC53-44BC-B427-0B4ECBEB7D4F}" dt="2022-06-03T16:21:08.326" v="10012" actId="947"/>
          <ac:spMkLst>
            <pc:docMk/>
            <pc:sldMk cId="3772092327" sldId="271"/>
            <ac:spMk id="34" creationId="{D72603BE-ABB2-8E2F-DD05-E31195BBBD04}"/>
          </ac:spMkLst>
        </pc:spChg>
        <pc:spChg chg="add mod">
          <ac:chgData name="Kamui Kanna" userId="57c82f05eb04563c" providerId="LiveId" clId="{807A97D1-DC53-44BC-B427-0B4ECBEB7D4F}" dt="2022-06-03T16:21:08.328" v="10020" actId="947"/>
          <ac:spMkLst>
            <pc:docMk/>
            <pc:sldMk cId="3772092327" sldId="271"/>
            <ac:spMk id="35" creationId="{0A514BED-346C-DA43-5278-43C6C0E7B196}"/>
          </ac:spMkLst>
        </pc:spChg>
        <pc:spChg chg="add mod">
          <ac:chgData name="Kamui Kanna" userId="57c82f05eb04563c" providerId="LiveId" clId="{807A97D1-DC53-44BC-B427-0B4ECBEB7D4F}" dt="2022-06-03T16:21:08.327" v="10015" actId="947"/>
          <ac:spMkLst>
            <pc:docMk/>
            <pc:sldMk cId="3772092327" sldId="271"/>
            <ac:spMk id="36" creationId="{8562BFA5-2F13-3B48-3B02-37DFF3E19BA1}"/>
          </ac:spMkLst>
        </pc:spChg>
        <pc:grpChg chg="add mod">
          <ac:chgData name="Kamui Kanna" userId="57c82f05eb04563c" providerId="LiveId" clId="{807A97D1-DC53-44BC-B427-0B4ECBEB7D4F}" dt="2022-06-03T09:51:14.682" v="4563" actId="2711"/>
          <ac:grpSpMkLst>
            <pc:docMk/>
            <pc:sldMk cId="3772092327" sldId="271"/>
            <ac:grpSpMk id="5" creationId="{6DFF2715-F961-0606-C72D-C3E7765C0C5B}"/>
          </ac:grpSpMkLst>
        </pc:grpChg>
        <pc:picChg chg="mod">
          <ac:chgData name="Kamui Kanna" userId="57c82f05eb04563c" providerId="LiveId" clId="{807A97D1-DC53-44BC-B427-0B4ECBEB7D4F}" dt="2022-06-03T09:50:54.109" v="4561"/>
          <ac:picMkLst>
            <pc:docMk/>
            <pc:sldMk cId="3772092327" sldId="271"/>
            <ac:picMk id="6" creationId="{29F7A294-6374-2116-699B-9C9559503A35}"/>
          </ac:picMkLst>
        </pc:picChg>
      </pc:sldChg>
      <pc:sldChg chg="addSp delSp modSp mod modTransition modNotesTx">
        <pc:chgData name="Kamui Kanna" userId="57c82f05eb04563c" providerId="LiveId" clId="{807A97D1-DC53-44BC-B427-0B4ECBEB7D4F}" dt="2022-06-04T15:56:00.785" v="12271" actId="20577"/>
        <pc:sldMkLst>
          <pc:docMk/>
          <pc:sldMk cId="2410114178" sldId="272"/>
        </pc:sldMkLst>
        <pc:spChg chg="mod">
          <ac:chgData name="Kamui Kanna" userId="57c82f05eb04563c" providerId="LiveId" clId="{807A97D1-DC53-44BC-B427-0B4ECBEB7D4F}" dt="2022-06-03T16:21:08.208" v="9468" actId="947"/>
          <ac:spMkLst>
            <pc:docMk/>
            <pc:sldMk cId="2410114178" sldId="272"/>
            <ac:spMk id="2" creationId="{9DD36B8F-1EFE-DE45-899B-DA6169BAA3AA}"/>
          </ac:spMkLst>
        </pc:spChg>
        <pc:spChg chg="mod">
          <ac:chgData name="Kamui Kanna" userId="57c82f05eb04563c" providerId="LiveId" clId="{807A97D1-DC53-44BC-B427-0B4ECBEB7D4F}" dt="2022-06-04T15:56:00.785" v="12271" actId="20577"/>
          <ac:spMkLst>
            <pc:docMk/>
            <pc:sldMk cId="2410114178" sldId="272"/>
            <ac:spMk id="3" creationId="{CEB9ECBD-C033-324B-A57B-56A675223DA2}"/>
          </ac:spMkLst>
        </pc:spChg>
        <pc:spChg chg="del">
          <ac:chgData name="Kamui Kanna" userId="57c82f05eb04563c" providerId="LiveId" clId="{807A97D1-DC53-44BC-B427-0B4ECBEB7D4F}" dt="2022-06-03T10:03:43.940" v="4812" actId="478"/>
          <ac:spMkLst>
            <pc:docMk/>
            <pc:sldMk cId="2410114178" sldId="272"/>
            <ac:spMk id="4" creationId="{3D248BD6-1E25-DA45-A8FF-54B5410F7D23}"/>
          </ac:spMkLst>
        </pc:spChg>
        <pc:spChg chg="mod">
          <ac:chgData name="Kamui Kanna" userId="57c82f05eb04563c" providerId="LiveId" clId="{807A97D1-DC53-44BC-B427-0B4ECBEB7D4F}" dt="2022-06-03T16:21:08.198" v="9409" actId="947"/>
          <ac:spMkLst>
            <pc:docMk/>
            <pc:sldMk cId="2410114178" sldId="272"/>
            <ac:spMk id="7" creationId="{7F26BE9B-DA46-5396-D2C1-58AAFC4D102E}"/>
          </ac:spMkLst>
        </pc:spChg>
        <pc:spChg chg="mod">
          <ac:chgData name="Kamui Kanna" userId="57c82f05eb04563c" providerId="LiveId" clId="{807A97D1-DC53-44BC-B427-0B4ECBEB7D4F}" dt="2022-06-03T16:21:08.194" v="9384" actId="947"/>
          <ac:spMkLst>
            <pc:docMk/>
            <pc:sldMk cId="2410114178" sldId="272"/>
            <ac:spMk id="8" creationId="{2643BBFA-0CF9-4D33-6C20-2940C0104CAA}"/>
          </ac:spMkLst>
        </pc:spChg>
        <pc:spChg chg="mod">
          <ac:chgData name="Kamui Kanna" userId="57c82f05eb04563c" providerId="LiveId" clId="{807A97D1-DC53-44BC-B427-0B4ECBEB7D4F}" dt="2022-06-03T16:21:08.192" v="9380" actId="947"/>
          <ac:spMkLst>
            <pc:docMk/>
            <pc:sldMk cId="2410114178" sldId="272"/>
            <ac:spMk id="9" creationId="{25CD6922-E3D8-B345-54B7-B934C940AF0B}"/>
          </ac:spMkLst>
        </pc:spChg>
        <pc:spChg chg="mod">
          <ac:chgData name="Kamui Kanna" userId="57c82f05eb04563c" providerId="LiveId" clId="{807A97D1-DC53-44BC-B427-0B4ECBEB7D4F}" dt="2022-06-03T16:21:08.191" v="9376" actId="947"/>
          <ac:spMkLst>
            <pc:docMk/>
            <pc:sldMk cId="2410114178" sldId="272"/>
            <ac:spMk id="10" creationId="{D861DA23-847E-01BC-56E1-C4A319B779A0}"/>
          </ac:spMkLst>
        </pc:spChg>
        <pc:spChg chg="mod">
          <ac:chgData name="Kamui Kanna" userId="57c82f05eb04563c" providerId="LiveId" clId="{807A97D1-DC53-44BC-B427-0B4ECBEB7D4F}" dt="2022-06-03T16:21:08.190" v="9372" actId="947"/>
          <ac:spMkLst>
            <pc:docMk/>
            <pc:sldMk cId="2410114178" sldId="272"/>
            <ac:spMk id="11" creationId="{AED4C2E2-B682-9F0C-03D8-11C3F203EFA0}"/>
          </ac:spMkLst>
        </pc:spChg>
        <pc:spChg chg="add mod">
          <ac:chgData name="Kamui Kanna" userId="57c82f05eb04563c" providerId="LiveId" clId="{807A97D1-DC53-44BC-B427-0B4ECBEB7D4F}" dt="2022-06-03T16:21:08.206" v="9460" actId="947"/>
          <ac:spMkLst>
            <pc:docMk/>
            <pc:sldMk cId="2410114178" sldId="272"/>
            <ac:spMk id="12" creationId="{0C6922F4-0A21-A035-DEE3-5BE80A264668}"/>
          </ac:spMkLst>
        </pc:spChg>
        <pc:spChg chg="add del mod">
          <ac:chgData name="Kamui Kanna" userId="57c82f05eb04563c" providerId="LiveId" clId="{807A97D1-DC53-44BC-B427-0B4ECBEB7D4F}" dt="2022-06-03T10:30:44.782" v="5085"/>
          <ac:spMkLst>
            <pc:docMk/>
            <pc:sldMk cId="2410114178" sldId="272"/>
            <ac:spMk id="13" creationId="{B11FCAC2-AE6E-8349-EB19-C4F9784000A2}"/>
          </ac:spMkLst>
        </pc:spChg>
        <pc:spChg chg="add mod">
          <ac:chgData name="Kamui Kanna" userId="57c82f05eb04563c" providerId="LiveId" clId="{807A97D1-DC53-44BC-B427-0B4ECBEB7D4F}" dt="2022-06-03T16:21:08.200" v="9416" actId="947"/>
          <ac:spMkLst>
            <pc:docMk/>
            <pc:sldMk cId="2410114178" sldId="272"/>
            <ac:spMk id="14" creationId="{BC52BBD4-AA12-F7C3-D10B-2BAE030BFCB0}"/>
          </ac:spMkLst>
        </pc:spChg>
        <pc:spChg chg="add mod">
          <ac:chgData name="Kamui Kanna" userId="57c82f05eb04563c" providerId="LiveId" clId="{807A97D1-DC53-44BC-B427-0B4ECBEB7D4F}" dt="2022-06-03T16:21:08.205" v="9456" actId="947"/>
          <ac:spMkLst>
            <pc:docMk/>
            <pc:sldMk cId="2410114178" sldId="272"/>
            <ac:spMk id="15" creationId="{CCA2BDDE-7C1E-217A-FEC9-3A56FBA71996}"/>
          </ac:spMkLst>
        </pc:spChg>
        <pc:spChg chg="add mod">
          <ac:chgData name="Kamui Kanna" userId="57c82f05eb04563c" providerId="LiveId" clId="{807A97D1-DC53-44BC-B427-0B4ECBEB7D4F}" dt="2022-06-03T16:21:08.198" v="9408" actId="947"/>
          <ac:spMkLst>
            <pc:docMk/>
            <pc:sldMk cId="2410114178" sldId="272"/>
            <ac:spMk id="16" creationId="{579C5F67-980C-BECF-1669-EFEAB48EECA4}"/>
          </ac:spMkLst>
        </pc:spChg>
        <pc:spChg chg="add mod">
          <ac:chgData name="Kamui Kanna" userId="57c82f05eb04563c" providerId="LiveId" clId="{807A97D1-DC53-44BC-B427-0B4ECBEB7D4F}" dt="2022-06-03T16:21:08.205" v="9452" actId="947"/>
          <ac:spMkLst>
            <pc:docMk/>
            <pc:sldMk cId="2410114178" sldId="272"/>
            <ac:spMk id="17" creationId="{1AC5275A-F736-5A50-C76B-1D3D79881B6D}"/>
          </ac:spMkLst>
        </pc:spChg>
        <pc:spChg chg="add mod">
          <ac:chgData name="Kamui Kanna" userId="57c82f05eb04563c" providerId="LiveId" clId="{807A97D1-DC53-44BC-B427-0B4ECBEB7D4F}" dt="2022-06-03T16:21:08.198" v="9411" actId="947"/>
          <ac:spMkLst>
            <pc:docMk/>
            <pc:sldMk cId="2410114178" sldId="272"/>
            <ac:spMk id="18" creationId="{534BD861-E250-9D7B-8D28-156F198E834E}"/>
          </ac:spMkLst>
        </pc:spChg>
        <pc:spChg chg="add mod">
          <ac:chgData name="Kamui Kanna" userId="57c82f05eb04563c" providerId="LiveId" clId="{807A97D1-DC53-44BC-B427-0B4ECBEB7D4F}" dt="2022-06-03T16:21:08.204" v="9448" actId="947"/>
          <ac:spMkLst>
            <pc:docMk/>
            <pc:sldMk cId="2410114178" sldId="272"/>
            <ac:spMk id="19" creationId="{0ABCC88A-9722-40BD-63B0-1B1B9542A11E}"/>
          </ac:spMkLst>
        </pc:spChg>
        <pc:spChg chg="add mod">
          <ac:chgData name="Kamui Kanna" userId="57c82f05eb04563c" providerId="LiveId" clId="{807A97D1-DC53-44BC-B427-0B4ECBEB7D4F}" dt="2022-06-03T16:21:08.198" v="9412" actId="947"/>
          <ac:spMkLst>
            <pc:docMk/>
            <pc:sldMk cId="2410114178" sldId="272"/>
            <ac:spMk id="20" creationId="{3CED4ECE-8165-1F57-23B4-49885C05DF0C}"/>
          </ac:spMkLst>
        </pc:spChg>
        <pc:spChg chg="add mod">
          <ac:chgData name="Kamui Kanna" userId="57c82f05eb04563c" providerId="LiveId" clId="{807A97D1-DC53-44BC-B427-0B4ECBEB7D4F}" dt="2022-06-03T16:21:08.203" v="9444" actId="947"/>
          <ac:spMkLst>
            <pc:docMk/>
            <pc:sldMk cId="2410114178" sldId="272"/>
            <ac:spMk id="21" creationId="{433DBAEA-C720-103A-AA14-0F77FD184807}"/>
          </ac:spMkLst>
        </pc:spChg>
        <pc:spChg chg="add mod">
          <ac:chgData name="Kamui Kanna" userId="57c82f05eb04563c" providerId="LiveId" clId="{807A97D1-DC53-44BC-B427-0B4ECBEB7D4F}" dt="2022-06-03T16:21:08.197" v="9405" actId="947"/>
          <ac:spMkLst>
            <pc:docMk/>
            <pc:sldMk cId="2410114178" sldId="272"/>
            <ac:spMk id="22" creationId="{F064491F-B45B-3A4D-987E-5D172CBF3FB0}"/>
          </ac:spMkLst>
        </pc:spChg>
        <pc:spChg chg="add mod">
          <ac:chgData name="Kamui Kanna" userId="57c82f05eb04563c" providerId="LiveId" clId="{807A97D1-DC53-44BC-B427-0B4ECBEB7D4F}" dt="2022-06-03T16:21:08.203" v="9440" actId="947"/>
          <ac:spMkLst>
            <pc:docMk/>
            <pc:sldMk cId="2410114178" sldId="272"/>
            <ac:spMk id="23" creationId="{9D4C1151-313E-DDC1-84D2-0B41F15EFF47}"/>
          </ac:spMkLst>
        </pc:spChg>
        <pc:spChg chg="add mod">
          <ac:chgData name="Kamui Kanna" userId="57c82f05eb04563c" providerId="LiveId" clId="{807A97D1-DC53-44BC-B427-0B4ECBEB7D4F}" dt="2022-06-03T16:21:08.198" v="9413" actId="947"/>
          <ac:spMkLst>
            <pc:docMk/>
            <pc:sldMk cId="2410114178" sldId="272"/>
            <ac:spMk id="24" creationId="{2D4AF7C4-45DE-E3B1-C1B3-8DD89A55C3FB}"/>
          </ac:spMkLst>
        </pc:spChg>
        <pc:spChg chg="add mod">
          <ac:chgData name="Kamui Kanna" userId="57c82f05eb04563c" providerId="LiveId" clId="{807A97D1-DC53-44BC-B427-0B4ECBEB7D4F}" dt="2022-06-03T16:21:08.202" v="9436" actId="947"/>
          <ac:spMkLst>
            <pc:docMk/>
            <pc:sldMk cId="2410114178" sldId="272"/>
            <ac:spMk id="25" creationId="{BAE7163C-5E6D-620D-3109-188926E07F52}"/>
          </ac:spMkLst>
        </pc:spChg>
        <pc:spChg chg="add mod">
          <ac:chgData name="Kamui Kanna" userId="57c82f05eb04563c" providerId="LiveId" clId="{807A97D1-DC53-44BC-B427-0B4ECBEB7D4F}" dt="2022-06-03T16:21:08.198" v="9415" actId="947"/>
          <ac:spMkLst>
            <pc:docMk/>
            <pc:sldMk cId="2410114178" sldId="272"/>
            <ac:spMk id="26" creationId="{B34F4743-5DCF-0735-7BA2-510AE825FFBE}"/>
          </ac:spMkLst>
        </pc:spChg>
        <pc:spChg chg="add mod">
          <ac:chgData name="Kamui Kanna" userId="57c82f05eb04563c" providerId="LiveId" clId="{807A97D1-DC53-44BC-B427-0B4ECBEB7D4F}" dt="2022-06-03T16:21:08.202" v="9432" actId="947"/>
          <ac:spMkLst>
            <pc:docMk/>
            <pc:sldMk cId="2410114178" sldId="272"/>
            <ac:spMk id="27" creationId="{DCDB879E-D8B3-48F9-3B0E-8890E1FC6214}"/>
          </ac:spMkLst>
        </pc:spChg>
        <pc:spChg chg="add del mod">
          <ac:chgData name="Kamui Kanna" userId="57c82f05eb04563c" providerId="LiveId" clId="{807A97D1-DC53-44BC-B427-0B4ECBEB7D4F}" dt="2022-06-03T12:49:59.796" v="6495" actId="478"/>
          <ac:spMkLst>
            <pc:docMk/>
            <pc:sldMk cId="2410114178" sldId="272"/>
            <ac:spMk id="28" creationId="{6A47DD95-DD09-93F4-00FF-37F16CCF7ADA}"/>
          </ac:spMkLst>
        </pc:spChg>
        <pc:spChg chg="add del mod">
          <ac:chgData name="Kamui Kanna" userId="57c82f05eb04563c" providerId="LiveId" clId="{807A97D1-DC53-44BC-B427-0B4ECBEB7D4F}" dt="2022-06-03T12:49:59.796" v="6495" actId="478"/>
          <ac:spMkLst>
            <pc:docMk/>
            <pc:sldMk cId="2410114178" sldId="272"/>
            <ac:spMk id="29" creationId="{F5AA079A-C802-0357-D248-79C5A0EF5F88}"/>
          </ac:spMkLst>
        </pc:spChg>
        <pc:spChg chg="add mod">
          <ac:chgData name="Kamui Kanna" userId="57c82f05eb04563c" providerId="LiveId" clId="{807A97D1-DC53-44BC-B427-0B4ECBEB7D4F}" dt="2022-06-03T16:21:08.201" v="9428" actId="947"/>
          <ac:spMkLst>
            <pc:docMk/>
            <pc:sldMk cId="2410114178" sldId="272"/>
            <ac:spMk id="30" creationId="{4BF673C7-4DAE-2DCA-1F95-E277FDE5A75F}"/>
          </ac:spMkLst>
        </pc:spChg>
        <pc:spChg chg="add mod">
          <ac:chgData name="Kamui Kanna" userId="57c82f05eb04563c" providerId="LiveId" clId="{807A97D1-DC53-44BC-B427-0B4ECBEB7D4F}" dt="2022-06-03T16:21:08.201" v="9424" actId="947"/>
          <ac:spMkLst>
            <pc:docMk/>
            <pc:sldMk cId="2410114178" sldId="272"/>
            <ac:spMk id="31" creationId="{62E8F9CA-71D8-497F-F74D-09E06EB0CB68}"/>
          </ac:spMkLst>
        </pc:spChg>
        <pc:spChg chg="add mod">
          <ac:chgData name="Kamui Kanna" userId="57c82f05eb04563c" providerId="LiveId" clId="{807A97D1-DC53-44BC-B427-0B4ECBEB7D4F}" dt="2022-06-03T16:21:08.200" v="9420" actId="947"/>
          <ac:spMkLst>
            <pc:docMk/>
            <pc:sldMk cId="2410114178" sldId="272"/>
            <ac:spMk id="32" creationId="{3C94A49B-38DC-33D5-B333-1E5D73FF5129}"/>
          </ac:spMkLst>
        </pc:spChg>
        <pc:grpChg chg="add mod">
          <ac:chgData name="Kamui Kanna" userId="57c82f05eb04563c" providerId="LiveId" clId="{807A97D1-DC53-44BC-B427-0B4ECBEB7D4F}" dt="2022-06-03T09:51:35.619" v="4565"/>
          <ac:grpSpMkLst>
            <pc:docMk/>
            <pc:sldMk cId="2410114178" sldId="272"/>
            <ac:grpSpMk id="5" creationId="{A110BD40-B2D2-5A2C-8FBC-513884F93391}"/>
          </ac:grpSpMkLst>
        </pc:grpChg>
        <pc:picChg chg="mod">
          <ac:chgData name="Kamui Kanna" userId="57c82f05eb04563c" providerId="LiveId" clId="{807A97D1-DC53-44BC-B427-0B4ECBEB7D4F}" dt="2022-06-03T09:51:35.619" v="4565"/>
          <ac:picMkLst>
            <pc:docMk/>
            <pc:sldMk cId="2410114178" sldId="272"/>
            <ac:picMk id="6" creationId="{20FA32A9-26DF-C573-70B8-15222C5B87A5}"/>
          </ac:picMkLst>
        </pc:picChg>
      </pc:sldChg>
      <pc:sldChg chg="addSp delSp modSp mod modTransition modNotesTx">
        <pc:chgData name="Kamui Kanna" userId="57c82f05eb04563c" providerId="LiveId" clId="{807A97D1-DC53-44BC-B427-0B4ECBEB7D4F}" dt="2022-06-03T16:39:47.790" v="11496" actId="20577"/>
        <pc:sldMkLst>
          <pc:docMk/>
          <pc:sldMk cId="1187562984" sldId="273"/>
        </pc:sldMkLst>
        <pc:spChg chg="mod">
          <ac:chgData name="Kamui Kanna" userId="57c82f05eb04563c" providerId="LiveId" clId="{807A97D1-DC53-44BC-B427-0B4ECBEB7D4F}" dt="2022-06-03T16:21:08.161" v="9212" actId="947"/>
          <ac:spMkLst>
            <pc:docMk/>
            <pc:sldMk cId="1187562984" sldId="273"/>
            <ac:spMk id="2" creationId="{9DD36B8F-1EFE-DE45-899B-DA6169BAA3AA}"/>
          </ac:spMkLst>
        </pc:spChg>
        <pc:spChg chg="mod">
          <ac:chgData name="Kamui Kanna" userId="57c82f05eb04563c" providerId="LiveId" clId="{807A97D1-DC53-44BC-B427-0B4ECBEB7D4F}" dt="2022-06-03T16:21:08.161" v="9208" actId="947"/>
          <ac:spMkLst>
            <pc:docMk/>
            <pc:sldMk cId="1187562984" sldId="273"/>
            <ac:spMk id="3" creationId="{CEB9ECBD-C033-324B-A57B-56A675223DA2}"/>
          </ac:spMkLst>
        </pc:spChg>
        <pc:spChg chg="del">
          <ac:chgData name="Kamui Kanna" userId="57c82f05eb04563c" providerId="LiveId" clId="{807A97D1-DC53-44BC-B427-0B4ECBEB7D4F}" dt="2022-06-03T10:03:50.074" v="4816" actId="478"/>
          <ac:spMkLst>
            <pc:docMk/>
            <pc:sldMk cId="1187562984" sldId="273"/>
            <ac:spMk id="4" creationId="{3D248BD6-1E25-DA45-A8FF-54B5410F7D23}"/>
          </ac:spMkLst>
        </pc:spChg>
        <pc:spChg chg="mod">
          <ac:chgData name="Kamui Kanna" userId="57c82f05eb04563c" providerId="LiveId" clId="{807A97D1-DC53-44BC-B427-0B4ECBEB7D4F}" dt="2022-06-03T16:21:08.152" v="9156" actId="947"/>
          <ac:spMkLst>
            <pc:docMk/>
            <pc:sldMk cId="1187562984" sldId="273"/>
            <ac:spMk id="7" creationId="{3272D288-6271-56A5-453D-031FD93CA01D}"/>
          </ac:spMkLst>
        </pc:spChg>
        <pc:spChg chg="mod">
          <ac:chgData name="Kamui Kanna" userId="57c82f05eb04563c" providerId="LiveId" clId="{807A97D1-DC53-44BC-B427-0B4ECBEB7D4F}" dt="2022-06-03T16:21:08.147" v="9128" actId="947"/>
          <ac:spMkLst>
            <pc:docMk/>
            <pc:sldMk cId="1187562984" sldId="273"/>
            <ac:spMk id="8" creationId="{A69075F7-0252-FFCE-5090-D31E82E0F246}"/>
          </ac:spMkLst>
        </pc:spChg>
        <pc:spChg chg="mod">
          <ac:chgData name="Kamui Kanna" userId="57c82f05eb04563c" providerId="LiveId" clId="{807A97D1-DC53-44BC-B427-0B4ECBEB7D4F}" dt="2022-06-03T16:21:08.146" v="9124" actId="947"/>
          <ac:spMkLst>
            <pc:docMk/>
            <pc:sldMk cId="1187562984" sldId="273"/>
            <ac:spMk id="9" creationId="{651DBA12-6A18-0CCE-84E3-A3EB182F8792}"/>
          </ac:spMkLst>
        </pc:spChg>
        <pc:spChg chg="mod">
          <ac:chgData name="Kamui Kanna" userId="57c82f05eb04563c" providerId="LiveId" clId="{807A97D1-DC53-44BC-B427-0B4ECBEB7D4F}" dt="2022-06-03T16:21:08.145" v="9120" actId="947"/>
          <ac:spMkLst>
            <pc:docMk/>
            <pc:sldMk cId="1187562984" sldId="273"/>
            <ac:spMk id="10" creationId="{FDD6B99F-CC54-88D7-2773-344AA58AB95F}"/>
          </ac:spMkLst>
        </pc:spChg>
        <pc:spChg chg="mod">
          <ac:chgData name="Kamui Kanna" userId="57c82f05eb04563c" providerId="LiveId" clId="{807A97D1-DC53-44BC-B427-0B4ECBEB7D4F}" dt="2022-06-03T16:21:08.144" v="9116" actId="947"/>
          <ac:spMkLst>
            <pc:docMk/>
            <pc:sldMk cId="1187562984" sldId="273"/>
            <ac:spMk id="11" creationId="{2870BCE2-E558-76A5-4804-14C3939D72A9}"/>
          </ac:spMkLst>
        </pc:spChg>
        <pc:spChg chg="add mod">
          <ac:chgData name="Kamui Kanna" userId="57c82f05eb04563c" providerId="LiveId" clId="{807A97D1-DC53-44BC-B427-0B4ECBEB7D4F}" dt="2022-06-03T16:21:08.160" v="9204" actId="947"/>
          <ac:spMkLst>
            <pc:docMk/>
            <pc:sldMk cId="1187562984" sldId="273"/>
            <ac:spMk id="12" creationId="{799B65C1-12BA-3165-40AE-363D405EC9B9}"/>
          </ac:spMkLst>
        </pc:spChg>
        <pc:spChg chg="add mod">
          <ac:chgData name="Kamui Kanna" userId="57c82f05eb04563c" providerId="LiveId" clId="{807A97D1-DC53-44BC-B427-0B4ECBEB7D4F}" dt="2022-06-03T16:21:08.152" v="9154" actId="947"/>
          <ac:spMkLst>
            <pc:docMk/>
            <pc:sldMk cId="1187562984" sldId="273"/>
            <ac:spMk id="13" creationId="{39936A6E-53FB-97A5-46A7-EE913F91A3CA}"/>
          </ac:spMkLst>
        </pc:spChg>
        <pc:spChg chg="add mod">
          <ac:chgData name="Kamui Kanna" userId="57c82f05eb04563c" providerId="LiveId" clId="{807A97D1-DC53-44BC-B427-0B4ECBEB7D4F}" dt="2022-06-03T16:21:08.158" v="9200" actId="947"/>
          <ac:spMkLst>
            <pc:docMk/>
            <pc:sldMk cId="1187562984" sldId="273"/>
            <ac:spMk id="14" creationId="{46616F05-9B20-CA36-659A-7A3B254AFA14}"/>
          </ac:spMkLst>
        </pc:spChg>
        <pc:spChg chg="add mod">
          <ac:chgData name="Kamui Kanna" userId="57c82f05eb04563c" providerId="LiveId" clId="{807A97D1-DC53-44BC-B427-0B4ECBEB7D4F}" dt="2022-06-03T16:21:08.152" v="9153" actId="947"/>
          <ac:spMkLst>
            <pc:docMk/>
            <pc:sldMk cId="1187562984" sldId="273"/>
            <ac:spMk id="15" creationId="{32494429-AD76-DCC7-07A4-1814B2917EFD}"/>
          </ac:spMkLst>
        </pc:spChg>
        <pc:spChg chg="add mod">
          <ac:chgData name="Kamui Kanna" userId="57c82f05eb04563c" providerId="LiveId" clId="{807A97D1-DC53-44BC-B427-0B4ECBEB7D4F}" dt="2022-06-03T16:21:08.158" v="9196" actId="947"/>
          <ac:spMkLst>
            <pc:docMk/>
            <pc:sldMk cId="1187562984" sldId="273"/>
            <ac:spMk id="16" creationId="{5B709AC4-F1D3-7EDB-5710-D473E2834AFE}"/>
          </ac:spMkLst>
        </pc:spChg>
        <pc:spChg chg="add mod">
          <ac:chgData name="Kamui Kanna" userId="57c82f05eb04563c" providerId="LiveId" clId="{807A97D1-DC53-44BC-B427-0B4ECBEB7D4F}" dt="2022-06-03T16:21:08.151" v="9151" actId="947"/>
          <ac:spMkLst>
            <pc:docMk/>
            <pc:sldMk cId="1187562984" sldId="273"/>
            <ac:spMk id="17" creationId="{6FC55236-AC6A-6267-FD93-7FC540BC773A}"/>
          </ac:spMkLst>
        </pc:spChg>
        <pc:spChg chg="add mod">
          <ac:chgData name="Kamui Kanna" userId="57c82f05eb04563c" providerId="LiveId" clId="{807A97D1-DC53-44BC-B427-0B4ECBEB7D4F}" dt="2022-06-03T16:21:08.158" v="9192" actId="947"/>
          <ac:spMkLst>
            <pc:docMk/>
            <pc:sldMk cId="1187562984" sldId="273"/>
            <ac:spMk id="18" creationId="{764CBE03-8721-B77E-C2E8-EE696BFBB67D}"/>
          </ac:spMkLst>
        </pc:spChg>
        <pc:spChg chg="add mod">
          <ac:chgData name="Kamui Kanna" userId="57c82f05eb04563c" providerId="LiveId" clId="{807A97D1-DC53-44BC-B427-0B4ECBEB7D4F}" dt="2022-06-03T16:21:08.153" v="9160" actId="947"/>
          <ac:spMkLst>
            <pc:docMk/>
            <pc:sldMk cId="1187562984" sldId="273"/>
            <ac:spMk id="19" creationId="{08839C23-C69A-078D-38E5-6E3798174DCC}"/>
          </ac:spMkLst>
        </pc:spChg>
        <pc:spChg chg="add mod">
          <ac:chgData name="Kamui Kanna" userId="57c82f05eb04563c" providerId="LiveId" clId="{807A97D1-DC53-44BC-B427-0B4ECBEB7D4F}" dt="2022-06-03T16:21:08.157" v="9188" actId="947"/>
          <ac:spMkLst>
            <pc:docMk/>
            <pc:sldMk cId="1187562984" sldId="273"/>
            <ac:spMk id="20" creationId="{2670E0E4-8608-9749-B1CE-76003B594A36}"/>
          </ac:spMkLst>
        </pc:spChg>
        <pc:spChg chg="add mod">
          <ac:chgData name="Kamui Kanna" userId="57c82f05eb04563c" providerId="LiveId" clId="{807A97D1-DC53-44BC-B427-0B4ECBEB7D4F}" dt="2022-06-03T16:21:08.152" v="9158" actId="947"/>
          <ac:spMkLst>
            <pc:docMk/>
            <pc:sldMk cId="1187562984" sldId="273"/>
            <ac:spMk id="21" creationId="{D5AEBE1B-1900-75AF-845C-BD108B97E2D6}"/>
          </ac:spMkLst>
        </pc:spChg>
        <pc:spChg chg="add mod">
          <ac:chgData name="Kamui Kanna" userId="57c82f05eb04563c" providerId="LiveId" clId="{807A97D1-DC53-44BC-B427-0B4ECBEB7D4F}" dt="2022-06-03T16:21:08.156" v="9184" actId="947"/>
          <ac:spMkLst>
            <pc:docMk/>
            <pc:sldMk cId="1187562984" sldId="273"/>
            <ac:spMk id="22" creationId="{43C7463E-19B1-0520-2FB7-78544000A367}"/>
          </ac:spMkLst>
        </pc:spChg>
        <pc:spChg chg="add mod">
          <ac:chgData name="Kamui Kanna" userId="57c82f05eb04563c" providerId="LiveId" clId="{807A97D1-DC53-44BC-B427-0B4ECBEB7D4F}" dt="2022-06-03T16:21:08.153" v="9159" actId="947"/>
          <ac:spMkLst>
            <pc:docMk/>
            <pc:sldMk cId="1187562984" sldId="273"/>
            <ac:spMk id="23" creationId="{E2F8182F-C27C-EF2D-25A8-34325F9F8D4F}"/>
          </ac:spMkLst>
        </pc:spChg>
        <pc:spChg chg="add mod">
          <ac:chgData name="Kamui Kanna" userId="57c82f05eb04563c" providerId="LiveId" clId="{807A97D1-DC53-44BC-B427-0B4ECBEB7D4F}" dt="2022-06-03T16:21:08.156" v="9180" actId="947"/>
          <ac:spMkLst>
            <pc:docMk/>
            <pc:sldMk cId="1187562984" sldId="273"/>
            <ac:spMk id="24" creationId="{A4B76EE1-D088-2F03-F768-EDAD4C1CC0B4}"/>
          </ac:spMkLst>
        </pc:spChg>
        <pc:spChg chg="add mod">
          <ac:chgData name="Kamui Kanna" userId="57c82f05eb04563c" providerId="LiveId" clId="{807A97D1-DC53-44BC-B427-0B4ECBEB7D4F}" dt="2022-06-03T16:21:08.152" v="9155" actId="947"/>
          <ac:spMkLst>
            <pc:docMk/>
            <pc:sldMk cId="1187562984" sldId="273"/>
            <ac:spMk id="25" creationId="{901EC626-772D-1278-8285-95FF3A691888}"/>
          </ac:spMkLst>
        </pc:spChg>
        <pc:spChg chg="add mod">
          <ac:chgData name="Kamui Kanna" userId="57c82f05eb04563c" providerId="LiveId" clId="{807A97D1-DC53-44BC-B427-0B4ECBEB7D4F}" dt="2022-06-03T16:21:08.155" v="9176" actId="947"/>
          <ac:spMkLst>
            <pc:docMk/>
            <pc:sldMk cId="1187562984" sldId="273"/>
            <ac:spMk id="26" creationId="{C611552A-1DC8-867D-CC01-90E56F7EBEEE}"/>
          </ac:spMkLst>
        </pc:spChg>
        <pc:spChg chg="add del mod">
          <ac:chgData name="Kamui Kanna" userId="57c82f05eb04563c" providerId="LiveId" clId="{807A97D1-DC53-44BC-B427-0B4ECBEB7D4F}" dt="2022-06-03T12:49:19.640" v="6488" actId="478"/>
          <ac:spMkLst>
            <pc:docMk/>
            <pc:sldMk cId="1187562984" sldId="273"/>
            <ac:spMk id="27" creationId="{CA213461-140E-F4A8-A022-4A34CC96FF69}"/>
          </ac:spMkLst>
        </pc:spChg>
        <pc:spChg chg="add del mod">
          <ac:chgData name="Kamui Kanna" userId="57c82f05eb04563c" providerId="LiveId" clId="{807A97D1-DC53-44BC-B427-0B4ECBEB7D4F}" dt="2022-06-03T12:49:18.526" v="6487" actId="478"/>
          <ac:spMkLst>
            <pc:docMk/>
            <pc:sldMk cId="1187562984" sldId="273"/>
            <ac:spMk id="28" creationId="{47FB802B-45DF-C260-68DF-36345C7051AB}"/>
          </ac:spMkLst>
        </pc:spChg>
        <pc:spChg chg="add mod">
          <ac:chgData name="Kamui Kanna" userId="57c82f05eb04563c" providerId="LiveId" clId="{807A97D1-DC53-44BC-B427-0B4ECBEB7D4F}" dt="2022-06-03T16:21:08.154" v="9172" actId="947"/>
          <ac:spMkLst>
            <pc:docMk/>
            <pc:sldMk cId="1187562984" sldId="273"/>
            <ac:spMk id="29" creationId="{71271197-8E2D-7952-59DF-51BCDB152599}"/>
          </ac:spMkLst>
        </pc:spChg>
        <pc:spChg chg="add mod">
          <ac:chgData name="Kamui Kanna" userId="57c82f05eb04563c" providerId="LiveId" clId="{807A97D1-DC53-44BC-B427-0B4ECBEB7D4F}" dt="2022-06-03T16:21:08.154" v="9168" actId="947"/>
          <ac:spMkLst>
            <pc:docMk/>
            <pc:sldMk cId="1187562984" sldId="273"/>
            <ac:spMk id="30" creationId="{BF1E3501-1FE5-9A8C-ED1E-794F1D9F3354}"/>
          </ac:spMkLst>
        </pc:spChg>
        <pc:spChg chg="add mod">
          <ac:chgData name="Kamui Kanna" userId="57c82f05eb04563c" providerId="LiveId" clId="{807A97D1-DC53-44BC-B427-0B4ECBEB7D4F}" dt="2022-06-03T16:21:08.153" v="9164" actId="947"/>
          <ac:spMkLst>
            <pc:docMk/>
            <pc:sldMk cId="1187562984" sldId="273"/>
            <ac:spMk id="31" creationId="{99B5FBF5-8BB8-D896-7132-C15ACED7E8E6}"/>
          </ac:spMkLst>
        </pc:spChg>
        <pc:grpChg chg="add mod">
          <ac:chgData name="Kamui Kanna" userId="57c82f05eb04563c" providerId="LiveId" clId="{807A97D1-DC53-44BC-B427-0B4ECBEB7D4F}" dt="2022-06-03T09:52:05.919" v="4570"/>
          <ac:grpSpMkLst>
            <pc:docMk/>
            <pc:sldMk cId="1187562984" sldId="273"/>
            <ac:grpSpMk id="5" creationId="{EC54CED4-7B06-2CA9-E7A2-F4B0558BA3C6}"/>
          </ac:grpSpMkLst>
        </pc:grpChg>
        <pc:picChg chg="mod">
          <ac:chgData name="Kamui Kanna" userId="57c82f05eb04563c" providerId="LiveId" clId="{807A97D1-DC53-44BC-B427-0B4ECBEB7D4F}" dt="2022-06-03T09:52:05.919" v="4570"/>
          <ac:picMkLst>
            <pc:docMk/>
            <pc:sldMk cId="1187562984" sldId="273"/>
            <ac:picMk id="6" creationId="{A89C3D22-F4CF-16A4-F6F9-8D012099254A}"/>
          </ac:picMkLst>
        </pc:picChg>
      </pc:sldChg>
      <pc:sldChg chg="addSp delSp modSp mod modTransition modNotesTx">
        <pc:chgData name="Kamui Kanna" userId="57c82f05eb04563c" providerId="LiveId" clId="{807A97D1-DC53-44BC-B427-0B4ECBEB7D4F}" dt="2022-06-03T16:21:08.436" v="10616" actId="947"/>
        <pc:sldMkLst>
          <pc:docMk/>
          <pc:sldMk cId="1624899492" sldId="418"/>
        </pc:sldMkLst>
        <pc:spChg chg="mod">
          <ac:chgData name="Kamui Kanna" userId="57c82f05eb04563c" providerId="LiveId" clId="{807A97D1-DC53-44BC-B427-0B4ECBEB7D4F}" dt="2022-06-03T16:20:51.050" v="7044"/>
          <ac:spMkLst>
            <pc:docMk/>
            <pc:sldMk cId="1624899492" sldId="418"/>
            <ac:spMk id="2" creationId="{71BFB4D9-4D04-34A5-A5EE-B17A330F05BD}"/>
          </ac:spMkLst>
        </pc:spChg>
        <pc:spChg chg="mod">
          <ac:chgData name="Kamui Kanna" userId="57c82f05eb04563c" providerId="LiveId" clId="{807A97D1-DC53-44BC-B427-0B4ECBEB7D4F}" dt="2022-06-03T16:21:08.435" v="10615" actId="947"/>
          <ac:spMkLst>
            <pc:docMk/>
            <pc:sldMk cId="1624899492" sldId="418"/>
            <ac:spMk id="4" creationId="{9DF0243A-57F7-946F-8ED5-237E79E58417}"/>
          </ac:spMkLst>
        </pc:spChg>
        <pc:spChg chg="mod">
          <ac:chgData name="Kamui Kanna" userId="57c82f05eb04563c" providerId="LiveId" clId="{807A97D1-DC53-44BC-B427-0B4ECBEB7D4F}" dt="2022-06-03T16:21:08.435" v="10614" actId="947"/>
          <ac:spMkLst>
            <pc:docMk/>
            <pc:sldMk cId="1624899492" sldId="418"/>
            <ac:spMk id="7" creationId="{1DDA1C6E-E28E-D3CF-DEAB-AA9B1B59CD03}"/>
          </ac:spMkLst>
        </pc:spChg>
        <pc:spChg chg="mod">
          <ac:chgData name="Kamui Kanna" userId="57c82f05eb04563c" providerId="LiveId" clId="{807A97D1-DC53-44BC-B427-0B4ECBEB7D4F}" dt="2022-06-03T16:21:08.435" v="10613" actId="947"/>
          <ac:spMkLst>
            <pc:docMk/>
            <pc:sldMk cId="1624899492" sldId="418"/>
            <ac:spMk id="10" creationId="{2FB0F353-FFC4-9772-F2AE-976CA2AB7369}"/>
          </ac:spMkLst>
        </pc:spChg>
        <pc:spChg chg="mod">
          <ac:chgData name="Kamui Kanna" userId="57c82f05eb04563c" providerId="LiveId" clId="{807A97D1-DC53-44BC-B427-0B4ECBEB7D4F}" dt="2022-06-03T16:21:08.434" v="10611" actId="947"/>
          <ac:spMkLst>
            <pc:docMk/>
            <pc:sldMk cId="1624899492" sldId="418"/>
            <ac:spMk id="13" creationId="{472CFCB3-1796-343E-FB32-DB42870564BC}"/>
          </ac:spMkLst>
        </pc:spChg>
        <pc:spChg chg="mod">
          <ac:chgData name="Kamui Kanna" userId="57c82f05eb04563c" providerId="LiveId" clId="{807A97D1-DC53-44BC-B427-0B4ECBEB7D4F}" dt="2022-06-03T16:21:08.432" v="10595" actId="947"/>
          <ac:spMkLst>
            <pc:docMk/>
            <pc:sldMk cId="1624899492" sldId="418"/>
            <ac:spMk id="15" creationId="{48B50C60-7489-4353-92F1-13644490AEF2}"/>
          </ac:spMkLst>
        </pc:spChg>
        <pc:spChg chg="mod">
          <ac:chgData name="Kamui Kanna" userId="57c82f05eb04563c" providerId="LiveId" clId="{807A97D1-DC53-44BC-B427-0B4ECBEB7D4F}" dt="2022-06-03T16:21:08.431" v="10593" actId="947"/>
          <ac:spMkLst>
            <pc:docMk/>
            <pc:sldMk cId="1624899492" sldId="418"/>
            <ac:spMk id="16" creationId="{86522615-8391-536C-2FC1-1D50ACEDF679}"/>
          </ac:spMkLst>
        </pc:spChg>
        <pc:spChg chg="mod">
          <ac:chgData name="Kamui Kanna" userId="57c82f05eb04563c" providerId="LiveId" clId="{807A97D1-DC53-44BC-B427-0B4ECBEB7D4F}" dt="2022-06-03T16:21:08.432" v="10594" actId="947"/>
          <ac:spMkLst>
            <pc:docMk/>
            <pc:sldMk cId="1624899492" sldId="418"/>
            <ac:spMk id="17" creationId="{F90E5442-772D-49C9-BB12-B40F61F316FB}"/>
          </ac:spMkLst>
        </pc:spChg>
        <pc:spChg chg="mod">
          <ac:chgData name="Kamui Kanna" userId="57c82f05eb04563c" providerId="LiveId" clId="{807A97D1-DC53-44BC-B427-0B4ECBEB7D4F}" dt="2022-06-03T16:21:08.431" v="10589" actId="947"/>
          <ac:spMkLst>
            <pc:docMk/>
            <pc:sldMk cId="1624899492" sldId="418"/>
            <ac:spMk id="18" creationId="{85B4CC7C-A9FD-7114-895F-8982FC62454C}"/>
          </ac:spMkLst>
        </pc:spChg>
        <pc:spChg chg="mod">
          <ac:chgData name="Kamui Kanna" userId="57c82f05eb04563c" providerId="LiveId" clId="{807A97D1-DC53-44BC-B427-0B4ECBEB7D4F}" dt="2022-05-31T17:35:03.149" v="526" actId="20577"/>
          <ac:spMkLst>
            <pc:docMk/>
            <pc:sldMk cId="1624899492" sldId="418"/>
            <ac:spMk id="25" creationId="{3E3E620D-ED87-BD4B-A891-A05FE445E08F}"/>
          </ac:spMkLst>
        </pc:spChg>
        <pc:spChg chg="mod">
          <ac:chgData name="Kamui Kanna" userId="57c82f05eb04563c" providerId="LiveId" clId="{807A97D1-DC53-44BC-B427-0B4ECBEB7D4F}" dt="2022-05-31T17:34:46.666" v="515"/>
          <ac:spMkLst>
            <pc:docMk/>
            <pc:sldMk cId="1624899492" sldId="418"/>
            <ac:spMk id="26" creationId="{3F10FDC9-0CEA-37F9-7E17-889ADFD312D9}"/>
          </ac:spMkLst>
        </pc:spChg>
        <pc:spChg chg="mod">
          <ac:chgData name="Kamui Kanna" userId="57c82f05eb04563c" providerId="LiveId" clId="{807A97D1-DC53-44BC-B427-0B4ECBEB7D4F}" dt="2022-06-03T16:21:08.432" v="10596" actId="947"/>
          <ac:spMkLst>
            <pc:docMk/>
            <pc:sldMk cId="1624899492" sldId="418"/>
            <ac:spMk id="30" creationId="{76F9A8B0-C383-CA9B-B152-79AD75277003}"/>
          </ac:spMkLst>
        </pc:spChg>
        <pc:spChg chg="mod">
          <ac:chgData name="Kamui Kanna" userId="57c82f05eb04563c" providerId="LiveId" clId="{807A97D1-DC53-44BC-B427-0B4ECBEB7D4F}" dt="2022-06-03T16:21:08.436" v="10616" actId="947"/>
          <ac:spMkLst>
            <pc:docMk/>
            <pc:sldMk cId="1624899492" sldId="418"/>
            <ac:spMk id="31" creationId="{F3D2CD01-4222-001C-7F4E-68C6C3BD97D9}"/>
          </ac:spMkLst>
        </pc:spChg>
        <pc:grpChg chg="mod">
          <ac:chgData name="Kamui Kanna" userId="57c82f05eb04563c" providerId="LiveId" clId="{807A97D1-DC53-44BC-B427-0B4ECBEB7D4F}" dt="2022-05-31T17:28:38.653" v="23" actId="164"/>
          <ac:grpSpMkLst>
            <pc:docMk/>
            <pc:sldMk cId="1624899492" sldId="418"/>
            <ac:grpSpMk id="3" creationId="{5A70CDF6-DA03-E99D-D4A4-91FCE15116DC}"/>
          </ac:grpSpMkLst>
        </pc:grpChg>
        <pc:grpChg chg="mod">
          <ac:chgData name="Kamui Kanna" userId="57c82f05eb04563c" providerId="LiveId" clId="{807A97D1-DC53-44BC-B427-0B4ECBEB7D4F}" dt="2022-05-31T17:36:14.608" v="833"/>
          <ac:grpSpMkLst>
            <pc:docMk/>
            <pc:sldMk cId="1624899492" sldId="418"/>
            <ac:grpSpMk id="6" creationId="{D986129D-06AA-E547-0AD9-122DEA0DBA32}"/>
          </ac:grpSpMkLst>
        </pc:grpChg>
        <pc:grpChg chg="mod">
          <ac:chgData name="Kamui Kanna" userId="57c82f05eb04563c" providerId="LiveId" clId="{807A97D1-DC53-44BC-B427-0B4ECBEB7D4F}" dt="2022-05-31T17:36:14.610" v="837"/>
          <ac:grpSpMkLst>
            <pc:docMk/>
            <pc:sldMk cId="1624899492" sldId="418"/>
            <ac:grpSpMk id="9" creationId="{FC92CF16-3146-5564-0AAA-F924C3064460}"/>
          </ac:grpSpMkLst>
        </pc:grpChg>
        <pc:grpChg chg="mod">
          <ac:chgData name="Kamui Kanna" userId="57c82f05eb04563c" providerId="LiveId" clId="{807A97D1-DC53-44BC-B427-0B4ECBEB7D4F}" dt="2022-05-31T17:36:14.610" v="841"/>
          <ac:grpSpMkLst>
            <pc:docMk/>
            <pc:sldMk cId="1624899492" sldId="418"/>
            <ac:grpSpMk id="12" creationId="{B3056117-8E59-83D8-C496-FAB9504BCDD4}"/>
          </ac:grpSpMkLst>
        </pc:grpChg>
        <pc:grpChg chg="add mod">
          <ac:chgData name="Kamui Kanna" userId="57c82f05eb04563c" providerId="LiveId" clId="{807A97D1-DC53-44BC-B427-0B4ECBEB7D4F}" dt="2022-05-31T17:36:57.243" v="842" actId="1076"/>
          <ac:grpSpMkLst>
            <pc:docMk/>
            <pc:sldMk cId="1624899492" sldId="418"/>
            <ac:grpSpMk id="19" creationId="{898F00A6-D15C-E72E-8CE9-EBC66ED9725F}"/>
          </ac:grpSpMkLst>
        </pc:grpChg>
        <pc:grpChg chg="add mod">
          <ac:chgData name="Kamui Kanna" userId="57c82f05eb04563c" providerId="LiveId" clId="{807A97D1-DC53-44BC-B427-0B4ECBEB7D4F}" dt="2022-05-31T17:36:57.243" v="842" actId="1076"/>
          <ac:grpSpMkLst>
            <pc:docMk/>
            <pc:sldMk cId="1624899492" sldId="418"/>
            <ac:grpSpMk id="20" creationId="{2B2CAA0C-5215-0ECE-61C6-757741C715A5}"/>
          </ac:grpSpMkLst>
        </pc:grpChg>
        <pc:grpChg chg="add mod">
          <ac:chgData name="Kamui Kanna" userId="57c82f05eb04563c" providerId="LiveId" clId="{807A97D1-DC53-44BC-B427-0B4ECBEB7D4F}" dt="2022-05-31T17:36:57.243" v="842" actId="1076"/>
          <ac:grpSpMkLst>
            <pc:docMk/>
            <pc:sldMk cId="1624899492" sldId="418"/>
            <ac:grpSpMk id="21" creationId="{52AB6EFF-9D1E-B49C-7AA6-A067CCDC6638}"/>
          </ac:grpSpMkLst>
        </pc:grpChg>
        <pc:grpChg chg="add mod">
          <ac:chgData name="Kamui Kanna" userId="57c82f05eb04563c" providerId="LiveId" clId="{807A97D1-DC53-44BC-B427-0B4ECBEB7D4F}" dt="2022-05-31T17:36:57.243" v="842" actId="1076"/>
          <ac:grpSpMkLst>
            <pc:docMk/>
            <pc:sldMk cId="1624899492" sldId="418"/>
            <ac:grpSpMk id="22" creationId="{4B3F6AA0-4DCE-67B5-E6C5-4A64D14C0A1E}"/>
          </ac:grpSpMkLst>
        </pc:grpChg>
        <pc:grpChg chg="add del mod">
          <ac:chgData name="Kamui Kanna" userId="57c82f05eb04563c" providerId="LiveId" clId="{807A97D1-DC53-44BC-B427-0B4ECBEB7D4F}" dt="2022-05-31T17:35:29.959" v="552" actId="478"/>
          <ac:grpSpMkLst>
            <pc:docMk/>
            <pc:sldMk cId="1624899492" sldId="418"/>
            <ac:grpSpMk id="23" creationId="{736A5E6B-EFDE-D828-6745-4052058E4490}"/>
          </ac:grpSpMkLst>
        </pc:grpChg>
        <pc:grpChg chg="mod">
          <ac:chgData name="Kamui Kanna" userId="57c82f05eb04563c" providerId="LiveId" clId="{807A97D1-DC53-44BC-B427-0B4ECBEB7D4F}" dt="2022-05-31T17:34:46.666" v="515"/>
          <ac:grpSpMkLst>
            <pc:docMk/>
            <pc:sldMk cId="1624899492" sldId="418"/>
            <ac:grpSpMk id="24" creationId="{39558079-686F-ED01-231A-15F36D182FC6}"/>
          </ac:grpSpMkLst>
        </pc:grpChg>
        <pc:grpChg chg="add mod">
          <ac:chgData name="Kamui Kanna" userId="57c82f05eb04563c" providerId="LiveId" clId="{807A97D1-DC53-44BC-B427-0B4ECBEB7D4F}" dt="2022-05-31T17:36:57.243" v="842" actId="1076"/>
          <ac:grpSpMkLst>
            <pc:docMk/>
            <pc:sldMk cId="1624899492" sldId="418"/>
            <ac:grpSpMk id="28" creationId="{D3CE2FC5-3BAF-B1A4-1E19-0290B5A5D594}"/>
          </ac:grpSpMkLst>
        </pc:grpChg>
        <pc:grpChg chg="mod">
          <ac:chgData name="Kamui Kanna" userId="57c82f05eb04563c" providerId="LiveId" clId="{807A97D1-DC53-44BC-B427-0B4ECBEB7D4F}" dt="2022-05-31T17:36:14.607" v="829"/>
          <ac:grpSpMkLst>
            <pc:docMk/>
            <pc:sldMk cId="1624899492" sldId="418"/>
            <ac:grpSpMk id="29" creationId="{CBA2D889-E9BD-E0DC-8153-CA16EDEB2051}"/>
          </ac:grpSpMkLst>
        </pc:grpChg>
        <pc:cxnChg chg="mod">
          <ac:chgData name="Kamui Kanna" userId="57c82f05eb04563c" providerId="LiveId" clId="{807A97D1-DC53-44BC-B427-0B4ECBEB7D4F}" dt="2022-05-31T17:36:14.608" v="833"/>
          <ac:cxnSpMkLst>
            <pc:docMk/>
            <pc:sldMk cId="1624899492" sldId="418"/>
            <ac:cxnSpMk id="8" creationId="{F15791FC-0A00-20F6-9929-077D37D859A3}"/>
          </ac:cxnSpMkLst>
        </pc:cxnChg>
        <pc:cxnChg chg="mod">
          <ac:chgData name="Kamui Kanna" userId="57c82f05eb04563c" providerId="LiveId" clId="{807A97D1-DC53-44BC-B427-0B4ECBEB7D4F}" dt="2022-05-31T17:36:14.610" v="837"/>
          <ac:cxnSpMkLst>
            <pc:docMk/>
            <pc:sldMk cId="1624899492" sldId="418"/>
            <ac:cxnSpMk id="11" creationId="{B8264631-6A2A-971A-BFBB-DA9319753110}"/>
          </ac:cxnSpMkLst>
        </pc:cxnChg>
        <pc:cxnChg chg="mod">
          <ac:chgData name="Kamui Kanna" userId="57c82f05eb04563c" providerId="LiveId" clId="{807A97D1-DC53-44BC-B427-0B4ECBEB7D4F}" dt="2022-05-31T17:36:14.610" v="841"/>
          <ac:cxnSpMkLst>
            <pc:docMk/>
            <pc:sldMk cId="1624899492" sldId="418"/>
            <ac:cxnSpMk id="14" creationId="{3FEC5E03-7BCF-B8B7-F8BF-E6421602BD7B}"/>
          </ac:cxnSpMkLst>
        </pc:cxnChg>
        <pc:cxnChg chg="mod">
          <ac:chgData name="Kamui Kanna" userId="57c82f05eb04563c" providerId="LiveId" clId="{807A97D1-DC53-44BC-B427-0B4ECBEB7D4F}" dt="2022-05-31T17:34:46.666" v="515"/>
          <ac:cxnSpMkLst>
            <pc:docMk/>
            <pc:sldMk cId="1624899492" sldId="418"/>
            <ac:cxnSpMk id="27" creationId="{6FFF7F56-945B-1E1D-B0F0-452D7B3D2B98}"/>
          </ac:cxnSpMkLst>
        </pc:cxnChg>
        <pc:cxnChg chg="mod">
          <ac:chgData name="Kamui Kanna" userId="57c82f05eb04563c" providerId="LiveId" clId="{807A97D1-DC53-44BC-B427-0B4ECBEB7D4F}" dt="2022-05-31T17:36:14.607" v="829"/>
          <ac:cxnSpMkLst>
            <pc:docMk/>
            <pc:sldMk cId="1624899492" sldId="418"/>
            <ac:cxnSpMk id="32" creationId="{F3CDD6A2-1132-E20A-14FC-95ACADE74B15}"/>
          </ac:cxnSpMkLst>
        </pc:cxnChg>
      </pc:sldChg>
      <pc:sldChg chg="addSp delSp modSp add mod modTransition modNotesTx">
        <pc:chgData name="Kamui Kanna" userId="57c82f05eb04563c" providerId="LiveId" clId="{807A97D1-DC53-44BC-B427-0B4ECBEB7D4F}" dt="2022-06-03T16:21:08.307" v="9940" actId="947"/>
        <pc:sldMkLst>
          <pc:docMk/>
          <pc:sldMk cId="2962558260" sldId="419"/>
        </pc:sldMkLst>
        <pc:spChg chg="del mod">
          <ac:chgData name="Kamui Kanna" userId="57c82f05eb04563c" providerId="LiveId" clId="{807A97D1-DC53-44BC-B427-0B4ECBEB7D4F}" dt="2022-06-03T09:58:18.466" v="4634" actId="478"/>
          <ac:spMkLst>
            <pc:docMk/>
            <pc:sldMk cId="2962558260" sldId="419"/>
            <ac:spMk id="2" creationId="{484584CB-EEB0-064F-8CED-88059F9A2F7D}"/>
          </ac:spMkLst>
        </pc:spChg>
        <pc:spChg chg="add mod">
          <ac:chgData name="Kamui Kanna" userId="57c82f05eb04563c" providerId="LiveId" clId="{807A97D1-DC53-44BC-B427-0B4ECBEB7D4F}" dt="2022-06-03T16:21:08.307" v="9940" actId="947"/>
          <ac:spMkLst>
            <pc:docMk/>
            <pc:sldMk cId="2962558260" sldId="419"/>
            <ac:spMk id="4" creationId="{A78C36FA-B20B-8A88-2BC9-A1CD0D364691}"/>
          </ac:spMkLst>
        </pc:spChg>
        <pc:spChg chg="add del mod">
          <ac:chgData name="Kamui Kanna" userId="57c82f05eb04563c" providerId="LiveId" clId="{807A97D1-DC53-44BC-B427-0B4ECBEB7D4F}" dt="2022-06-02T13:45:27.556" v="2796"/>
          <ac:spMkLst>
            <pc:docMk/>
            <pc:sldMk cId="2962558260" sldId="419"/>
            <ac:spMk id="9" creationId="{08BDD716-2781-81E3-C308-513D274E1350}"/>
          </ac:spMkLst>
        </pc:spChg>
        <pc:spChg chg="add mod">
          <ac:chgData name="Kamui Kanna" userId="57c82f05eb04563c" providerId="LiveId" clId="{807A97D1-DC53-44BC-B427-0B4ECBEB7D4F}" dt="2022-06-03T16:21:08.301" v="9910" actId="947"/>
          <ac:spMkLst>
            <pc:docMk/>
            <pc:sldMk cId="2962558260" sldId="419"/>
            <ac:spMk id="11" creationId="{20FC2E78-7669-B251-B976-6CD59696567F}"/>
          </ac:spMkLst>
        </pc:spChg>
        <pc:spChg chg="add mod">
          <ac:chgData name="Kamui Kanna" userId="57c82f05eb04563c" providerId="LiveId" clId="{807A97D1-DC53-44BC-B427-0B4ECBEB7D4F}" dt="2022-06-03T16:21:08.301" v="9909" actId="947"/>
          <ac:spMkLst>
            <pc:docMk/>
            <pc:sldMk cId="2962558260" sldId="419"/>
            <ac:spMk id="12" creationId="{9B140377-A371-FEB2-AC33-C334619914DE}"/>
          </ac:spMkLst>
        </pc:spChg>
        <pc:spChg chg="add mod">
          <ac:chgData name="Kamui Kanna" userId="57c82f05eb04563c" providerId="LiveId" clId="{807A97D1-DC53-44BC-B427-0B4ECBEB7D4F}" dt="2022-06-03T16:21:08.300" v="9903" actId="947"/>
          <ac:spMkLst>
            <pc:docMk/>
            <pc:sldMk cId="2962558260" sldId="419"/>
            <ac:spMk id="13" creationId="{B0B9B9E5-2360-DEC6-1F07-B3701FA4DF76}"/>
          </ac:spMkLst>
        </pc:spChg>
        <pc:spChg chg="add mod">
          <ac:chgData name="Kamui Kanna" userId="57c82f05eb04563c" providerId="LiveId" clId="{807A97D1-DC53-44BC-B427-0B4ECBEB7D4F}" dt="2022-06-03T16:21:08.298" v="9899" actId="947"/>
          <ac:spMkLst>
            <pc:docMk/>
            <pc:sldMk cId="2962558260" sldId="419"/>
            <ac:spMk id="15" creationId="{392BB471-D964-09D8-6EEE-3AD2A841C0C0}"/>
          </ac:spMkLst>
        </pc:spChg>
        <pc:spChg chg="add mod">
          <ac:chgData name="Kamui Kanna" userId="57c82f05eb04563c" providerId="LiveId" clId="{807A97D1-DC53-44BC-B427-0B4ECBEB7D4F}" dt="2022-06-03T16:21:08.300" v="9901" actId="947"/>
          <ac:spMkLst>
            <pc:docMk/>
            <pc:sldMk cId="2962558260" sldId="419"/>
            <ac:spMk id="16" creationId="{DAC9F3C2-17D2-1A50-A522-EC162B0F5C28}"/>
          </ac:spMkLst>
        </pc:spChg>
        <pc:spChg chg="add mod">
          <ac:chgData name="Kamui Kanna" userId="57c82f05eb04563c" providerId="LiveId" clId="{807A97D1-DC53-44BC-B427-0B4ECBEB7D4F}" dt="2022-06-03T16:21:08.300" v="9905" actId="947"/>
          <ac:spMkLst>
            <pc:docMk/>
            <pc:sldMk cId="2962558260" sldId="419"/>
            <ac:spMk id="17" creationId="{A622031F-DBC2-30F6-25B6-A8381A7F1030}"/>
          </ac:spMkLst>
        </pc:spChg>
        <pc:spChg chg="add mod">
          <ac:chgData name="Kamui Kanna" userId="57c82f05eb04563c" providerId="LiveId" clId="{807A97D1-DC53-44BC-B427-0B4ECBEB7D4F}" dt="2022-06-03T16:21:08.301" v="9911" actId="947"/>
          <ac:spMkLst>
            <pc:docMk/>
            <pc:sldMk cId="2962558260" sldId="419"/>
            <ac:spMk id="18" creationId="{C1444B30-5032-9964-D621-F6427640E3AC}"/>
          </ac:spMkLst>
        </pc:spChg>
        <pc:spChg chg="add mod">
          <ac:chgData name="Kamui Kanna" userId="57c82f05eb04563c" providerId="LiveId" clId="{807A97D1-DC53-44BC-B427-0B4ECBEB7D4F}" dt="2022-06-03T16:21:08.300" v="9904" actId="947"/>
          <ac:spMkLst>
            <pc:docMk/>
            <pc:sldMk cId="2962558260" sldId="419"/>
            <ac:spMk id="19" creationId="{AA6B27DC-C96B-2E0D-A073-9C123269AE9C}"/>
          </ac:spMkLst>
        </pc:spChg>
        <pc:spChg chg="add mod">
          <ac:chgData name="Kamui Kanna" userId="57c82f05eb04563c" providerId="LiveId" clId="{807A97D1-DC53-44BC-B427-0B4ECBEB7D4F}" dt="2022-06-03T16:21:08.305" v="9936" actId="947"/>
          <ac:spMkLst>
            <pc:docMk/>
            <pc:sldMk cId="2962558260" sldId="419"/>
            <ac:spMk id="21" creationId="{DB151557-5046-C7B4-3A3A-567F69F3C4D8}"/>
          </ac:spMkLst>
        </pc:spChg>
        <pc:spChg chg="add mod">
          <ac:chgData name="Kamui Kanna" userId="57c82f05eb04563c" providerId="LiveId" clId="{807A97D1-DC53-44BC-B427-0B4ECBEB7D4F}" dt="2022-06-03T16:21:08.301" v="9907" actId="947"/>
          <ac:spMkLst>
            <pc:docMk/>
            <pc:sldMk cId="2962558260" sldId="419"/>
            <ac:spMk id="22" creationId="{0F56BFFB-7EB0-9F15-17B0-C7A05F7075F7}"/>
          </ac:spMkLst>
        </pc:spChg>
        <pc:spChg chg="add mod">
          <ac:chgData name="Kamui Kanna" userId="57c82f05eb04563c" providerId="LiveId" clId="{807A97D1-DC53-44BC-B427-0B4ECBEB7D4F}" dt="2022-06-03T16:21:08.305" v="9932" actId="947"/>
          <ac:spMkLst>
            <pc:docMk/>
            <pc:sldMk cId="2962558260" sldId="419"/>
            <ac:spMk id="23" creationId="{7184D0E9-8CB9-60CE-36A3-31DD4BCEE7EC}"/>
          </ac:spMkLst>
        </pc:spChg>
        <pc:spChg chg="add mod">
          <ac:chgData name="Kamui Kanna" userId="57c82f05eb04563c" providerId="LiveId" clId="{807A97D1-DC53-44BC-B427-0B4ECBEB7D4F}" dt="2022-06-03T16:21:08.298" v="9893" actId="947"/>
          <ac:spMkLst>
            <pc:docMk/>
            <pc:sldMk cId="2962558260" sldId="419"/>
            <ac:spMk id="24" creationId="{CC1890BF-876D-BDE4-832A-83FD8237B6EF}"/>
          </ac:spMkLst>
        </pc:spChg>
        <pc:spChg chg="add mod">
          <ac:chgData name="Kamui Kanna" userId="57c82f05eb04563c" providerId="LiveId" clId="{807A97D1-DC53-44BC-B427-0B4ECBEB7D4F}" dt="2022-06-03T16:21:08.304" v="9928" actId="947"/>
          <ac:spMkLst>
            <pc:docMk/>
            <pc:sldMk cId="2962558260" sldId="419"/>
            <ac:spMk id="25" creationId="{C96C097B-6486-AE71-CFC8-4D02FD0C1367}"/>
          </ac:spMkLst>
        </pc:spChg>
        <pc:spChg chg="add mod">
          <ac:chgData name="Kamui Kanna" userId="57c82f05eb04563c" providerId="LiveId" clId="{807A97D1-DC53-44BC-B427-0B4ECBEB7D4F}" dt="2022-06-03T16:21:08.300" v="9900" actId="947"/>
          <ac:spMkLst>
            <pc:docMk/>
            <pc:sldMk cId="2962558260" sldId="419"/>
            <ac:spMk id="26" creationId="{92CE0915-0008-F428-B46B-7082C2BDE93A}"/>
          </ac:spMkLst>
        </pc:spChg>
        <pc:spChg chg="add del mod">
          <ac:chgData name="Kamui Kanna" userId="57c82f05eb04563c" providerId="LiveId" clId="{807A97D1-DC53-44BC-B427-0B4ECBEB7D4F}" dt="2022-06-03T12:46:43.611" v="6453"/>
          <ac:spMkLst>
            <pc:docMk/>
            <pc:sldMk cId="2962558260" sldId="419"/>
            <ac:spMk id="27" creationId="{1A1C2D4C-17E0-000D-FA61-76139494B44E}"/>
          </ac:spMkLst>
        </pc:spChg>
        <pc:spChg chg="add del mod">
          <ac:chgData name="Kamui Kanna" userId="57c82f05eb04563c" providerId="LiveId" clId="{807A97D1-DC53-44BC-B427-0B4ECBEB7D4F}" dt="2022-06-03T12:46:43.611" v="6453"/>
          <ac:spMkLst>
            <pc:docMk/>
            <pc:sldMk cId="2962558260" sldId="419"/>
            <ac:spMk id="28" creationId="{B307A7AC-CDB6-0392-FA2C-D27C1C3F9B5F}"/>
          </ac:spMkLst>
        </pc:spChg>
        <pc:spChg chg="add del mod">
          <ac:chgData name="Kamui Kanna" userId="57c82f05eb04563c" providerId="LiveId" clId="{807A97D1-DC53-44BC-B427-0B4ECBEB7D4F}" dt="2022-06-03T12:46:43.611" v="6453"/>
          <ac:spMkLst>
            <pc:docMk/>
            <pc:sldMk cId="2962558260" sldId="419"/>
            <ac:spMk id="29" creationId="{107A2277-3727-9FB3-1D01-469925D20726}"/>
          </ac:spMkLst>
        </pc:spChg>
        <pc:spChg chg="add del mod">
          <ac:chgData name="Kamui Kanna" userId="57c82f05eb04563c" providerId="LiveId" clId="{807A97D1-DC53-44BC-B427-0B4ECBEB7D4F}" dt="2022-06-03T12:46:43.611" v="6453"/>
          <ac:spMkLst>
            <pc:docMk/>
            <pc:sldMk cId="2962558260" sldId="419"/>
            <ac:spMk id="30" creationId="{2BB6ED7F-18C9-FA05-2AC9-F83E1689519A}"/>
          </ac:spMkLst>
        </pc:spChg>
        <pc:spChg chg="add del mod">
          <ac:chgData name="Kamui Kanna" userId="57c82f05eb04563c" providerId="LiveId" clId="{807A97D1-DC53-44BC-B427-0B4ECBEB7D4F}" dt="2022-06-03T12:46:43.611" v="6453"/>
          <ac:spMkLst>
            <pc:docMk/>
            <pc:sldMk cId="2962558260" sldId="419"/>
            <ac:spMk id="31" creationId="{3FE01669-CF0F-FA2E-8D95-4E25FF6871A2}"/>
          </ac:spMkLst>
        </pc:spChg>
        <pc:spChg chg="add del mod">
          <ac:chgData name="Kamui Kanna" userId="57c82f05eb04563c" providerId="LiveId" clId="{807A97D1-DC53-44BC-B427-0B4ECBEB7D4F}" dt="2022-06-03T12:46:43.611" v="6453"/>
          <ac:spMkLst>
            <pc:docMk/>
            <pc:sldMk cId="2962558260" sldId="419"/>
            <ac:spMk id="32" creationId="{94DF78BC-A958-E5E0-3026-61B88D8542CA}"/>
          </ac:spMkLst>
        </pc:spChg>
        <pc:spChg chg="add mod">
          <ac:chgData name="Kamui Kanna" userId="57c82f05eb04563c" providerId="LiveId" clId="{807A97D1-DC53-44BC-B427-0B4ECBEB7D4F}" dt="2022-06-03T16:21:08.304" v="9924" actId="947"/>
          <ac:spMkLst>
            <pc:docMk/>
            <pc:sldMk cId="2962558260" sldId="419"/>
            <ac:spMk id="33" creationId="{CCD1D213-FAFD-8011-1ECF-037A84A3FDBE}"/>
          </ac:spMkLst>
        </pc:spChg>
        <pc:spChg chg="add mod">
          <ac:chgData name="Kamui Kanna" userId="57c82f05eb04563c" providerId="LiveId" clId="{807A97D1-DC53-44BC-B427-0B4ECBEB7D4F}" dt="2022-06-03T16:21:08.301" v="9908" actId="947"/>
          <ac:spMkLst>
            <pc:docMk/>
            <pc:sldMk cId="2962558260" sldId="419"/>
            <ac:spMk id="34" creationId="{127E036F-C6DF-8C19-E96A-2849CF3CA43B}"/>
          </ac:spMkLst>
        </pc:spChg>
        <pc:spChg chg="add mod">
          <ac:chgData name="Kamui Kanna" userId="57c82f05eb04563c" providerId="LiveId" clId="{807A97D1-DC53-44BC-B427-0B4ECBEB7D4F}" dt="2022-06-03T16:21:08.303" v="9920" actId="947"/>
          <ac:spMkLst>
            <pc:docMk/>
            <pc:sldMk cId="2962558260" sldId="419"/>
            <ac:spMk id="35" creationId="{C8F1D79C-E326-5A05-3DC2-7A7B009C0A54}"/>
          </ac:spMkLst>
        </pc:spChg>
        <pc:spChg chg="add mod">
          <ac:chgData name="Kamui Kanna" userId="57c82f05eb04563c" providerId="LiveId" clId="{807A97D1-DC53-44BC-B427-0B4ECBEB7D4F}" dt="2022-06-03T16:21:08.302" v="9912" actId="947"/>
          <ac:spMkLst>
            <pc:docMk/>
            <pc:sldMk cId="2962558260" sldId="419"/>
            <ac:spMk id="36" creationId="{9A8388E3-AC01-A9FB-6212-2D7A5931AFA1}"/>
          </ac:spMkLst>
        </pc:spChg>
        <pc:spChg chg="add mod">
          <ac:chgData name="Kamui Kanna" userId="57c82f05eb04563c" providerId="LiveId" clId="{807A97D1-DC53-44BC-B427-0B4ECBEB7D4F}" dt="2022-06-03T16:21:08.302" v="9916" actId="947"/>
          <ac:spMkLst>
            <pc:docMk/>
            <pc:sldMk cId="2962558260" sldId="419"/>
            <ac:spMk id="37" creationId="{E2482A08-E232-E353-727A-3FB2504C8C01}"/>
          </ac:spMkLst>
        </pc:spChg>
        <pc:grpChg chg="add mod">
          <ac:chgData name="Kamui Kanna" userId="57c82f05eb04563c" providerId="LiveId" clId="{807A97D1-DC53-44BC-B427-0B4ECBEB7D4F}" dt="2022-06-03T10:06:41.891" v="4840" actId="1076"/>
          <ac:grpSpMkLst>
            <pc:docMk/>
            <pc:sldMk cId="2962558260" sldId="419"/>
            <ac:grpSpMk id="3" creationId="{3893C7F0-B34F-5825-F211-E135D9F0F723}"/>
          </ac:grpSpMkLst>
        </pc:grpChg>
        <pc:grpChg chg="add mod">
          <ac:chgData name="Kamui Kanna" userId="57c82f05eb04563c" providerId="LiveId" clId="{807A97D1-DC53-44BC-B427-0B4ECBEB7D4F}" dt="2022-06-03T10:06:41.891" v="4840" actId="1076"/>
          <ac:grpSpMkLst>
            <pc:docMk/>
            <pc:sldMk cId="2962558260" sldId="419"/>
            <ac:grpSpMk id="14" creationId="{916F48D6-7C6E-7A9E-42D0-EA089151AC92}"/>
          </ac:grpSpMkLst>
        </pc:grpChg>
        <pc:graphicFrameChg chg="add del mod">
          <ac:chgData name="Kamui Kanna" userId="57c82f05eb04563c" providerId="LiveId" clId="{807A97D1-DC53-44BC-B427-0B4ECBEB7D4F}" dt="2022-06-02T13:45:27.556" v="2796"/>
          <ac:graphicFrameMkLst>
            <pc:docMk/>
            <pc:sldMk cId="2962558260" sldId="419"/>
            <ac:graphicFrameMk id="5" creationId="{8F4F50EE-CD88-781B-FE10-2013A9F82938}"/>
          </ac:graphicFrameMkLst>
        </pc:graphicFrameChg>
        <pc:graphicFrameChg chg="add del mod">
          <ac:chgData name="Kamui Kanna" userId="57c82f05eb04563c" providerId="LiveId" clId="{807A97D1-DC53-44BC-B427-0B4ECBEB7D4F}" dt="2022-06-02T13:45:27.556" v="2796"/>
          <ac:graphicFrameMkLst>
            <pc:docMk/>
            <pc:sldMk cId="2962558260" sldId="419"/>
            <ac:graphicFrameMk id="6" creationId="{BF6D8368-95F0-408C-DB75-7393E67AF062}"/>
          </ac:graphicFrameMkLst>
        </pc:graphicFrameChg>
        <pc:graphicFrameChg chg="add del mod">
          <ac:chgData name="Kamui Kanna" userId="57c82f05eb04563c" providerId="LiveId" clId="{807A97D1-DC53-44BC-B427-0B4ECBEB7D4F}" dt="2022-06-02T13:45:27.556" v="2796"/>
          <ac:graphicFrameMkLst>
            <pc:docMk/>
            <pc:sldMk cId="2962558260" sldId="419"/>
            <ac:graphicFrameMk id="7" creationId="{48FF466A-32EF-2318-FFB7-961325A35AD3}"/>
          </ac:graphicFrameMkLst>
        </pc:graphicFrameChg>
        <pc:graphicFrameChg chg="add del mod">
          <ac:chgData name="Kamui Kanna" userId="57c82f05eb04563c" providerId="LiveId" clId="{807A97D1-DC53-44BC-B427-0B4ECBEB7D4F}" dt="2022-06-02T13:45:27.556" v="2796"/>
          <ac:graphicFrameMkLst>
            <pc:docMk/>
            <pc:sldMk cId="2962558260" sldId="419"/>
            <ac:graphicFrameMk id="8" creationId="{1C636F8E-17A8-3D5A-39AE-8B0D962EB79E}"/>
          </ac:graphicFrameMkLst>
        </pc:graphicFrameChg>
        <pc:graphicFrameChg chg="add del mod modGraphic">
          <ac:chgData name="Kamui Kanna" userId="57c82f05eb04563c" providerId="LiveId" clId="{807A97D1-DC53-44BC-B427-0B4ECBEB7D4F}" dt="2022-06-03T16:21:08.296" v="9880" actId="947"/>
          <ac:graphicFrameMkLst>
            <pc:docMk/>
            <pc:sldMk cId="2962558260" sldId="419"/>
            <ac:graphicFrameMk id="10" creationId="{27DBF5E2-B8D6-ED80-977A-39DA50F93754}"/>
          </ac:graphicFrameMkLst>
        </pc:graphicFrameChg>
        <pc:graphicFrameChg chg="add del mod">
          <ac:chgData name="Kamui Kanna" userId="57c82f05eb04563c" providerId="LiveId" clId="{807A97D1-DC53-44BC-B427-0B4ECBEB7D4F}" dt="2022-06-02T13:45:58.634" v="2806" actId="478"/>
          <ac:graphicFrameMkLst>
            <pc:docMk/>
            <pc:sldMk cId="2962558260" sldId="419"/>
            <ac:graphicFrameMk id="11" creationId="{71F5D73F-593C-F13F-5540-6D893465C06D}"/>
          </ac:graphicFrameMkLst>
        </pc:graphicFrameChg>
        <pc:graphicFrameChg chg="add del mod">
          <ac:chgData name="Kamui Kanna" userId="57c82f05eb04563c" providerId="LiveId" clId="{807A97D1-DC53-44BC-B427-0B4ECBEB7D4F}" dt="2022-06-02T13:45:57.946" v="2805" actId="478"/>
          <ac:graphicFrameMkLst>
            <pc:docMk/>
            <pc:sldMk cId="2962558260" sldId="419"/>
            <ac:graphicFrameMk id="12" creationId="{9B2FE743-2366-B3D6-94D5-428F609C9B40}"/>
          </ac:graphicFrameMkLst>
        </pc:graphicFrameChg>
        <pc:graphicFrameChg chg="add del mod">
          <ac:chgData name="Kamui Kanna" userId="57c82f05eb04563c" providerId="LiveId" clId="{807A97D1-DC53-44BC-B427-0B4ECBEB7D4F}" dt="2022-06-02T13:45:57.306" v="2804" actId="478"/>
          <ac:graphicFrameMkLst>
            <pc:docMk/>
            <pc:sldMk cId="2962558260" sldId="419"/>
            <ac:graphicFrameMk id="13" creationId="{FD297178-E6EF-8A4D-556F-782FB40E9010}"/>
          </ac:graphicFrameMkLst>
        </pc:graphicFrameChg>
        <pc:graphicFrameChg chg="add del mod modGraphic">
          <ac:chgData name="Kamui Kanna" userId="57c82f05eb04563c" providerId="LiveId" clId="{807A97D1-DC53-44BC-B427-0B4ECBEB7D4F}" dt="2022-06-02T13:54:16.125" v="2949" actId="478"/>
          <ac:graphicFrameMkLst>
            <pc:docMk/>
            <pc:sldMk cId="2962558260" sldId="419"/>
            <ac:graphicFrameMk id="19" creationId="{AEB6B7BC-7077-5A62-1F1E-2549F282EDB9}"/>
          </ac:graphicFrameMkLst>
        </pc:graphicFrameChg>
        <pc:graphicFrameChg chg="add mod modGraphic">
          <ac:chgData name="Kamui Kanna" userId="57c82f05eb04563c" providerId="LiveId" clId="{807A97D1-DC53-44BC-B427-0B4ECBEB7D4F}" dt="2022-06-03T16:21:08.297" v="9889" actId="947"/>
          <ac:graphicFrameMkLst>
            <pc:docMk/>
            <pc:sldMk cId="2962558260" sldId="419"/>
            <ac:graphicFrameMk id="20" creationId="{9E14F324-BCED-2A06-6C08-D71D79B0BD25}"/>
          </ac:graphicFrameMkLst>
        </pc:graphicFrameChg>
        <pc:picChg chg="add del mod">
          <ac:chgData name="Kamui Kanna" userId="57c82f05eb04563c" providerId="LiveId" clId="{807A97D1-DC53-44BC-B427-0B4ECBEB7D4F}" dt="2022-06-02T06:58:26.309" v="2142" actId="478"/>
          <ac:picMkLst>
            <pc:docMk/>
            <pc:sldMk cId="2962558260" sldId="419"/>
            <ac:picMk id="3" creationId="{79AD7233-7152-79DF-E371-94A2491072EC}"/>
          </ac:picMkLst>
        </pc:picChg>
        <pc:picChg chg="add del mod">
          <ac:chgData name="Kamui Kanna" userId="57c82f05eb04563c" providerId="LiveId" clId="{807A97D1-DC53-44BC-B427-0B4ECBEB7D4F}" dt="2022-06-02T06:59:59.496" v="2149" actId="21"/>
          <ac:picMkLst>
            <pc:docMk/>
            <pc:sldMk cId="2962558260" sldId="419"/>
            <ac:picMk id="4" creationId="{D72B6B6B-D6A2-BC2B-4EF0-FB2B5171ECBB}"/>
          </ac:picMkLst>
        </pc:picChg>
        <pc:picChg chg="add mod">
          <ac:chgData name="Kamui Kanna" userId="57c82f05eb04563c" providerId="LiveId" clId="{807A97D1-DC53-44BC-B427-0B4ECBEB7D4F}" dt="2022-06-03T10:06:41.891" v="4840" actId="1076"/>
          <ac:picMkLst>
            <pc:docMk/>
            <pc:sldMk cId="2962558260" sldId="419"/>
            <ac:picMk id="2050" creationId="{747B7F1C-3EDA-EBB0-444D-DECF967F1B30}"/>
          </ac:picMkLst>
        </pc:picChg>
        <pc:picChg chg="add del mod">
          <ac:chgData name="Kamui Kanna" userId="57c82f05eb04563c" providerId="LiveId" clId="{807A97D1-DC53-44BC-B427-0B4ECBEB7D4F}" dt="2022-06-02T13:50:38.366" v="2914" actId="478"/>
          <ac:picMkLst>
            <pc:docMk/>
            <pc:sldMk cId="2962558260" sldId="419"/>
            <ac:picMk id="2059" creationId="{F92ABB72-17D9-AAE4-6920-2EC8B097CC68}"/>
          </ac:picMkLst>
        </pc:picChg>
        <pc:picChg chg="add mod">
          <ac:chgData name="Kamui Kanna" userId="57c82f05eb04563c" providerId="LiveId" clId="{807A97D1-DC53-44BC-B427-0B4ECBEB7D4F}" dt="2022-06-03T10:06:41.891" v="4840" actId="1076"/>
          <ac:picMkLst>
            <pc:docMk/>
            <pc:sldMk cId="2962558260" sldId="419"/>
            <ac:picMk id="2061" creationId="{D6265D80-A6DF-AB7A-610D-491EA5B90BD5}"/>
          </ac:picMkLst>
        </pc:picChg>
      </pc:sldChg>
      <pc:sldChg chg="addSp delSp modSp add mod modTransition modNotesTx">
        <pc:chgData name="Kamui Kanna" userId="57c82f05eb04563c" providerId="LiveId" clId="{807A97D1-DC53-44BC-B427-0B4ECBEB7D4F}" dt="2022-06-04T12:41:22.618" v="12167" actId="20577"/>
        <pc:sldMkLst>
          <pc:docMk/>
          <pc:sldMk cId="71319658" sldId="420"/>
        </pc:sldMkLst>
        <pc:spChg chg="del mod">
          <ac:chgData name="Kamui Kanna" userId="57c82f05eb04563c" providerId="LiveId" clId="{807A97D1-DC53-44BC-B427-0B4ECBEB7D4F}" dt="2022-06-03T09:58:54.488" v="4653" actId="478"/>
          <ac:spMkLst>
            <pc:docMk/>
            <pc:sldMk cId="71319658" sldId="420"/>
            <ac:spMk id="2" creationId="{484584CB-EEB0-064F-8CED-88059F9A2F7D}"/>
          </ac:spMkLst>
        </pc:spChg>
        <pc:spChg chg="add mod">
          <ac:chgData name="Kamui Kanna" userId="57c82f05eb04563c" providerId="LiveId" clId="{807A97D1-DC53-44BC-B427-0B4ECBEB7D4F}" dt="2022-06-03T16:21:08.281" v="9828" actId="947"/>
          <ac:spMkLst>
            <pc:docMk/>
            <pc:sldMk cId="71319658" sldId="420"/>
            <ac:spMk id="5" creationId="{88151027-90BC-1C26-E5B9-5FDB93EDAE33}"/>
          </ac:spMkLst>
        </pc:spChg>
        <pc:spChg chg="add mod">
          <ac:chgData name="Kamui Kanna" userId="57c82f05eb04563c" providerId="LiveId" clId="{807A97D1-DC53-44BC-B427-0B4ECBEB7D4F}" dt="2022-06-03T16:21:08.276" v="9799" actId="947"/>
          <ac:spMkLst>
            <pc:docMk/>
            <pc:sldMk cId="71319658" sldId="420"/>
            <ac:spMk id="8" creationId="{2A1EB5F9-2703-96E9-75FC-B6C1B09B7845}"/>
          </ac:spMkLst>
        </pc:spChg>
        <pc:spChg chg="add mod">
          <ac:chgData name="Kamui Kanna" userId="57c82f05eb04563c" providerId="LiveId" clId="{807A97D1-DC53-44BC-B427-0B4ECBEB7D4F}" dt="2022-06-03T16:21:08.276" v="9800" actId="947"/>
          <ac:spMkLst>
            <pc:docMk/>
            <pc:sldMk cId="71319658" sldId="420"/>
            <ac:spMk id="9" creationId="{9CAAAC72-7DC3-76BB-D007-578E45A2A4E4}"/>
          </ac:spMkLst>
        </pc:spChg>
        <pc:spChg chg="add mod">
          <ac:chgData name="Kamui Kanna" userId="57c82f05eb04563c" providerId="LiveId" clId="{807A97D1-DC53-44BC-B427-0B4ECBEB7D4F}" dt="2022-06-03T16:21:08.273" v="9786" actId="947"/>
          <ac:spMkLst>
            <pc:docMk/>
            <pc:sldMk cId="71319658" sldId="420"/>
            <ac:spMk id="10" creationId="{044ADAE2-4BBC-33C0-7EE9-C2314FAC19E5}"/>
          </ac:spMkLst>
        </pc:spChg>
        <pc:spChg chg="add mod">
          <ac:chgData name="Kamui Kanna" userId="57c82f05eb04563c" providerId="LiveId" clId="{807A97D1-DC53-44BC-B427-0B4ECBEB7D4F}" dt="2022-06-03T16:21:08.274" v="9791" actId="947"/>
          <ac:spMkLst>
            <pc:docMk/>
            <pc:sldMk cId="71319658" sldId="420"/>
            <ac:spMk id="12" creationId="{DB4A83BB-47CB-4966-F868-97A60045AE81}"/>
          </ac:spMkLst>
        </pc:spChg>
        <pc:spChg chg="add mod">
          <ac:chgData name="Kamui Kanna" userId="57c82f05eb04563c" providerId="LiveId" clId="{807A97D1-DC53-44BC-B427-0B4ECBEB7D4F}" dt="2022-06-03T16:21:08.275" v="9798" actId="947"/>
          <ac:spMkLst>
            <pc:docMk/>
            <pc:sldMk cId="71319658" sldId="420"/>
            <ac:spMk id="13" creationId="{412D9050-4557-08C9-B3F5-C1E483A1CA27}"/>
          </ac:spMkLst>
        </pc:spChg>
        <pc:spChg chg="add mod">
          <ac:chgData name="Kamui Kanna" userId="57c82f05eb04563c" providerId="LiveId" clId="{807A97D1-DC53-44BC-B427-0B4ECBEB7D4F}" dt="2022-06-03T16:21:08.274" v="9793" actId="947"/>
          <ac:spMkLst>
            <pc:docMk/>
            <pc:sldMk cId="71319658" sldId="420"/>
            <ac:spMk id="14" creationId="{CBA600B5-C2A9-69C8-2F77-9E04DAB2E63E}"/>
          </ac:spMkLst>
        </pc:spChg>
        <pc:spChg chg="add mod">
          <ac:chgData name="Kamui Kanna" userId="57c82f05eb04563c" providerId="LiveId" clId="{807A97D1-DC53-44BC-B427-0B4ECBEB7D4F}" dt="2022-06-03T16:21:08.273" v="9785" actId="947"/>
          <ac:spMkLst>
            <pc:docMk/>
            <pc:sldMk cId="71319658" sldId="420"/>
            <ac:spMk id="15" creationId="{7DFF9ED2-3C13-17EC-F9EE-C697EB99D5E9}"/>
          </ac:spMkLst>
        </pc:spChg>
        <pc:spChg chg="add mod">
          <ac:chgData name="Kamui Kanna" userId="57c82f05eb04563c" providerId="LiveId" clId="{807A97D1-DC53-44BC-B427-0B4ECBEB7D4F}" dt="2022-06-03T16:21:08.275" v="9795" actId="947"/>
          <ac:spMkLst>
            <pc:docMk/>
            <pc:sldMk cId="71319658" sldId="420"/>
            <ac:spMk id="16" creationId="{BB861BBD-C467-A9D7-6EB1-DF93A70D1739}"/>
          </ac:spMkLst>
        </pc:spChg>
        <pc:spChg chg="add mod">
          <ac:chgData name="Kamui Kanna" userId="57c82f05eb04563c" providerId="LiveId" clId="{807A97D1-DC53-44BC-B427-0B4ECBEB7D4F}" dt="2022-06-03T16:21:08.280" v="9824" actId="947"/>
          <ac:spMkLst>
            <pc:docMk/>
            <pc:sldMk cId="71319658" sldId="420"/>
            <ac:spMk id="17" creationId="{73C4F1F5-7DE4-A106-AC0E-665C86441AFA}"/>
          </ac:spMkLst>
        </pc:spChg>
        <pc:spChg chg="add mod">
          <ac:chgData name="Kamui Kanna" userId="57c82f05eb04563c" providerId="LiveId" clId="{807A97D1-DC53-44BC-B427-0B4ECBEB7D4F}" dt="2022-06-03T16:21:08.272" v="9782" actId="947"/>
          <ac:spMkLst>
            <pc:docMk/>
            <pc:sldMk cId="71319658" sldId="420"/>
            <ac:spMk id="18" creationId="{14BF52CB-AA45-636C-6C37-46DA1B5CD775}"/>
          </ac:spMkLst>
        </pc:spChg>
        <pc:spChg chg="add mod">
          <ac:chgData name="Kamui Kanna" userId="57c82f05eb04563c" providerId="LiveId" clId="{807A97D1-DC53-44BC-B427-0B4ECBEB7D4F}" dt="2022-06-03T16:21:08.280" v="9820" actId="947"/>
          <ac:spMkLst>
            <pc:docMk/>
            <pc:sldMk cId="71319658" sldId="420"/>
            <ac:spMk id="19" creationId="{5D0CD1DB-2D82-9918-5B57-31593FD712C6}"/>
          </ac:spMkLst>
        </pc:spChg>
        <pc:spChg chg="add mod">
          <ac:chgData name="Kamui Kanna" userId="57c82f05eb04563c" providerId="LiveId" clId="{807A97D1-DC53-44BC-B427-0B4ECBEB7D4F}" dt="2022-06-03T16:21:08.272" v="9783" actId="947"/>
          <ac:spMkLst>
            <pc:docMk/>
            <pc:sldMk cId="71319658" sldId="420"/>
            <ac:spMk id="20" creationId="{BC849156-C9FC-C070-5585-FBA330A6A3B3}"/>
          </ac:spMkLst>
        </pc:spChg>
        <pc:spChg chg="add mod">
          <ac:chgData name="Kamui Kanna" userId="57c82f05eb04563c" providerId="LiveId" clId="{807A97D1-DC53-44BC-B427-0B4ECBEB7D4F}" dt="2022-06-03T16:21:08.278" v="9816" actId="947"/>
          <ac:spMkLst>
            <pc:docMk/>
            <pc:sldMk cId="71319658" sldId="420"/>
            <ac:spMk id="21" creationId="{08B57103-EFBA-CF8F-0667-8B9AB5597F8C}"/>
          </ac:spMkLst>
        </pc:spChg>
        <pc:spChg chg="add mod">
          <ac:chgData name="Kamui Kanna" userId="57c82f05eb04563c" providerId="LiveId" clId="{807A97D1-DC53-44BC-B427-0B4ECBEB7D4F}" dt="2022-06-03T16:21:08.275" v="9794" actId="947"/>
          <ac:spMkLst>
            <pc:docMk/>
            <pc:sldMk cId="71319658" sldId="420"/>
            <ac:spMk id="22" creationId="{4B25306E-FDCC-D73E-521F-6F66BCD640B7}"/>
          </ac:spMkLst>
        </pc:spChg>
        <pc:spChg chg="add mod">
          <ac:chgData name="Kamui Kanna" userId="57c82f05eb04563c" providerId="LiveId" clId="{807A97D1-DC53-44BC-B427-0B4ECBEB7D4F}" dt="2022-06-03T16:21:08.278" v="9812" actId="947"/>
          <ac:spMkLst>
            <pc:docMk/>
            <pc:sldMk cId="71319658" sldId="420"/>
            <ac:spMk id="23" creationId="{97CB8BD6-897A-8509-1A66-FE5341249F7B}"/>
          </ac:spMkLst>
        </pc:spChg>
        <pc:spChg chg="add del mod">
          <ac:chgData name="Kamui Kanna" userId="57c82f05eb04563c" providerId="LiveId" clId="{807A97D1-DC53-44BC-B427-0B4ECBEB7D4F}" dt="2022-06-03T12:46:42.212" v="6452"/>
          <ac:spMkLst>
            <pc:docMk/>
            <pc:sldMk cId="71319658" sldId="420"/>
            <ac:spMk id="24" creationId="{BD1D20C6-AAB7-9B10-36B7-756E761F2945}"/>
          </ac:spMkLst>
        </pc:spChg>
        <pc:spChg chg="add del mod">
          <ac:chgData name="Kamui Kanna" userId="57c82f05eb04563c" providerId="LiveId" clId="{807A97D1-DC53-44BC-B427-0B4ECBEB7D4F}" dt="2022-06-03T12:46:42.212" v="6452"/>
          <ac:spMkLst>
            <pc:docMk/>
            <pc:sldMk cId="71319658" sldId="420"/>
            <ac:spMk id="25" creationId="{5BBE491F-C7F1-859B-9DC4-FCC3DCD1FABE}"/>
          </ac:spMkLst>
        </pc:spChg>
        <pc:spChg chg="add del mod">
          <ac:chgData name="Kamui Kanna" userId="57c82f05eb04563c" providerId="LiveId" clId="{807A97D1-DC53-44BC-B427-0B4ECBEB7D4F}" dt="2022-06-03T12:46:42.212" v="6452"/>
          <ac:spMkLst>
            <pc:docMk/>
            <pc:sldMk cId="71319658" sldId="420"/>
            <ac:spMk id="26" creationId="{7ECE7098-B696-C890-C7E5-634801FAAD2B}"/>
          </ac:spMkLst>
        </pc:spChg>
        <pc:spChg chg="add del mod">
          <ac:chgData name="Kamui Kanna" userId="57c82f05eb04563c" providerId="LiveId" clId="{807A97D1-DC53-44BC-B427-0B4ECBEB7D4F}" dt="2022-06-03T12:46:42.212" v="6452"/>
          <ac:spMkLst>
            <pc:docMk/>
            <pc:sldMk cId="71319658" sldId="420"/>
            <ac:spMk id="27" creationId="{2A946ED0-735C-1352-1EA9-8974A0C69C39}"/>
          </ac:spMkLst>
        </pc:spChg>
        <pc:spChg chg="add del mod">
          <ac:chgData name="Kamui Kanna" userId="57c82f05eb04563c" providerId="LiveId" clId="{807A97D1-DC53-44BC-B427-0B4ECBEB7D4F}" dt="2022-06-03T12:46:42.212" v="6452"/>
          <ac:spMkLst>
            <pc:docMk/>
            <pc:sldMk cId="71319658" sldId="420"/>
            <ac:spMk id="28" creationId="{B3685E4D-30D4-95CB-D20E-2E7E769A8B87}"/>
          </ac:spMkLst>
        </pc:spChg>
        <pc:spChg chg="add del mod">
          <ac:chgData name="Kamui Kanna" userId="57c82f05eb04563c" providerId="LiveId" clId="{807A97D1-DC53-44BC-B427-0B4ECBEB7D4F}" dt="2022-06-03T12:46:42.212" v="6452"/>
          <ac:spMkLst>
            <pc:docMk/>
            <pc:sldMk cId="71319658" sldId="420"/>
            <ac:spMk id="29" creationId="{133E125C-E88A-7B78-678C-7F901163F9E4}"/>
          </ac:spMkLst>
        </pc:spChg>
        <pc:spChg chg="add mod">
          <ac:chgData name="Kamui Kanna" userId="57c82f05eb04563c" providerId="LiveId" clId="{807A97D1-DC53-44BC-B427-0B4ECBEB7D4F}" dt="2022-06-03T16:21:08.275" v="9796" actId="947"/>
          <ac:spMkLst>
            <pc:docMk/>
            <pc:sldMk cId="71319658" sldId="420"/>
            <ac:spMk id="30" creationId="{3AD92C13-A396-0F24-105E-1C8B4FD1E373}"/>
          </ac:spMkLst>
        </pc:spChg>
        <pc:spChg chg="add mod">
          <ac:chgData name="Kamui Kanna" userId="57c82f05eb04563c" providerId="LiveId" clId="{807A97D1-DC53-44BC-B427-0B4ECBEB7D4F}" dt="2022-06-03T16:21:08.277" v="9808" actId="947"/>
          <ac:spMkLst>
            <pc:docMk/>
            <pc:sldMk cId="71319658" sldId="420"/>
            <ac:spMk id="31" creationId="{D902C70D-7073-E302-4582-20D00DB89DBB}"/>
          </ac:spMkLst>
        </pc:spChg>
        <pc:spChg chg="add mod">
          <ac:chgData name="Kamui Kanna" userId="57c82f05eb04563c" providerId="LiveId" clId="{807A97D1-DC53-44BC-B427-0B4ECBEB7D4F}" dt="2022-06-03T16:21:08.273" v="9788" actId="947"/>
          <ac:spMkLst>
            <pc:docMk/>
            <pc:sldMk cId="71319658" sldId="420"/>
            <ac:spMk id="32" creationId="{5CABDE7B-89BD-C410-5DEE-98C602442335}"/>
          </ac:spMkLst>
        </pc:spChg>
        <pc:spChg chg="add mod">
          <ac:chgData name="Kamui Kanna" userId="57c82f05eb04563c" providerId="LiveId" clId="{807A97D1-DC53-44BC-B427-0B4ECBEB7D4F}" dt="2022-06-03T16:21:08.277" v="9804" actId="947"/>
          <ac:spMkLst>
            <pc:docMk/>
            <pc:sldMk cId="71319658" sldId="420"/>
            <ac:spMk id="33" creationId="{2E7AAFB9-0EDB-2011-FFFD-E666FCD72108}"/>
          </ac:spMkLst>
        </pc:spChg>
        <pc:spChg chg="add mod">
          <ac:chgData name="Kamui Kanna" userId="57c82f05eb04563c" providerId="LiveId" clId="{807A97D1-DC53-44BC-B427-0B4ECBEB7D4F}" dt="2022-06-03T16:21:08.274" v="9790" actId="947"/>
          <ac:spMkLst>
            <pc:docMk/>
            <pc:sldMk cId="71319658" sldId="420"/>
            <ac:spMk id="34" creationId="{350E1D5F-C621-C11D-19A0-B3B7E5697E48}"/>
          </ac:spMkLst>
        </pc:spChg>
        <pc:picChg chg="add del mod">
          <ac:chgData name="Kamui Kanna" userId="57c82f05eb04563c" providerId="LiveId" clId="{807A97D1-DC53-44BC-B427-0B4ECBEB7D4F}" dt="2022-06-02T06:58:11.024" v="2139" actId="478"/>
          <ac:picMkLst>
            <pc:docMk/>
            <pc:sldMk cId="71319658" sldId="420"/>
            <ac:picMk id="3" creationId="{E1599788-47AD-FF7E-86E9-8B816BA1D0F1}"/>
          </ac:picMkLst>
        </pc:picChg>
        <pc:picChg chg="add mod">
          <ac:chgData name="Kamui Kanna" userId="57c82f05eb04563c" providerId="LiveId" clId="{807A97D1-DC53-44BC-B427-0B4ECBEB7D4F}" dt="2022-06-03T09:59:11.717" v="4673" actId="1076"/>
          <ac:picMkLst>
            <pc:docMk/>
            <pc:sldMk cId="71319658" sldId="420"/>
            <ac:picMk id="4" creationId="{C2499C6F-ABF7-FFDB-8083-6247D6387A8B}"/>
          </ac:picMkLst>
        </pc:picChg>
        <pc:picChg chg="add del">
          <ac:chgData name="Kamui Kanna" userId="57c82f05eb04563c" providerId="LiveId" clId="{807A97D1-DC53-44BC-B427-0B4ECBEB7D4F}" dt="2022-06-02T14:27:24.440" v="3301" actId="22"/>
          <ac:picMkLst>
            <pc:docMk/>
            <pc:sldMk cId="71319658" sldId="420"/>
            <ac:picMk id="6" creationId="{8268C9FB-9370-7CD5-4708-E1EA14028303}"/>
          </ac:picMkLst>
        </pc:picChg>
        <pc:picChg chg="add del mod modCrop">
          <ac:chgData name="Kamui Kanna" userId="57c82f05eb04563c" providerId="LiveId" clId="{807A97D1-DC53-44BC-B427-0B4ECBEB7D4F}" dt="2022-06-02T14:27:20.822" v="3299" actId="478"/>
          <ac:picMkLst>
            <pc:docMk/>
            <pc:sldMk cId="71319658" sldId="420"/>
            <ac:picMk id="7" creationId="{62C62DB4-CA81-3F49-6DE0-A55AEB726405}"/>
          </ac:picMkLst>
        </pc:picChg>
        <pc:picChg chg="add mod">
          <ac:chgData name="Kamui Kanna" userId="57c82f05eb04563c" providerId="LiveId" clId="{807A97D1-DC53-44BC-B427-0B4ECBEB7D4F}" dt="2022-06-03T09:59:11.717" v="4673" actId="1076"/>
          <ac:picMkLst>
            <pc:docMk/>
            <pc:sldMk cId="71319658" sldId="420"/>
            <ac:picMk id="11" creationId="{2F44552E-8104-BC97-3A5C-D25CEFBF6841}"/>
          </ac:picMkLst>
        </pc:picChg>
      </pc:sldChg>
      <pc:sldChg chg="addSp delSp modSp add mod modTransition modNotesTx">
        <pc:chgData name="Kamui Kanna" userId="57c82f05eb04563c" providerId="LiveId" clId="{807A97D1-DC53-44BC-B427-0B4ECBEB7D4F}" dt="2022-06-04T15:43:25.726" v="12252" actId="1076"/>
        <pc:sldMkLst>
          <pc:docMk/>
          <pc:sldMk cId="642923872" sldId="421"/>
        </pc:sldMkLst>
        <pc:spChg chg="del mod">
          <ac:chgData name="Kamui Kanna" userId="57c82f05eb04563c" providerId="LiveId" clId="{807A97D1-DC53-44BC-B427-0B4ECBEB7D4F}" dt="2022-06-03T09:59:17.943" v="4674" actId="478"/>
          <ac:spMkLst>
            <pc:docMk/>
            <pc:sldMk cId="642923872" sldId="421"/>
            <ac:spMk id="2" creationId="{484584CB-EEB0-064F-8CED-88059F9A2F7D}"/>
          </ac:spMkLst>
        </pc:spChg>
        <pc:spChg chg="add mod">
          <ac:chgData name="Kamui Kanna" userId="57c82f05eb04563c" providerId="LiveId" clId="{807A97D1-DC53-44BC-B427-0B4ECBEB7D4F}" dt="2022-06-03T16:21:08.265" v="9744" actId="947"/>
          <ac:spMkLst>
            <pc:docMk/>
            <pc:sldMk cId="642923872" sldId="421"/>
            <ac:spMk id="5" creationId="{FAB6F507-2095-5334-32C6-AA66CF5F482E}"/>
          </ac:spMkLst>
        </pc:spChg>
        <pc:spChg chg="add del mod">
          <ac:chgData name="Kamui Kanna" userId="57c82f05eb04563c" providerId="LiveId" clId="{807A97D1-DC53-44BC-B427-0B4ECBEB7D4F}" dt="2022-06-03T11:21:52.119" v="5643"/>
          <ac:spMkLst>
            <pc:docMk/>
            <pc:sldMk cId="642923872" sldId="421"/>
            <ac:spMk id="7" creationId="{F2D62426-C9F0-BC45-43BE-D65B269A1490}"/>
          </ac:spMkLst>
        </pc:spChg>
        <pc:spChg chg="add del mod">
          <ac:chgData name="Kamui Kanna" userId="57c82f05eb04563c" providerId="LiveId" clId="{807A97D1-DC53-44BC-B427-0B4ECBEB7D4F}" dt="2022-06-03T11:21:52.119" v="5643"/>
          <ac:spMkLst>
            <pc:docMk/>
            <pc:sldMk cId="642923872" sldId="421"/>
            <ac:spMk id="8" creationId="{A8365EEB-1019-D2C4-790E-A3D819C82753}"/>
          </ac:spMkLst>
        </pc:spChg>
        <pc:spChg chg="add del mod">
          <ac:chgData name="Kamui Kanna" userId="57c82f05eb04563c" providerId="LiveId" clId="{807A97D1-DC53-44BC-B427-0B4ECBEB7D4F}" dt="2022-06-03T11:21:52.119" v="5643"/>
          <ac:spMkLst>
            <pc:docMk/>
            <pc:sldMk cId="642923872" sldId="421"/>
            <ac:spMk id="9" creationId="{409B32E0-B29B-850B-9356-C2255E52BD10}"/>
          </ac:spMkLst>
        </pc:spChg>
        <pc:spChg chg="add del mod">
          <ac:chgData name="Kamui Kanna" userId="57c82f05eb04563c" providerId="LiveId" clId="{807A97D1-DC53-44BC-B427-0B4ECBEB7D4F}" dt="2022-06-03T11:21:52.119" v="5643"/>
          <ac:spMkLst>
            <pc:docMk/>
            <pc:sldMk cId="642923872" sldId="421"/>
            <ac:spMk id="10" creationId="{EBF8EA06-6F6D-094C-E208-375F83A26B2D}"/>
          </ac:spMkLst>
        </pc:spChg>
        <pc:spChg chg="add del mod">
          <ac:chgData name="Kamui Kanna" userId="57c82f05eb04563c" providerId="LiveId" clId="{807A97D1-DC53-44BC-B427-0B4ECBEB7D4F}" dt="2022-06-03T11:21:52.119" v="5643"/>
          <ac:spMkLst>
            <pc:docMk/>
            <pc:sldMk cId="642923872" sldId="421"/>
            <ac:spMk id="11" creationId="{C163CD37-445D-EAC7-002A-D5F5A28230BC}"/>
          </ac:spMkLst>
        </pc:spChg>
        <pc:spChg chg="add del mod">
          <ac:chgData name="Kamui Kanna" userId="57c82f05eb04563c" providerId="LiveId" clId="{807A97D1-DC53-44BC-B427-0B4ECBEB7D4F}" dt="2022-06-03T11:21:52.119" v="5643"/>
          <ac:spMkLst>
            <pc:docMk/>
            <pc:sldMk cId="642923872" sldId="421"/>
            <ac:spMk id="12" creationId="{F4696E0B-89A6-DA6F-3593-7F72971C97D1}"/>
          </ac:spMkLst>
        </pc:spChg>
        <pc:spChg chg="add del mod">
          <ac:chgData name="Kamui Kanna" userId="57c82f05eb04563c" providerId="LiveId" clId="{807A97D1-DC53-44BC-B427-0B4ECBEB7D4F}" dt="2022-06-03T11:21:52.119" v="5643"/>
          <ac:spMkLst>
            <pc:docMk/>
            <pc:sldMk cId="642923872" sldId="421"/>
            <ac:spMk id="13" creationId="{BB4905E8-8EC6-A56F-0300-7A7B6D5AF0B0}"/>
          </ac:spMkLst>
        </pc:spChg>
        <pc:spChg chg="add del mod">
          <ac:chgData name="Kamui Kanna" userId="57c82f05eb04563c" providerId="LiveId" clId="{807A97D1-DC53-44BC-B427-0B4ECBEB7D4F}" dt="2022-06-03T11:21:52.119" v="5643"/>
          <ac:spMkLst>
            <pc:docMk/>
            <pc:sldMk cId="642923872" sldId="421"/>
            <ac:spMk id="14" creationId="{F1BC1BC7-AC78-3695-68CE-32208D490874}"/>
          </ac:spMkLst>
        </pc:spChg>
        <pc:spChg chg="add del mod">
          <ac:chgData name="Kamui Kanna" userId="57c82f05eb04563c" providerId="LiveId" clId="{807A97D1-DC53-44BC-B427-0B4ECBEB7D4F}" dt="2022-06-03T11:21:52.119" v="5643"/>
          <ac:spMkLst>
            <pc:docMk/>
            <pc:sldMk cId="642923872" sldId="421"/>
            <ac:spMk id="15" creationId="{C68C8013-215A-D79D-ECCC-3FAEE282CF13}"/>
          </ac:spMkLst>
        </pc:spChg>
        <pc:spChg chg="add del mod">
          <ac:chgData name="Kamui Kanna" userId="57c82f05eb04563c" providerId="LiveId" clId="{807A97D1-DC53-44BC-B427-0B4ECBEB7D4F}" dt="2022-06-03T11:21:52.119" v="5643"/>
          <ac:spMkLst>
            <pc:docMk/>
            <pc:sldMk cId="642923872" sldId="421"/>
            <ac:spMk id="16" creationId="{63667B4A-E0BD-1321-27EB-66D561E68F6A}"/>
          </ac:spMkLst>
        </pc:spChg>
        <pc:spChg chg="add del mod">
          <ac:chgData name="Kamui Kanna" userId="57c82f05eb04563c" providerId="LiveId" clId="{807A97D1-DC53-44BC-B427-0B4ECBEB7D4F}" dt="2022-06-03T11:21:52.119" v="5643"/>
          <ac:spMkLst>
            <pc:docMk/>
            <pc:sldMk cId="642923872" sldId="421"/>
            <ac:spMk id="17" creationId="{D635084E-5BAD-7A18-343C-37211021A1A3}"/>
          </ac:spMkLst>
        </pc:spChg>
        <pc:spChg chg="add del mod">
          <ac:chgData name="Kamui Kanna" userId="57c82f05eb04563c" providerId="LiveId" clId="{807A97D1-DC53-44BC-B427-0B4ECBEB7D4F}" dt="2022-06-03T11:21:52.119" v="5643"/>
          <ac:spMkLst>
            <pc:docMk/>
            <pc:sldMk cId="642923872" sldId="421"/>
            <ac:spMk id="18" creationId="{F4A6C51F-F7F6-AAE6-008D-4B2DF4A1D5B0}"/>
          </ac:spMkLst>
        </pc:spChg>
        <pc:spChg chg="add del mod">
          <ac:chgData name="Kamui Kanna" userId="57c82f05eb04563c" providerId="LiveId" clId="{807A97D1-DC53-44BC-B427-0B4ECBEB7D4F}" dt="2022-06-03T11:21:52.119" v="5643"/>
          <ac:spMkLst>
            <pc:docMk/>
            <pc:sldMk cId="642923872" sldId="421"/>
            <ac:spMk id="19" creationId="{15E6A210-031F-B855-1C59-2A9049F0DADC}"/>
          </ac:spMkLst>
        </pc:spChg>
        <pc:spChg chg="add del mod">
          <ac:chgData name="Kamui Kanna" userId="57c82f05eb04563c" providerId="LiveId" clId="{807A97D1-DC53-44BC-B427-0B4ECBEB7D4F}" dt="2022-06-03T11:21:52.119" v="5643"/>
          <ac:spMkLst>
            <pc:docMk/>
            <pc:sldMk cId="642923872" sldId="421"/>
            <ac:spMk id="20" creationId="{F97480BA-0165-1DBB-02B7-0D33D15BA520}"/>
          </ac:spMkLst>
        </pc:spChg>
        <pc:spChg chg="add del mod">
          <ac:chgData name="Kamui Kanna" userId="57c82f05eb04563c" providerId="LiveId" clId="{807A97D1-DC53-44BC-B427-0B4ECBEB7D4F}" dt="2022-06-03T11:21:52.119" v="5643"/>
          <ac:spMkLst>
            <pc:docMk/>
            <pc:sldMk cId="642923872" sldId="421"/>
            <ac:spMk id="32" creationId="{3979255C-B32C-18E9-09C7-D2FD39BE2B40}"/>
          </ac:spMkLst>
        </pc:spChg>
        <pc:spChg chg="add del mod">
          <ac:chgData name="Kamui Kanna" userId="57c82f05eb04563c" providerId="LiveId" clId="{807A97D1-DC53-44BC-B427-0B4ECBEB7D4F}" dt="2022-06-03T11:21:52.119" v="5643"/>
          <ac:spMkLst>
            <pc:docMk/>
            <pc:sldMk cId="642923872" sldId="421"/>
            <ac:spMk id="33" creationId="{2A15A561-7A56-CD2D-D72F-E592B57605CF}"/>
          </ac:spMkLst>
        </pc:spChg>
        <pc:spChg chg="add del mod">
          <ac:chgData name="Kamui Kanna" userId="57c82f05eb04563c" providerId="LiveId" clId="{807A97D1-DC53-44BC-B427-0B4ECBEB7D4F}" dt="2022-06-03T11:21:52.119" v="5643"/>
          <ac:spMkLst>
            <pc:docMk/>
            <pc:sldMk cId="642923872" sldId="421"/>
            <ac:spMk id="34" creationId="{B8A385AE-52C4-395D-0598-106D8EBFD2DB}"/>
          </ac:spMkLst>
        </pc:spChg>
        <pc:spChg chg="add del mod">
          <ac:chgData name="Kamui Kanna" userId="57c82f05eb04563c" providerId="LiveId" clId="{807A97D1-DC53-44BC-B427-0B4ECBEB7D4F}" dt="2022-06-03T11:21:52.119" v="5643"/>
          <ac:spMkLst>
            <pc:docMk/>
            <pc:sldMk cId="642923872" sldId="421"/>
            <ac:spMk id="35" creationId="{364BFC38-9523-95B9-F8F5-4F8F78BB867A}"/>
          </ac:spMkLst>
        </pc:spChg>
        <pc:spChg chg="add del mod">
          <ac:chgData name="Kamui Kanna" userId="57c82f05eb04563c" providerId="LiveId" clId="{807A97D1-DC53-44BC-B427-0B4ECBEB7D4F}" dt="2022-06-03T11:21:52.119" v="5643"/>
          <ac:spMkLst>
            <pc:docMk/>
            <pc:sldMk cId="642923872" sldId="421"/>
            <ac:spMk id="36" creationId="{029428D7-2816-B85A-8A7A-C570D7D73C66}"/>
          </ac:spMkLst>
        </pc:spChg>
        <pc:spChg chg="add del mod">
          <ac:chgData name="Kamui Kanna" userId="57c82f05eb04563c" providerId="LiveId" clId="{807A97D1-DC53-44BC-B427-0B4ECBEB7D4F}" dt="2022-06-03T11:21:52.119" v="5643"/>
          <ac:spMkLst>
            <pc:docMk/>
            <pc:sldMk cId="642923872" sldId="421"/>
            <ac:spMk id="37" creationId="{C6F8FC70-E5D5-1CB4-754F-C294972D65CB}"/>
          </ac:spMkLst>
        </pc:spChg>
        <pc:spChg chg="add del mod">
          <ac:chgData name="Kamui Kanna" userId="57c82f05eb04563c" providerId="LiveId" clId="{807A97D1-DC53-44BC-B427-0B4ECBEB7D4F}" dt="2022-06-03T12:11:26.811" v="5866" actId="478"/>
          <ac:spMkLst>
            <pc:docMk/>
            <pc:sldMk cId="642923872" sldId="421"/>
            <ac:spMk id="43" creationId="{36CF2780-6A13-12BC-2807-C588FC1DC70B}"/>
          </ac:spMkLst>
        </pc:spChg>
        <pc:spChg chg="add del mod">
          <ac:chgData name="Kamui Kanna" userId="57c82f05eb04563c" providerId="LiveId" clId="{807A97D1-DC53-44BC-B427-0B4ECBEB7D4F}" dt="2022-06-03T12:11:26.811" v="5866" actId="478"/>
          <ac:spMkLst>
            <pc:docMk/>
            <pc:sldMk cId="642923872" sldId="421"/>
            <ac:spMk id="44" creationId="{430ED6D7-6580-0DE9-0004-2BF7AA781095}"/>
          </ac:spMkLst>
        </pc:spChg>
        <pc:spChg chg="add del mod">
          <ac:chgData name="Kamui Kanna" userId="57c82f05eb04563c" providerId="LiveId" clId="{807A97D1-DC53-44BC-B427-0B4ECBEB7D4F}" dt="2022-06-03T12:11:26.811" v="5866" actId="478"/>
          <ac:spMkLst>
            <pc:docMk/>
            <pc:sldMk cId="642923872" sldId="421"/>
            <ac:spMk id="45" creationId="{178AA6AB-81EE-4AB7-D29A-36BBBCAE3EA4}"/>
          </ac:spMkLst>
        </pc:spChg>
        <pc:spChg chg="add del mod">
          <ac:chgData name="Kamui Kanna" userId="57c82f05eb04563c" providerId="LiveId" clId="{807A97D1-DC53-44BC-B427-0B4ECBEB7D4F}" dt="2022-06-03T12:11:26.811" v="5866" actId="478"/>
          <ac:spMkLst>
            <pc:docMk/>
            <pc:sldMk cId="642923872" sldId="421"/>
            <ac:spMk id="46" creationId="{DE60E2E7-8577-3BE5-ACF9-E2536907DB50}"/>
          </ac:spMkLst>
        </pc:spChg>
        <pc:spChg chg="add del mod">
          <ac:chgData name="Kamui Kanna" userId="57c82f05eb04563c" providerId="LiveId" clId="{807A97D1-DC53-44BC-B427-0B4ECBEB7D4F}" dt="2022-06-03T12:11:26.811" v="5866" actId="478"/>
          <ac:spMkLst>
            <pc:docMk/>
            <pc:sldMk cId="642923872" sldId="421"/>
            <ac:spMk id="47" creationId="{89A87EB2-EF9C-B083-98D7-3FBFAE059F15}"/>
          </ac:spMkLst>
        </pc:spChg>
        <pc:spChg chg="add del mod">
          <ac:chgData name="Kamui Kanna" userId="57c82f05eb04563c" providerId="LiveId" clId="{807A97D1-DC53-44BC-B427-0B4ECBEB7D4F}" dt="2022-06-03T12:11:26.811" v="5866" actId="478"/>
          <ac:spMkLst>
            <pc:docMk/>
            <pc:sldMk cId="642923872" sldId="421"/>
            <ac:spMk id="48" creationId="{87AD5669-594F-C5B5-6212-00B8CE69E326}"/>
          </ac:spMkLst>
        </pc:spChg>
        <pc:spChg chg="mod">
          <ac:chgData name="Kamui Kanna" userId="57c82f05eb04563c" providerId="LiveId" clId="{807A97D1-DC53-44BC-B427-0B4ECBEB7D4F}" dt="2022-06-03T11:47:07.146" v="5645"/>
          <ac:spMkLst>
            <pc:docMk/>
            <pc:sldMk cId="642923872" sldId="421"/>
            <ac:spMk id="50" creationId="{80449257-B7CC-7C79-64B0-330D05C2846D}"/>
          </ac:spMkLst>
        </pc:spChg>
        <pc:spChg chg="mod">
          <ac:chgData name="Kamui Kanna" userId="57c82f05eb04563c" providerId="LiveId" clId="{807A97D1-DC53-44BC-B427-0B4ECBEB7D4F}" dt="2022-06-03T11:47:07.146" v="5645"/>
          <ac:spMkLst>
            <pc:docMk/>
            <pc:sldMk cId="642923872" sldId="421"/>
            <ac:spMk id="51" creationId="{562718C6-0236-7748-42F7-D341088E1319}"/>
          </ac:spMkLst>
        </pc:spChg>
        <pc:spChg chg="mod">
          <ac:chgData name="Kamui Kanna" userId="57c82f05eb04563c" providerId="LiveId" clId="{807A97D1-DC53-44BC-B427-0B4ECBEB7D4F}" dt="2022-06-03T11:47:07.146" v="5645"/>
          <ac:spMkLst>
            <pc:docMk/>
            <pc:sldMk cId="642923872" sldId="421"/>
            <ac:spMk id="52" creationId="{6B5951F7-BF9A-82CD-023C-9B8C9468BB0A}"/>
          </ac:spMkLst>
        </pc:spChg>
        <pc:spChg chg="mod">
          <ac:chgData name="Kamui Kanna" userId="57c82f05eb04563c" providerId="LiveId" clId="{807A97D1-DC53-44BC-B427-0B4ECBEB7D4F}" dt="2022-06-03T11:47:07.146" v="5645"/>
          <ac:spMkLst>
            <pc:docMk/>
            <pc:sldMk cId="642923872" sldId="421"/>
            <ac:spMk id="53" creationId="{7BD9439A-AAEB-CFD4-34C6-403A97999819}"/>
          </ac:spMkLst>
        </pc:spChg>
        <pc:spChg chg="add del mod">
          <ac:chgData name="Kamui Kanna" userId="57c82f05eb04563c" providerId="LiveId" clId="{807A97D1-DC53-44BC-B427-0B4ECBEB7D4F}" dt="2022-06-03T12:11:26.811" v="5866" actId="478"/>
          <ac:spMkLst>
            <pc:docMk/>
            <pc:sldMk cId="642923872" sldId="421"/>
            <ac:spMk id="54" creationId="{22849A72-8B2A-763E-5A9B-3FC06E4D4174}"/>
          </ac:spMkLst>
        </pc:spChg>
        <pc:spChg chg="mod">
          <ac:chgData name="Kamui Kanna" userId="57c82f05eb04563c" providerId="LiveId" clId="{807A97D1-DC53-44BC-B427-0B4ECBEB7D4F}" dt="2022-06-03T11:47:07.146" v="5645"/>
          <ac:spMkLst>
            <pc:docMk/>
            <pc:sldMk cId="642923872" sldId="421"/>
            <ac:spMk id="56" creationId="{C962C8CD-B88D-9ABB-A258-0491B705EDDA}"/>
          </ac:spMkLst>
        </pc:spChg>
        <pc:spChg chg="mod">
          <ac:chgData name="Kamui Kanna" userId="57c82f05eb04563c" providerId="LiveId" clId="{807A97D1-DC53-44BC-B427-0B4ECBEB7D4F}" dt="2022-06-03T11:47:07.146" v="5645"/>
          <ac:spMkLst>
            <pc:docMk/>
            <pc:sldMk cId="642923872" sldId="421"/>
            <ac:spMk id="57" creationId="{8D4D43DA-46ED-5C54-1141-A2F744698085}"/>
          </ac:spMkLst>
        </pc:spChg>
        <pc:spChg chg="mod">
          <ac:chgData name="Kamui Kanna" userId="57c82f05eb04563c" providerId="LiveId" clId="{807A97D1-DC53-44BC-B427-0B4ECBEB7D4F}" dt="2022-06-03T11:47:07.146" v="5645"/>
          <ac:spMkLst>
            <pc:docMk/>
            <pc:sldMk cId="642923872" sldId="421"/>
            <ac:spMk id="58" creationId="{8DC5A461-CB66-3388-4AD9-9F1C1F84B4DA}"/>
          </ac:spMkLst>
        </pc:spChg>
        <pc:spChg chg="mod">
          <ac:chgData name="Kamui Kanna" userId="57c82f05eb04563c" providerId="LiveId" clId="{807A97D1-DC53-44BC-B427-0B4ECBEB7D4F}" dt="2022-06-03T11:47:07.146" v="5645"/>
          <ac:spMkLst>
            <pc:docMk/>
            <pc:sldMk cId="642923872" sldId="421"/>
            <ac:spMk id="59" creationId="{823F0F04-2478-EBFB-EE6E-4ACCEA369C3A}"/>
          </ac:spMkLst>
        </pc:spChg>
        <pc:spChg chg="add del mod">
          <ac:chgData name="Kamui Kanna" userId="57c82f05eb04563c" providerId="LiveId" clId="{807A97D1-DC53-44BC-B427-0B4ECBEB7D4F}" dt="2022-06-03T12:11:29.949" v="5869"/>
          <ac:spMkLst>
            <pc:docMk/>
            <pc:sldMk cId="642923872" sldId="421"/>
            <ac:spMk id="60" creationId="{2AD2A81B-2F7E-1CCC-309A-8664F8B988B9}"/>
          </ac:spMkLst>
        </pc:spChg>
        <pc:spChg chg="add del mod">
          <ac:chgData name="Kamui Kanna" userId="57c82f05eb04563c" providerId="LiveId" clId="{807A97D1-DC53-44BC-B427-0B4ECBEB7D4F}" dt="2022-06-03T12:11:29.949" v="5869"/>
          <ac:spMkLst>
            <pc:docMk/>
            <pc:sldMk cId="642923872" sldId="421"/>
            <ac:spMk id="61" creationId="{96D82779-8E33-9267-8706-2662C0040419}"/>
          </ac:spMkLst>
        </pc:spChg>
        <pc:spChg chg="add del mod">
          <ac:chgData name="Kamui Kanna" userId="57c82f05eb04563c" providerId="LiveId" clId="{807A97D1-DC53-44BC-B427-0B4ECBEB7D4F}" dt="2022-06-03T12:11:29.949" v="5869"/>
          <ac:spMkLst>
            <pc:docMk/>
            <pc:sldMk cId="642923872" sldId="421"/>
            <ac:spMk id="62" creationId="{C42D8D99-98BD-189F-3A72-AC7516F2FCFC}"/>
          </ac:spMkLst>
        </pc:spChg>
        <pc:spChg chg="add del mod">
          <ac:chgData name="Kamui Kanna" userId="57c82f05eb04563c" providerId="LiveId" clId="{807A97D1-DC53-44BC-B427-0B4ECBEB7D4F}" dt="2022-06-03T12:11:29.949" v="5869"/>
          <ac:spMkLst>
            <pc:docMk/>
            <pc:sldMk cId="642923872" sldId="421"/>
            <ac:spMk id="63" creationId="{2E441D2F-148A-2D30-DBEE-5CFD017ADA88}"/>
          </ac:spMkLst>
        </pc:spChg>
        <pc:spChg chg="add del mod">
          <ac:chgData name="Kamui Kanna" userId="57c82f05eb04563c" providerId="LiveId" clId="{807A97D1-DC53-44BC-B427-0B4ECBEB7D4F}" dt="2022-06-03T12:11:29.949" v="5869"/>
          <ac:spMkLst>
            <pc:docMk/>
            <pc:sldMk cId="642923872" sldId="421"/>
            <ac:spMk id="64" creationId="{570964F5-1FE7-0C24-088B-70218F77C5D1}"/>
          </ac:spMkLst>
        </pc:spChg>
        <pc:spChg chg="add del mod">
          <ac:chgData name="Kamui Kanna" userId="57c82f05eb04563c" providerId="LiveId" clId="{807A97D1-DC53-44BC-B427-0B4ECBEB7D4F}" dt="2022-06-03T12:11:29.949" v="5869"/>
          <ac:spMkLst>
            <pc:docMk/>
            <pc:sldMk cId="642923872" sldId="421"/>
            <ac:spMk id="65" creationId="{1F888F94-5290-4862-FEAC-5A0492C5DA33}"/>
          </ac:spMkLst>
        </pc:spChg>
        <pc:spChg chg="mod">
          <ac:chgData name="Kamui Kanna" userId="57c82f05eb04563c" providerId="LiveId" clId="{807A97D1-DC53-44BC-B427-0B4ECBEB7D4F}" dt="2022-06-03T12:11:29.135" v="5868"/>
          <ac:spMkLst>
            <pc:docMk/>
            <pc:sldMk cId="642923872" sldId="421"/>
            <ac:spMk id="67" creationId="{D17A2B37-E44A-6D08-8756-277FFBBC440E}"/>
          </ac:spMkLst>
        </pc:spChg>
        <pc:spChg chg="mod">
          <ac:chgData name="Kamui Kanna" userId="57c82f05eb04563c" providerId="LiveId" clId="{807A97D1-DC53-44BC-B427-0B4ECBEB7D4F}" dt="2022-06-03T12:11:29.135" v="5868"/>
          <ac:spMkLst>
            <pc:docMk/>
            <pc:sldMk cId="642923872" sldId="421"/>
            <ac:spMk id="68" creationId="{DCB2D7E6-6B51-85F5-99FE-CD9511574F9B}"/>
          </ac:spMkLst>
        </pc:spChg>
        <pc:spChg chg="mod">
          <ac:chgData name="Kamui Kanna" userId="57c82f05eb04563c" providerId="LiveId" clId="{807A97D1-DC53-44BC-B427-0B4ECBEB7D4F}" dt="2022-06-03T12:11:29.135" v="5868"/>
          <ac:spMkLst>
            <pc:docMk/>
            <pc:sldMk cId="642923872" sldId="421"/>
            <ac:spMk id="69" creationId="{EA808165-996D-CAD7-99C0-D2B65CACF36D}"/>
          </ac:spMkLst>
        </pc:spChg>
        <pc:spChg chg="mod">
          <ac:chgData name="Kamui Kanna" userId="57c82f05eb04563c" providerId="LiveId" clId="{807A97D1-DC53-44BC-B427-0B4ECBEB7D4F}" dt="2022-06-03T12:11:29.135" v="5868"/>
          <ac:spMkLst>
            <pc:docMk/>
            <pc:sldMk cId="642923872" sldId="421"/>
            <ac:spMk id="70" creationId="{BDBF9C7B-1F2E-AD04-0F46-BE8B82DDC789}"/>
          </ac:spMkLst>
        </pc:spChg>
        <pc:spChg chg="mod">
          <ac:chgData name="Kamui Kanna" userId="57c82f05eb04563c" providerId="LiveId" clId="{807A97D1-DC53-44BC-B427-0B4ECBEB7D4F}" dt="2022-06-03T12:11:29.135" v="5868"/>
          <ac:spMkLst>
            <pc:docMk/>
            <pc:sldMk cId="642923872" sldId="421"/>
            <ac:spMk id="72" creationId="{D8784823-0298-5B99-4AEB-8B2892A22632}"/>
          </ac:spMkLst>
        </pc:spChg>
        <pc:spChg chg="mod">
          <ac:chgData name="Kamui Kanna" userId="57c82f05eb04563c" providerId="LiveId" clId="{807A97D1-DC53-44BC-B427-0B4ECBEB7D4F}" dt="2022-06-03T12:11:29.135" v="5868"/>
          <ac:spMkLst>
            <pc:docMk/>
            <pc:sldMk cId="642923872" sldId="421"/>
            <ac:spMk id="73" creationId="{F3D01F25-DFB6-5260-B9F2-9BFE5B1D4594}"/>
          </ac:spMkLst>
        </pc:spChg>
        <pc:spChg chg="mod">
          <ac:chgData name="Kamui Kanna" userId="57c82f05eb04563c" providerId="LiveId" clId="{807A97D1-DC53-44BC-B427-0B4ECBEB7D4F}" dt="2022-06-03T12:11:29.135" v="5868"/>
          <ac:spMkLst>
            <pc:docMk/>
            <pc:sldMk cId="642923872" sldId="421"/>
            <ac:spMk id="74" creationId="{933757C4-1D62-1AB8-B5A2-B34F149D1B1C}"/>
          </ac:spMkLst>
        </pc:spChg>
        <pc:spChg chg="mod">
          <ac:chgData name="Kamui Kanna" userId="57c82f05eb04563c" providerId="LiveId" clId="{807A97D1-DC53-44BC-B427-0B4ECBEB7D4F}" dt="2022-06-03T12:11:29.135" v="5868"/>
          <ac:spMkLst>
            <pc:docMk/>
            <pc:sldMk cId="642923872" sldId="421"/>
            <ac:spMk id="75" creationId="{B631BE0C-D80B-BE34-3EFE-15405E0F2BB7}"/>
          </ac:spMkLst>
        </pc:spChg>
        <pc:spChg chg="mod">
          <ac:chgData name="Kamui Kanna" userId="57c82f05eb04563c" providerId="LiveId" clId="{807A97D1-DC53-44BC-B427-0B4ECBEB7D4F}" dt="2022-06-03T12:11:29.135" v="5868"/>
          <ac:spMkLst>
            <pc:docMk/>
            <pc:sldMk cId="642923872" sldId="421"/>
            <ac:spMk id="77" creationId="{6B56A4E7-A7F1-93F3-6A26-C8A00824BE3F}"/>
          </ac:spMkLst>
        </pc:spChg>
        <pc:spChg chg="mod">
          <ac:chgData name="Kamui Kanna" userId="57c82f05eb04563c" providerId="LiveId" clId="{807A97D1-DC53-44BC-B427-0B4ECBEB7D4F}" dt="2022-06-03T12:11:29.135" v="5868"/>
          <ac:spMkLst>
            <pc:docMk/>
            <pc:sldMk cId="642923872" sldId="421"/>
            <ac:spMk id="78" creationId="{E638E409-90AB-55FC-C51C-9A012060E551}"/>
          </ac:spMkLst>
        </pc:spChg>
        <pc:spChg chg="mod">
          <ac:chgData name="Kamui Kanna" userId="57c82f05eb04563c" providerId="LiveId" clId="{807A97D1-DC53-44BC-B427-0B4ECBEB7D4F}" dt="2022-06-03T12:11:29.135" v="5868"/>
          <ac:spMkLst>
            <pc:docMk/>
            <pc:sldMk cId="642923872" sldId="421"/>
            <ac:spMk id="79" creationId="{A61CD8CD-52C4-DF1D-5AFB-026F10071A28}"/>
          </ac:spMkLst>
        </pc:spChg>
        <pc:spChg chg="mod">
          <ac:chgData name="Kamui Kanna" userId="57c82f05eb04563c" providerId="LiveId" clId="{807A97D1-DC53-44BC-B427-0B4ECBEB7D4F}" dt="2022-06-03T12:11:29.135" v="5868"/>
          <ac:spMkLst>
            <pc:docMk/>
            <pc:sldMk cId="642923872" sldId="421"/>
            <ac:spMk id="80" creationId="{463271F3-4830-9F54-7CAA-F1ABE40AF086}"/>
          </ac:spMkLst>
        </pc:spChg>
        <pc:spChg chg="mod">
          <ac:chgData name="Kamui Kanna" userId="57c82f05eb04563c" providerId="LiveId" clId="{807A97D1-DC53-44BC-B427-0B4ECBEB7D4F}" dt="2022-06-03T12:11:29.135" v="5868"/>
          <ac:spMkLst>
            <pc:docMk/>
            <pc:sldMk cId="642923872" sldId="421"/>
            <ac:spMk id="82" creationId="{61E93F26-B60C-E8A8-D902-B75611A770BD}"/>
          </ac:spMkLst>
        </pc:spChg>
        <pc:spChg chg="mod">
          <ac:chgData name="Kamui Kanna" userId="57c82f05eb04563c" providerId="LiveId" clId="{807A97D1-DC53-44BC-B427-0B4ECBEB7D4F}" dt="2022-06-03T12:11:29.135" v="5868"/>
          <ac:spMkLst>
            <pc:docMk/>
            <pc:sldMk cId="642923872" sldId="421"/>
            <ac:spMk id="83" creationId="{3CC343CF-C5AD-6910-D336-1678961E8599}"/>
          </ac:spMkLst>
        </pc:spChg>
        <pc:spChg chg="mod">
          <ac:chgData name="Kamui Kanna" userId="57c82f05eb04563c" providerId="LiveId" clId="{807A97D1-DC53-44BC-B427-0B4ECBEB7D4F}" dt="2022-06-03T12:11:29.135" v="5868"/>
          <ac:spMkLst>
            <pc:docMk/>
            <pc:sldMk cId="642923872" sldId="421"/>
            <ac:spMk id="84" creationId="{D64B7DC1-47A7-8F1F-7574-1E552A3FA28B}"/>
          </ac:spMkLst>
        </pc:spChg>
        <pc:spChg chg="mod">
          <ac:chgData name="Kamui Kanna" userId="57c82f05eb04563c" providerId="LiveId" clId="{807A97D1-DC53-44BC-B427-0B4ECBEB7D4F}" dt="2022-06-03T12:11:29.135" v="5868"/>
          <ac:spMkLst>
            <pc:docMk/>
            <pc:sldMk cId="642923872" sldId="421"/>
            <ac:spMk id="85" creationId="{E5AEB515-0890-F379-FB07-88CBA92B971F}"/>
          </ac:spMkLst>
        </pc:spChg>
        <pc:spChg chg="add del mod">
          <ac:chgData name="Kamui Kanna" userId="57c82f05eb04563c" providerId="LiveId" clId="{807A97D1-DC53-44BC-B427-0B4ECBEB7D4F}" dt="2022-06-03T12:11:29.949" v="5869"/>
          <ac:spMkLst>
            <pc:docMk/>
            <pc:sldMk cId="642923872" sldId="421"/>
            <ac:spMk id="92" creationId="{D6361DE2-FFAF-83ED-9323-938A88A8B6AE}"/>
          </ac:spMkLst>
        </pc:spChg>
        <pc:spChg chg="add del mod">
          <ac:chgData name="Kamui Kanna" userId="57c82f05eb04563c" providerId="LiveId" clId="{807A97D1-DC53-44BC-B427-0B4ECBEB7D4F}" dt="2022-06-03T12:11:29.949" v="5869"/>
          <ac:spMkLst>
            <pc:docMk/>
            <pc:sldMk cId="642923872" sldId="421"/>
            <ac:spMk id="93" creationId="{7BA88ADE-A45F-3C30-A80A-29D6076492C5}"/>
          </ac:spMkLst>
        </pc:spChg>
        <pc:spChg chg="add del mod">
          <ac:chgData name="Kamui Kanna" userId="57c82f05eb04563c" providerId="LiveId" clId="{807A97D1-DC53-44BC-B427-0B4ECBEB7D4F}" dt="2022-06-03T12:11:29.949" v="5869"/>
          <ac:spMkLst>
            <pc:docMk/>
            <pc:sldMk cId="642923872" sldId="421"/>
            <ac:spMk id="94" creationId="{59ACA7B8-6343-CEA3-B0FD-8CFC41F929BA}"/>
          </ac:spMkLst>
        </pc:spChg>
        <pc:spChg chg="add del mod">
          <ac:chgData name="Kamui Kanna" userId="57c82f05eb04563c" providerId="LiveId" clId="{807A97D1-DC53-44BC-B427-0B4ECBEB7D4F}" dt="2022-06-03T12:11:29.949" v="5869"/>
          <ac:spMkLst>
            <pc:docMk/>
            <pc:sldMk cId="642923872" sldId="421"/>
            <ac:spMk id="95" creationId="{50555834-B5C0-0E0A-27D0-B030619299DF}"/>
          </ac:spMkLst>
        </pc:spChg>
        <pc:spChg chg="add del mod">
          <ac:chgData name="Kamui Kanna" userId="57c82f05eb04563c" providerId="LiveId" clId="{807A97D1-DC53-44BC-B427-0B4ECBEB7D4F}" dt="2022-06-03T12:11:29.949" v="5869"/>
          <ac:spMkLst>
            <pc:docMk/>
            <pc:sldMk cId="642923872" sldId="421"/>
            <ac:spMk id="108" creationId="{9AC0B5DA-3DFD-93FB-F0D4-0ECBB943B95B}"/>
          </ac:spMkLst>
        </pc:spChg>
        <pc:spChg chg="add del mod">
          <ac:chgData name="Kamui Kanna" userId="57c82f05eb04563c" providerId="LiveId" clId="{807A97D1-DC53-44BC-B427-0B4ECBEB7D4F}" dt="2022-06-03T12:11:29.949" v="5869"/>
          <ac:spMkLst>
            <pc:docMk/>
            <pc:sldMk cId="642923872" sldId="421"/>
            <ac:spMk id="109" creationId="{1619A570-E6F2-3E38-4DAA-167252DBAAC1}"/>
          </ac:spMkLst>
        </pc:spChg>
        <pc:spChg chg="add del mod">
          <ac:chgData name="Kamui Kanna" userId="57c82f05eb04563c" providerId="LiveId" clId="{807A97D1-DC53-44BC-B427-0B4ECBEB7D4F}" dt="2022-06-03T12:11:29.949" v="5869"/>
          <ac:spMkLst>
            <pc:docMk/>
            <pc:sldMk cId="642923872" sldId="421"/>
            <ac:spMk id="110" creationId="{F902A0CF-F8CA-40A9-B64D-16FA083D5937}"/>
          </ac:spMkLst>
        </pc:spChg>
        <pc:spChg chg="add del mod">
          <ac:chgData name="Kamui Kanna" userId="57c82f05eb04563c" providerId="LiveId" clId="{807A97D1-DC53-44BC-B427-0B4ECBEB7D4F}" dt="2022-06-03T12:11:29.949" v="5869"/>
          <ac:spMkLst>
            <pc:docMk/>
            <pc:sldMk cId="642923872" sldId="421"/>
            <ac:spMk id="111" creationId="{C77CEA3A-B8ED-0B32-D603-FA3E9F15DFB1}"/>
          </ac:spMkLst>
        </pc:spChg>
        <pc:spChg chg="add del mod">
          <ac:chgData name="Kamui Kanna" userId="57c82f05eb04563c" providerId="LiveId" clId="{807A97D1-DC53-44BC-B427-0B4ECBEB7D4F}" dt="2022-06-03T12:18:03.875" v="6114" actId="478"/>
          <ac:spMkLst>
            <pc:docMk/>
            <pc:sldMk cId="642923872" sldId="421"/>
            <ac:spMk id="119" creationId="{B1CD06C5-2CBF-0FF8-AA30-9E0ED3833612}"/>
          </ac:spMkLst>
        </pc:spChg>
        <pc:spChg chg="add del mod">
          <ac:chgData name="Kamui Kanna" userId="57c82f05eb04563c" providerId="LiveId" clId="{807A97D1-DC53-44BC-B427-0B4ECBEB7D4F}" dt="2022-06-03T17:20:07.948" v="11765" actId="478"/>
          <ac:spMkLst>
            <pc:docMk/>
            <pc:sldMk cId="642923872" sldId="421"/>
            <ac:spMk id="120" creationId="{C776764E-89B3-BB8D-69B7-F9DD6EE1A304}"/>
          </ac:spMkLst>
        </pc:spChg>
        <pc:spChg chg="add mod">
          <ac:chgData name="Kamui Kanna" userId="57c82f05eb04563c" providerId="LiveId" clId="{807A97D1-DC53-44BC-B427-0B4ECBEB7D4F}" dt="2022-06-03T16:21:08.260" v="9711" actId="947"/>
          <ac:spMkLst>
            <pc:docMk/>
            <pc:sldMk cId="642923872" sldId="421"/>
            <ac:spMk id="121" creationId="{5DB5241E-6126-2863-5DEA-63823B5EB648}"/>
          </ac:spMkLst>
        </pc:spChg>
        <pc:spChg chg="add mod">
          <ac:chgData name="Kamui Kanna" userId="57c82f05eb04563c" providerId="LiveId" clId="{807A97D1-DC53-44BC-B427-0B4ECBEB7D4F}" dt="2022-06-03T16:21:08.260" v="9709" actId="947"/>
          <ac:spMkLst>
            <pc:docMk/>
            <pc:sldMk cId="642923872" sldId="421"/>
            <ac:spMk id="122" creationId="{8650CD20-85E5-63A7-639C-F8D4097D8D57}"/>
          </ac:spMkLst>
        </pc:spChg>
        <pc:spChg chg="add mod">
          <ac:chgData name="Kamui Kanna" userId="57c82f05eb04563c" providerId="LiveId" clId="{807A97D1-DC53-44BC-B427-0B4ECBEB7D4F}" dt="2022-06-03T16:21:08.261" v="9717" actId="947"/>
          <ac:spMkLst>
            <pc:docMk/>
            <pc:sldMk cId="642923872" sldId="421"/>
            <ac:spMk id="123" creationId="{CCEBB80C-3CE0-9D3E-70A6-0FEF0242972B}"/>
          </ac:spMkLst>
        </pc:spChg>
        <pc:spChg chg="add mod">
          <ac:chgData name="Kamui Kanna" userId="57c82f05eb04563c" providerId="LiveId" clId="{807A97D1-DC53-44BC-B427-0B4ECBEB7D4F}" dt="2022-06-03T16:21:08.260" v="9707" actId="947"/>
          <ac:spMkLst>
            <pc:docMk/>
            <pc:sldMk cId="642923872" sldId="421"/>
            <ac:spMk id="124" creationId="{2F5843E7-6D70-51F1-8258-4AC29CBF791D}"/>
          </ac:spMkLst>
        </pc:spChg>
        <pc:spChg chg="add mod">
          <ac:chgData name="Kamui Kanna" userId="57c82f05eb04563c" providerId="LiveId" clId="{807A97D1-DC53-44BC-B427-0B4ECBEB7D4F}" dt="2022-06-03T16:21:08.260" v="9715" actId="947"/>
          <ac:spMkLst>
            <pc:docMk/>
            <pc:sldMk cId="642923872" sldId="421"/>
            <ac:spMk id="125" creationId="{AB86AAFD-A57D-360E-B740-9DDC68C50C7A}"/>
          </ac:spMkLst>
        </pc:spChg>
        <pc:spChg chg="add mod">
          <ac:chgData name="Kamui Kanna" userId="57c82f05eb04563c" providerId="LiveId" clId="{807A97D1-DC53-44BC-B427-0B4ECBEB7D4F}" dt="2022-06-03T16:21:08.262" v="9720" actId="947"/>
          <ac:spMkLst>
            <pc:docMk/>
            <pc:sldMk cId="642923872" sldId="421"/>
            <ac:spMk id="126" creationId="{30B11174-482F-71A9-DB26-EEAAC0DC160D}"/>
          </ac:spMkLst>
        </pc:spChg>
        <pc:spChg chg="add mod">
          <ac:chgData name="Kamui Kanna" userId="57c82f05eb04563c" providerId="LiveId" clId="{807A97D1-DC53-44BC-B427-0B4ECBEB7D4F}" dt="2022-06-03T16:21:08.261" v="9718" actId="947"/>
          <ac:spMkLst>
            <pc:docMk/>
            <pc:sldMk cId="642923872" sldId="421"/>
            <ac:spMk id="127" creationId="{2A9A83D8-B892-2C6E-3DEC-62BCB61E090B}"/>
          </ac:spMkLst>
        </pc:spChg>
        <pc:spChg chg="add mod">
          <ac:chgData name="Kamui Kanna" userId="57c82f05eb04563c" providerId="LiveId" clId="{807A97D1-DC53-44BC-B427-0B4ECBEB7D4F}" dt="2022-06-03T16:21:08.260" v="9713" actId="947"/>
          <ac:spMkLst>
            <pc:docMk/>
            <pc:sldMk cId="642923872" sldId="421"/>
            <ac:spMk id="128" creationId="{C433CB21-491C-7AF3-A731-43D59158DFB1}"/>
          </ac:spMkLst>
        </pc:spChg>
        <pc:spChg chg="add mod">
          <ac:chgData name="Kamui Kanna" userId="57c82f05eb04563c" providerId="LiveId" clId="{807A97D1-DC53-44BC-B427-0B4ECBEB7D4F}" dt="2022-06-03T16:21:08.265" v="9740" actId="947"/>
          <ac:spMkLst>
            <pc:docMk/>
            <pc:sldMk cId="642923872" sldId="421"/>
            <ac:spMk id="129" creationId="{48A3ACA8-2250-B4AA-E352-53F11E7CCFDF}"/>
          </ac:spMkLst>
        </pc:spChg>
        <pc:spChg chg="add mod">
          <ac:chgData name="Kamui Kanna" userId="57c82f05eb04563c" providerId="LiveId" clId="{807A97D1-DC53-44BC-B427-0B4ECBEB7D4F}" dt="2022-06-03T16:21:08.261" v="9719" actId="947"/>
          <ac:spMkLst>
            <pc:docMk/>
            <pc:sldMk cId="642923872" sldId="421"/>
            <ac:spMk id="130" creationId="{EBD8CE68-4A01-A53C-3464-EEB46B0FC318}"/>
          </ac:spMkLst>
        </pc:spChg>
        <pc:spChg chg="add mod">
          <ac:chgData name="Kamui Kanna" userId="57c82f05eb04563c" providerId="LiveId" clId="{807A97D1-DC53-44BC-B427-0B4ECBEB7D4F}" dt="2022-06-03T16:21:08.264" v="9736" actId="947"/>
          <ac:spMkLst>
            <pc:docMk/>
            <pc:sldMk cId="642923872" sldId="421"/>
            <ac:spMk id="131" creationId="{BC24C96D-788A-7543-FA1E-F4EA628217B5}"/>
          </ac:spMkLst>
        </pc:spChg>
        <pc:spChg chg="add mod">
          <ac:chgData name="Kamui Kanna" userId="57c82f05eb04563c" providerId="LiveId" clId="{807A97D1-DC53-44BC-B427-0B4ECBEB7D4F}" dt="2022-06-03T16:21:08.260" v="9710" actId="947"/>
          <ac:spMkLst>
            <pc:docMk/>
            <pc:sldMk cId="642923872" sldId="421"/>
            <ac:spMk id="132" creationId="{EBD4A81A-F781-86A3-6247-E46E75DBC2B6}"/>
          </ac:spMkLst>
        </pc:spChg>
        <pc:spChg chg="add del mod">
          <ac:chgData name="Kamui Kanna" userId="57c82f05eb04563c" providerId="LiveId" clId="{807A97D1-DC53-44BC-B427-0B4ECBEB7D4F}" dt="2022-06-03T12:46:41.257" v="6451"/>
          <ac:spMkLst>
            <pc:docMk/>
            <pc:sldMk cId="642923872" sldId="421"/>
            <ac:spMk id="133" creationId="{609F4BA0-3EE9-B908-DA05-AF93C597FCCA}"/>
          </ac:spMkLst>
        </pc:spChg>
        <pc:spChg chg="add del mod">
          <ac:chgData name="Kamui Kanna" userId="57c82f05eb04563c" providerId="LiveId" clId="{807A97D1-DC53-44BC-B427-0B4ECBEB7D4F}" dt="2022-06-03T12:46:41.257" v="6451"/>
          <ac:spMkLst>
            <pc:docMk/>
            <pc:sldMk cId="642923872" sldId="421"/>
            <ac:spMk id="134" creationId="{64C02D8E-73BB-120E-E0E7-4A5ECEDB1F94}"/>
          </ac:spMkLst>
        </pc:spChg>
        <pc:spChg chg="add del mod">
          <ac:chgData name="Kamui Kanna" userId="57c82f05eb04563c" providerId="LiveId" clId="{807A97D1-DC53-44BC-B427-0B4ECBEB7D4F}" dt="2022-06-03T12:46:41.257" v="6451"/>
          <ac:spMkLst>
            <pc:docMk/>
            <pc:sldMk cId="642923872" sldId="421"/>
            <ac:spMk id="135" creationId="{7DC42C7C-F30E-5C40-E985-366E9764EA53}"/>
          </ac:spMkLst>
        </pc:spChg>
        <pc:spChg chg="add del mod">
          <ac:chgData name="Kamui Kanna" userId="57c82f05eb04563c" providerId="LiveId" clId="{807A97D1-DC53-44BC-B427-0B4ECBEB7D4F}" dt="2022-06-03T12:46:41.257" v="6451"/>
          <ac:spMkLst>
            <pc:docMk/>
            <pc:sldMk cId="642923872" sldId="421"/>
            <ac:spMk id="136" creationId="{45A06C9E-7963-A9B3-5F2E-8E31D0E8A02E}"/>
          </ac:spMkLst>
        </pc:spChg>
        <pc:spChg chg="add del mod">
          <ac:chgData name="Kamui Kanna" userId="57c82f05eb04563c" providerId="LiveId" clId="{807A97D1-DC53-44BC-B427-0B4ECBEB7D4F}" dt="2022-06-03T12:46:41.257" v="6451"/>
          <ac:spMkLst>
            <pc:docMk/>
            <pc:sldMk cId="642923872" sldId="421"/>
            <ac:spMk id="137" creationId="{D3D276C3-3ECD-2E3A-8C4A-02E3AF7D5D1D}"/>
          </ac:spMkLst>
        </pc:spChg>
        <pc:spChg chg="add del mod">
          <ac:chgData name="Kamui Kanna" userId="57c82f05eb04563c" providerId="LiveId" clId="{807A97D1-DC53-44BC-B427-0B4ECBEB7D4F}" dt="2022-06-03T12:46:41.257" v="6451"/>
          <ac:spMkLst>
            <pc:docMk/>
            <pc:sldMk cId="642923872" sldId="421"/>
            <ac:spMk id="138" creationId="{7D24CF63-DDF5-781F-CC06-10C5AE8ED0A8}"/>
          </ac:spMkLst>
        </pc:spChg>
        <pc:spChg chg="add mod">
          <ac:chgData name="Kamui Kanna" userId="57c82f05eb04563c" providerId="LiveId" clId="{807A97D1-DC53-44BC-B427-0B4ECBEB7D4F}" dt="2022-06-03T16:21:08.263" v="9732" actId="947"/>
          <ac:spMkLst>
            <pc:docMk/>
            <pc:sldMk cId="642923872" sldId="421"/>
            <ac:spMk id="139" creationId="{C8A00967-90AB-9738-F15C-4C06A5898F8A}"/>
          </ac:spMkLst>
        </pc:spChg>
        <pc:spChg chg="add mod">
          <ac:chgData name="Kamui Kanna" userId="57c82f05eb04563c" providerId="LiveId" clId="{807A97D1-DC53-44BC-B427-0B4ECBEB7D4F}" dt="2022-06-03T16:21:08.260" v="9714" actId="947"/>
          <ac:spMkLst>
            <pc:docMk/>
            <pc:sldMk cId="642923872" sldId="421"/>
            <ac:spMk id="140" creationId="{C9F6A67C-C077-04CC-6092-5E032BD8EE12}"/>
          </ac:spMkLst>
        </pc:spChg>
        <pc:spChg chg="add mod">
          <ac:chgData name="Kamui Kanna" userId="57c82f05eb04563c" providerId="LiveId" clId="{807A97D1-DC53-44BC-B427-0B4ECBEB7D4F}" dt="2022-06-03T16:21:08.263" v="9728" actId="947"/>
          <ac:spMkLst>
            <pc:docMk/>
            <pc:sldMk cId="642923872" sldId="421"/>
            <ac:spMk id="141" creationId="{9B2404ED-B360-DFA8-05A6-FD9C574F9C04}"/>
          </ac:spMkLst>
        </pc:spChg>
        <pc:spChg chg="add mod">
          <ac:chgData name="Kamui Kanna" userId="57c82f05eb04563c" providerId="LiveId" clId="{807A97D1-DC53-44BC-B427-0B4ECBEB7D4F}" dt="2022-06-03T16:21:08.260" v="9712" actId="947"/>
          <ac:spMkLst>
            <pc:docMk/>
            <pc:sldMk cId="642923872" sldId="421"/>
            <ac:spMk id="142" creationId="{40B27406-499E-30DD-AD50-D29D8ED4C42F}"/>
          </ac:spMkLst>
        </pc:spChg>
        <pc:spChg chg="add mod">
          <ac:chgData name="Kamui Kanna" userId="57c82f05eb04563c" providerId="LiveId" clId="{807A97D1-DC53-44BC-B427-0B4ECBEB7D4F}" dt="2022-06-03T16:21:08.262" v="9724" actId="947"/>
          <ac:spMkLst>
            <pc:docMk/>
            <pc:sldMk cId="642923872" sldId="421"/>
            <ac:spMk id="143" creationId="{1BFF9479-6CBE-1F2C-131A-46E4DC701F49}"/>
          </ac:spMkLst>
        </pc:spChg>
        <pc:spChg chg="add del">
          <ac:chgData name="Kamui Kanna" userId="57c82f05eb04563c" providerId="LiveId" clId="{807A97D1-DC53-44BC-B427-0B4ECBEB7D4F}" dt="2022-06-03T16:54:17.426" v="11514" actId="478"/>
          <ac:spMkLst>
            <pc:docMk/>
            <pc:sldMk cId="642923872" sldId="421"/>
            <ac:spMk id="155" creationId="{33576B9C-91A7-2DB7-CC37-74476CD9D472}"/>
          </ac:spMkLst>
        </pc:spChg>
        <pc:spChg chg="add mod">
          <ac:chgData name="Kamui Kanna" userId="57c82f05eb04563c" providerId="LiveId" clId="{807A97D1-DC53-44BC-B427-0B4ECBEB7D4F}" dt="2022-06-03T17:20:27.113" v="11776" actId="20577"/>
          <ac:spMkLst>
            <pc:docMk/>
            <pc:sldMk cId="642923872" sldId="421"/>
            <ac:spMk id="160" creationId="{73A1E1B1-E456-B51F-4F7F-E1735184B8F7}"/>
          </ac:spMkLst>
        </pc:spChg>
        <pc:grpChg chg="add del mod">
          <ac:chgData name="Kamui Kanna" userId="57c82f05eb04563c" providerId="LiveId" clId="{807A97D1-DC53-44BC-B427-0B4ECBEB7D4F}" dt="2022-06-03T12:11:27.555" v="5867" actId="478"/>
          <ac:grpSpMkLst>
            <pc:docMk/>
            <pc:sldMk cId="642923872" sldId="421"/>
            <ac:grpSpMk id="49" creationId="{F1BEFA52-94E6-696B-3DBA-AA46EE7711DA}"/>
          </ac:grpSpMkLst>
        </pc:grpChg>
        <pc:grpChg chg="add del mod">
          <ac:chgData name="Kamui Kanna" userId="57c82f05eb04563c" providerId="LiveId" clId="{807A97D1-DC53-44BC-B427-0B4ECBEB7D4F}" dt="2022-06-03T12:11:26.811" v="5866" actId="478"/>
          <ac:grpSpMkLst>
            <pc:docMk/>
            <pc:sldMk cId="642923872" sldId="421"/>
            <ac:grpSpMk id="55" creationId="{AA61C3DE-0588-D383-7DA6-FFC8047182B7}"/>
          </ac:grpSpMkLst>
        </pc:grpChg>
        <pc:grpChg chg="add del mod">
          <ac:chgData name="Kamui Kanna" userId="57c82f05eb04563c" providerId="LiveId" clId="{807A97D1-DC53-44BC-B427-0B4ECBEB7D4F}" dt="2022-06-03T12:11:29.949" v="5869"/>
          <ac:grpSpMkLst>
            <pc:docMk/>
            <pc:sldMk cId="642923872" sldId="421"/>
            <ac:grpSpMk id="66" creationId="{CA70A9CA-C0D7-B963-B56A-393CF3355DFA}"/>
          </ac:grpSpMkLst>
        </pc:grpChg>
        <pc:grpChg chg="add del mod">
          <ac:chgData name="Kamui Kanna" userId="57c82f05eb04563c" providerId="LiveId" clId="{807A97D1-DC53-44BC-B427-0B4ECBEB7D4F}" dt="2022-06-03T12:11:29.949" v="5869"/>
          <ac:grpSpMkLst>
            <pc:docMk/>
            <pc:sldMk cId="642923872" sldId="421"/>
            <ac:grpSpMk id="71" creationId="{E26B49EF-CFE9-1188-A06C-2E5A31E9596D}"/>
          </ac:grpSpMkLst>
        </pc:grpChg>
        <pc:grpChg chg="add del mod">
          <ac:chgData name="Kamui Kanna" userId="57c82f05eb04563c" providerId="LiveId" clId="{807A97D1-DC53-44BC-B427-0B4ECBEB7D4F}" dt="2022-06-03T12:11:29.949" v="5869"/>
          <ac:grpSpMkLst>
            <pc:docMk/>
            <pc:sldMk cId="642923872" sldId="421"/>
            <ac:grpSpMk id="76" creationId="{C0AA297B-BD87-0251-C754-01E1F07164ED}"/>
          </ac:grpSpMkLst>
        </pc:grpChg>
        <pc:grpChg chg="add del mod">
          <ac:chgData name="Kamui Kanna" userId="57c82f05eb04563c" providerId="LiveId" clId="{807A97D1-DC53-44BC-B427-0B4ECBEB7D4F}" dt="2022-06-03T12:11:29.949" v="5869"/>
          <ac:grpSpMkLst>
            <pc:docMk/>
            <pc:sldMk cId="642923872" sldId="421"/>
            <ac:grpSpMk id="81" creationId="{5CD03055-BC0D-5B2B-360B-0B5928C38F64}"/>
          </ac:grpSpMkLst>
        </pc:grpChg>
        <pc:graphicFrameChg chg="add del mod modGraphic">
          <ac:chgData name="Kamui Kanna" userId="57c82f05eb04563c" providerId="LiveId" clId="{807A97D1-DC53-44BC-B427-0B4ECBEB7D4F}" dt="2022-06-03T15:36:21.190" v="6808" actId="478"/>
          <ac:graphicFrameMkLst>
            <pc:docMk/>
            <pc:sldMk cId="642923872" sldId="421"/>
            <ac:graphicFrameMk id="144" creationId="{71AF4125-744E-1570-85C6-7158BEA875DB}"/>
          </ac:graphicFrameMkLst>
        </pc:graphicFrameChg>
        <pc:graphicFrameChg chg="add del mod">
          <ac:chgData name="Kamui Kanna" userId="57c82f05eb04563c" providerId="LiveId" clId="{807A97D1-DC53-44BC-B427-0B4ECBEB7D4F}" dt="2022-06-03T15:31:45.698" v="6761"/>
          <ac:graphicFrameMkLst>
            <pc:docMk/>
            <pc:sldMk cId="642923872" sldId="421"/>
            <ac:graphicFrameMk id="145" creationId="{25B84313-52AE-2261-B7E1-CC04AF2DB617}"/>
          </ac:graphicFrameMkLst>
        </pc:graphicFrameChg>
        <pc:graphicFrameChg chg="add del mod">
          <ac:chgData name="Kamui Kanna" userId="57c82f05eb04563c" providerId="LiveId" clId="{807A97D1-DC53-44BC-B427-0B4ECBEB7D4F}" dt="2022-06-03T15:31:56.420" v="6764" actId="478"/>
          <ac:graphicFrameMkLst>
            <pc:docMk/>
            <pc:sldMk cId="642923872" sldId="421"/>
            <ac:graphicFrameMk id="146" creationId="{04BF4D46-BDD3-453F-C01D-587A86F32629}"/>
          </ac:graphicFrameMkLst>
        </pc:graphicFrameChg>
        <pc:graphicFrameChg chg="add del mod">
          <ac:chgData name="Kamui Kanna" userId="57c82f05eb04563c" providerId="LiveId" clId="{807A97D1-DC53-44BC-B427-0B4ECBEB7D4F}" dt="2022-06-03T15:32:34.790" v="6772"/>
          <ac:graphicFrameMkLst>
            <pc:docMk/>
            <pc:sldMk cId="642923872" sldId="421"/>
            <ac:graphicFrameMk id="147" creationId="{A0982B14-FA25-28F4-1464-E923C04E8114}"/>
          </ac:graphicFrameMkLst>
        </pc:graphicFrameChg>
        <pc:graphicFrameChg chg="add del mod">
          <ac:chgData name="Kamui Kanna" userId="57c82f05eb04563c" providerId="LiveId" clId="{807A97D1-DC53-44BC-B427-0B4ECBEB7D4F}" dt="2022-06-03T15:32:33.790" v="6771"/>
          <ac:graphicFrameMkLst>
            <pc:docMk/>
            <pc:sldMk cId="642923872" sldId="421"/>
            <ac:graphicFrameMk id="148" creationId="{703B74AA-750D-7A4C-CF02-5E3761D311FA}"/>
          </ac:graphicFrameMkLst>
        </pc:graphicFrameChg>
        <pc:graphicFrameChg chg="add del mod">
          <ac:chgData name="Kamui Kanna" userId="57c82f05eb04563c" providerId="LiveId" clId="{807A97D1-DC53-44BC-B427-0B4ECBEB7D4F}" dt="2022-06-03T15:33:18.811" v="6777" actId="478"/>
          <ac:graphicFrameMkLst>
            <pc:docMk/>
            <pc:sldMk cId="642923872" sldId="421"/>
            <ac:graphicFrameMk id="149" creationId="{C0A9CDD9-0CFB-65BE-8B2B-E6BF0C599B47}"/>
          </ac:graphicFrameMkLst>
        </pc:graphicFrameChg>
        <pc:graphicFrameChg chg="add del mod">
          <ac:chgData name="Kamui Kanna" userId="57c82f05eb04563c" providerId="LiveId" clId="{807A97D1-DC53-44BC-B427-0B4ECBEB7D4F}" dt="2022-06-03T15:33:39.487" v="6784"/>
          <ac:graphicFrameMkLst>
            <pc:docMk/>
            <pc:sldMk cId="642923872" sldId="421"/>
            <ac:graphicFrameMk id="150" creationId="{AA28A829-7B9D-39C4-DFCA-77682ED51014}"/>
          </ac:graphicFrameMkLst>
        </pc:graphicFrameChg>
        <pc:graphicFrameChg chg="add del mod">
          <ac:chgData name="Kamui Kanna" userId="57c82f05eb04563c" providerId="LiveId" clId="{807A97D1-DC53-44BC-B427-0B4ECBEB7D4F}" dt="2022-06-03T15:34:13.237" v="6787" actId="478"/>
          <ac:graphicFrameMkLst>
            <pc:docMk/>
            <pc:sldMk cId="642923872" sldId="421"/>
            <ac:graphicFrameMk id="151" creationId="{04596AB3-D336-98A1-D3C9-BF12554228CD}"/>
          </ac:graphicFrameMkLst>
        </pc:graphicFrameChg>
        <pc:graphicFrameChg chg="add mod modGraphic">
          <ac:chgData name="Kamui Kanna" userId="57c82f05eb04563c" providerId="LiveId" clId="{807A97D1-DC53-44BC-B427-0B4ECBEB7D4F}" dt="2022-06-03T17:20:41.194" v="11779" actId="1076"/>
          <ac:graphicFrameMkLst>
            <pc:docMk/>
            <pc:sldMk cId="642923872" sldId="421"/>
            <ac:graphicFrameMk id="152" creationId="{C22871B7-5394-4276-15B4-78214F3DB046}"/>
          </ac:graphicFrameMkLst>
        </pc:graphicFrameChg>
        <pc:picChg chg="add mod">
          <ac:chgData name="Kamui Kanna" userId="57c82f05eb04563c" providerId="LiveId" clId="{807A97D1-DC53-44BC-B427-0B4ECBEB7D4F}" dt="2022-06-04T15:43:25.726" v="12252" actId="1076"/>
          <ac:picMkLst>
            <pc:docMk/>
            <pc:sldMk cId="642923872" sldId="421"/>
            <ac:picMk id="2" creationId="{EEFDA7EB-1A32-E01A-9B4D-137AA3A949D3}"/>
          </ac:picMkLst>
        </pc:picChg>
        <pc:picChg chg="add del mod">
          <ac:chgData name="Kamui Kanna" userId="57c82f05eb04563c" providerId="LiveId" clId="{807A97D1-DC53-44BC-B427-0B4ECBEB7D4F}" dt="2022-06-03T11:00:00.093" v="5634" actId="478"/>
          <ac:picMkLst>
            <pc:docMk/>
            <pc:sldMk cId="642923872" sldId="421"/>
            <ac:picMk id="4" creationId="{FFA31983-9EF2-E626-627A-363E7754D261}"/>
          </ac:picMkLst>
        </pc:picChg>
        <pc:picChg chg="add del mod">
          <ac:chgData name="Kamui Kanna" userId="57c82f05eb04563c" providerId="LiveId" clId="{807A97D1-DC53-44BC-B427-0B4ECBEB7D4F}" dt="2022-06-03T11:47:06.848" v="5644" actId="478"/>
          <ac:picMkLst>
            <pc:docMk/>
            <pc:sldMk cId="642923872" sldId="421"/>
            <ac:picMk id="6" creationId="{DA07ABB6-9BF0-AD80-A7DC-7F5331E55F38}"/>
          </ac:picMkLst>
        </pc:picChg>
        <pc:picChg chg="add del mod">
          <ac:chgData name="Kamui Kanna" userId="57c82f05eb04563c" providerId="LiveId" clId="{807A97D1-DC53-44BC-B427-0B4ECBEB7D4F}" dt="2022-06-04T15:43:05.683" v="12246" actId="478"/>
          <ac:picMkLst>
            <pc:docMk/>
            <pc:sldMk cId="642923872" sldId="421"/>
            <ac:picMk id="118" creationId="{96DD5424-4BF9-86D2-20C8-12AC6657CBF9}"/>
          </ac:picMkLst>
        </pc:picChg>
        <pc:picChg chg="add del">
          <ac:chgData name="Kamui Kanna" userId="57c82f05eb04563c" providerId="LiveId" clId="{807A97D1-DC53-44BC-B427-0B4ECBEB7D4F}" dt="2022-06-03T17:20:12.315" v="11767" actId="478"/>
          <ac:picMkLst>
            <pc:docMk/>
            <pc:sldMk cId="642923872" sldId="421"/>
            <ac:picMk id="156" creationId="{4D8BA94A-5258-19A1-CA29-FF14CAAAEC6B}"/>
          </ac:picMkLst>
        </pc:picChg>
        <pc:picChg chg="add del mod">
          <ac:chgData name="Kamui Kanna" userId="57c82f05eb04563c" providerId="LiveId" clId="{807A97D1-DC53-44BC-B427-0B4ECBEB7D4F}" dt="2022-06-03T17:19:16.233" v="11756"/>
          <ac:picMkLst>
            <pc:docMk/>
            <pc:sldMk cId="642923872" sldId="421"/>
            <ac:picMk id="157" creationId="{CB07A2F8-8BCB-DE66-F6CC-6AD55DE05C2F}"/>
          </ac:picMkLst>
        </pc:picChg>
        <pc:picChg chg="add del mod">
          <ac:chgData name="Kamui Kanna" userId="57c82f05eb04563c" providerId="LiveId" clId="{807A97D1-DC53-44BC-B427-0B4ECBEB7D4F}" dt="2022-06-03T16:53:02.353" v="11512" actId="478"/>
          <ac:picMkLst>
            <pc:docMk/>
            <pc:sldMk cId="642923872" sldId="421"/>
            <ac:picMk id="2050" creationId="{D42DF0BD-E8C3-8691-92AC-F528EC50366F}"/>
          </ac:picMkLst>
        </pc:picChg>
        <pc:picChg chg="add del mod">
          <ac:chgData name="Kamui Kanna" userId="57c82f05eb04563c" providerId="LiveId" clId="{807A97D1-DC53-44BC-B427-0B4ECBEB7D4F}" dt="2022-06-03T17:19:53.529" v="11762" actId="478"/>
          <ac:picMkLst>
            <pc:docMk/>
            <pc:sldMk cId="642923872" sldId="421"/>
            <ac:picMk id="2052" creationId="{92C24C08-B5C8-442F-8857-989D26896373}"/>
          </ac:picMkLst>
        </pc:picChg>
        <pc:cxnChg chg="add del mod">
          <ac:chgData name="Kamui Kanna" userId="57c82f05eb04563c" providerId="LiveId" clId="{807A97D1-DC53-44BC-B427-0B4ECBEB7D4F}" dt="2022-06-03T11:21:52.119" v="5643"/>
          <ac:cxnSpMkLst>
            <pc:docMk/>
            <pc:sldMk cId="642923872" sldId="421"/>
            <ac:cxnSpMk id="21" creationId="{5374A17A-A1C2-7430-46F2-D8E60B962748}"/>
          </ac:cxnSpMkLst>
        </pc:cxnChg>
        <pc:cxnChg chg="add del mod">
          <ac:chgData name="Kamui Kanna" userId="57c82f05eb04563c" providerId="LiveId" clId="{807A97D1-DC53-44BC-B427-0B4ECBEB7D4F}" dt="2022-06-03T11:21:52.119" v="5643"/>
          <ac:cxnSpMkLst>
            <pc:docMk/>
            <pc:sldMk cId="642923872" sldId="421"/>
            <ac:cxnSpMk id="22" creationId="{3ABA76F9-DED7-C702-7410-D87C0741BE70}"/>
          </ac:cxnSpMkLst>
        </pc:cxnChg>
        <pc:cxnChg chg="add del mod">
          <ac:chgData name="Kamui Kanna" userId="57c82f05eb04563c" providerId="LiveId" clId="{807A97D1-DC53-44BC-B427-0B4ECBEB7D4F}" dt="2022-06-03T11:21:52.119" v="5643"/>
          <ac:cxnSpMkLst>
            <pc:docMk/>
            <pc:sldMk cId="642923872" sldId="421"/>
            <ac:cxnSpMk id="23" creationId="{88C9760B-B930-B672-88ED-CD172ADE71BE}"/>
          </ac:cxnSpMkLst>
        </pc:cxnChg>
        <pc:cxnChg chg="add del mod">
          <ac:chgData name="Kamui Kanna" userId="57c82f05eb04563c" providerId="LiveId" clId="{807A97D1-DC53-44BC-B427-0B4ECBEB7D4F}" dt="2022-06-03T11:21:52.119" v="5643"/>
          <ac:cxnSpMkLst>
            <pc:docMk/>
            <pc:sldMk cId="642923872" sldId="421"/>
            <ac:cxnSpMk id="24" creationId="{D781C36E-50D4-30BF-8974-B4F5BD893135}"/>
          </ac:cxnSpMkLst>
        </pc:cxnChg>
        <pc:cxnChg chg="add del mod">
          <ac:chgData name="Kamui Kanna" userId="57c82f05eb04563c" providerId="LiveId" clId="{807A97D1-DC53-44BC-B427-0B4ECBEB7D4F}" dt="2022-06-03T11:21:52.119" v="5643"/>
          <ac:cxnSpMkLst>
            <pc:docMk/>
            <pc:sldMk cId="642923872" sldId="421"/>
            <ac:cxnSpMk id="25" creationId="{DA2D7822-87B5-7FC9-FA9B-4B8B0906A36F}"/>
          </ac:cxnSpMkLst>
        </pc:cxnChg>
        <pc:cxnChg chg="add del mod">
          <ac:chgData name="Kamui Kanna" userId="57c82f05eb04563c" providerId="LiveId" clId="{807A97D1-DC53-44BC-B427-0B4ECBEB7D4F}" dt="2022-06-03T11:21:52.119" v="5643"/>
          <ac:cxnSpMkLst>
            <pc:docMk/>
            <pc:sldMk cId="642923872" sldId="421"/>
            <ac:cxnSpMk id="26" creationId="{CDF33787-9233-F700-7566-DB935C5509B7}"/>
          </ac:cxnSpMkLst>
        </pc:cxnChg>
        <pc:cxnChg chg="add del mod">
          <ac:chgData name="Kamui Kanna" userId="57c82f05eb04563c" providerId="LiveId" clId="{807A97D1-DC53-44BC-B427-0B4ECBEB7D4F}" dt="2022-06-03T11:21:52.119" v="5643"/>
          <ac:cxnSpMkLst>
            <pc:docMk/>
            <pc:sldMk cId="642923872" sldId="421"/>
            <ac:cxnSpMk id="27" creationId="{B6F8A751-494A-97E0-8488-9ECD41FEE335}"/>
          </ac:cxnSpMkLst>
        </pc:cxnChg>
        <pc:cxnChg chg="add del mod">
          <ac:chgData name="Kamui Kanna" userId="57c82f05eb04563c" providerId="LiveId" clId="{807A97D1-DC53-44BC-B427-0B4ECBEB7D4F}" dt="2022-06-03T11:21:52.119" v="5643"/>
          <ac:cxnSpMkLst>
            <pc:docMk/>
            <pc:sldMk cId="642923872" sldId="421"/>
            <ac:cxnSpMk id="28" creationId="{B21084CA-ADE3-E41F-526E-D4A16BC3AED6}"/>
          </ac:cxnSpMkLst>
        </pc:cxnChg>
        <pc:cxnChg chg="add del mod">
          <ac:chgData name="Kamui Kanna" userId="57c82f05eb04563c" providerId="LiveId" clId="{807A97D1-DC53-44BC-B427-0B4ECBEB7D4F}" dt="2022-06-03T11:21:52.119" v="5643"/>
          <ac:cxnSpMkLst>
            <pc:docMk/>
            <pc:sldMk cId="642923872" sldId="421"/>
            <ac:cxnSpMk id="29" creationId="{B06374AA-9055-CAA6-0428-74CC4AF24153}"/>
          </ac:cxnSpMkLst>
        </pc:cxnChg>
        <pc:cxnChg chg="add del mod">
          <ac:chgData name="Kamui Kanna" userId="57c82f05eb04563c" providerId="LiveId" clId="{807A97D1-DC53-44BC-B427-0B4ECBEB7D4F}" dt="2022-06-03T11:21:52.119" v="5643"/>
          <ac:cxnSpMkLst>
            <pc:docMk/>
            <pc:sldMk cId="642923872" sldId="421"/>
            <ac:cxnSpMk id="30" creationId="{D492CC5D-B7AF-1105-8746-0B7EE15A7F33}"/>
          </ac:cxnSpMkLst>
        </pc:cxnChg>
        <pc:cxnChg chg="add del mod">
          <ac:chgData name="Kamui Kanna" userId="57c82f05eb04563c" providerId="LiveId" clId="{807A97D1-DC53-44BC-B427-0B4ECBEB7D4F}" dt="2022-06-03T11:21:52.119" v="5643"/>
          <ac:cxnSpMkLst>
            <pc:docMk/>
            <pc:sldMk cId="642923872" sldId="421"/>
            <ac:cxnSpMk id="31" creationId="{0B89AD79-AD3C-9C65-7D1F-7DE3FA26ED91}"/>
          </ac:cxnSpMkLst>
        </pc:cxnChg>
        <pc:cxnChg chg="add del mod">
          <ac:chgData name="Kamui Kanna" userId="57c82f05eb04563c" providerId="LiveId" clId="{807A97D1-DC53-44BC-B427-0B4ECBEB7D4F}" dt="2022-06-03T11:21:52.119" v="5643"/>
          <ac:cxnSpMkLst>
            <pc:docMk/>
            <pc:sldMk cId="642923872" sldId="421"/>
            <ac:cxnSpMk id="38" creationId="{2A9C8A0F-0C43-0D30-1B93-E9EC066896F0}"/>
          </ac:cxnSpMkLst>
        </pc:cxnChg>
        <pc:cxnChg chg="add del mod">
          <ac:chgData name="Kamui Kanna" userId="57c82f05eb04563c" providerId="LiveId" clId="{807A97D1-DC53-44BC-B427-0B4ECBEB7D4F}" dt="2022-06-03T11:21:52.119" v="5643"/>
          <ac:cxnSpMkLst>
            <pc:docMk/>
            <pc:sldMk cId="642923872" sldId="421"/>
            <ac:cxnSpMk id="39" creationId="{2F205DA8-A4C4-5DAF-D44B-EB977E56611E}"/>
          </ac:cxnSpMkLst>
        </pc:cxnChg>
        <pc:cxnChg chg="add del mod">
          <ac:chgData name="Kamui Kanna" userId="57c82f05eb04563c" providerId="LiveId" clId="{807A97D1-DC53-44BC-B427-0B4ECBEB7D4F}" dt="2022-06-03T11:21:52.119" v="5643"/>
          <ac:cxnSpMkLst>
            <pc:docMk/>
            <pc:sldMk cId="642923872" sldId="421"/>
            <ac:cxnSpMk id="40" creationId="{46914BD3-E197-BFBD-6C9A-75732DC66044}"/>
          </ac:cxnSpMkLst>
        </pc:cxnChg>
        <pc:cxnChg chg="add del mod">
          <ac:chgData name="Kamui Kanna" userId="57c82f05eb04563c" providerId="LiveId" clId="{807A97D1-DC53-44BC-B427-0B4ECBEB7D4F}" dt="2022-06-03T11:21:52.119" v="5643"/>
          <ac:cxnSpMkLst>
            <pc:docMk/>
            <pc:sldMk cId="642923872" sldId="421"/>
            <ac:cxnSpMk id="41" creationId="{DD469BFA-9222-1775-D607-5EAD95928282}"/>
          </ac:cxnSpMkLst>
        </pc:cxnChg>
        <pc:cxnChg chg="add del mod">
          <ac:chgData name="Kamui Kanna" userId="57c82f05eb04563c" providerId="LiveId" clId="{807A97D1-DC53-44BC-B427-0B4ECBEB7D4F}" dt="2022-06-03T11:21:52.119" v="5643"/>
          <ac:cxnSpMkLst>
            <pc:docMk/>
            <pc:sldMk cId="642923872" sldId="421"/>
            <ac:cxnSpMk id="42" creationId="{A8359B7F-6857-C4E4-8365-208652D05DCC}"/>
          </ac:cxnSpMkLst>
        </pc:cxnChg>
        <pc:cxnChg chg="add del mod">
          <ac:chgData name="Kamui Kanna" userId="57c82f05eb04563c" providerId="LiveId" clId="{807A97D1-DC53-44BC-B427-0B4ECBEB7D4F}" dt="2022-06-03T12:11:29.949" v="5869"/>
          <ac:cxnSpMkLst>
            <pc:docMk/>
            <pc:sldMk cId="642923872" sldId="421"/>
            <ac:cxnSpMk id="86" creationId="{55B8CF4E-7AB9-D240-9E25-B3BB2D968160}"/>
          </ac:cxnSpMkLst>
        </pc:cxnChg>
        <pc:cxnChg chg="add del mod">
          <ac:chgData name="Kamui Kanna" userId="57c82f05eb04563c" providerId="LiveId" clId="{807A97D1-DC53-44BC-B427-0B4ECBEB7D4F}" dt="2022-06-03T12:11:29.949" v="5869"/>
          <ac:cxnSpMkLst>
            <pc:docMk/>
            <pc:sldMk cId="642923872" sldId="421"/>
            <ac:cxnSpMk id="87" creationId="{3A8D4649-2D2B-AFC0-CF70-2468DBE054C3}"/>
          </ac:cxnSpMkLst>
        </pc:cxnChg>
        <pc:cxnChg chg="add del mod">
          <ac:chgData name="Kamui Kanna" userId="57c82f05eb04563c" providerId="LiveId" clId="{807A97D1-DC53-44BC-B427-0B4ECBEB7D4F}" dt="2022-06-03T12:11:29.949" v="5869"/>
          <ac:cxnSpMkLst>
            <pc:docMk/>
            <pc:sldMk cId="642923872" sldId="421"/>
            <ac:cxnSpMk id="88" creationId="{D6112E8A-7B0A-EAD8-BE30-BB8AE0CA4418}"/>
          </ac:cxnSpMkLst>
        </pc:cxnChg>
        <pc:cxnChg chg="add del mod">
          <ac:chgData name="Kamui Kanna" userId="57c82f05eb04563c" providerId="LiveId" clId="{807A97D1-DC53-44BC-B427-0B4ECBEB7D4F}" dt="2022-06-03T12:11:29.949" v="5869"/>
          <ac:cxnSpMkLst>
            <pc:docMk/>
            <pc:sldMk cId="642923872" sldId="421"/>
            <ac:cxnSpMk id="89" creationId="{A8A5C5E8-96E1-A2AA-D398-767A5A22082C}"/>
          </ac:cxnSpMkLst>
        </pc:cxnChg>
        <pc:cxnChg chg="add del mod">
          <ac:chgData name="Kamui Kanna" userId="57c82f05eb04563c" providerId="LiveId" clId="{807A97D1-DC53-44BC-B427-0B4ECBEB7D4F}" dt="2022-06-03T12:11:29.949" v="5869"/>
          <ac:cxnSpMkLst>
            <pc:docMk/>
            <pc:sldMk cId="642923872" sldId="421"/>
            <ac:cxnSpMk id="90" creationId="{30FD0DE1-9AFB-14C2-AE89-3A330F2CFE08}"/>
          </ac:cxnSpMkLst>
        </pc:cxnChg>
        <pc:cxnChg chg="add del mod">
          <ac:chgData name="Kamui Kanna" userId="57c82f05eb04563c" providerId="LiveId" clId="{807A97D1-DC53-44BC-B427-0B4ECBEB7D4F}" dt="2022-06-03T12:11:29.949" v="5869"/>
          <ac:cxnSpMkLst>
            <pc:docMk/>
            <pc:sldMk cId="642923872" sldId="421"/>
            <ac:cxnSpMk id="91" creationId="{56A27C4B-4105-1035-D870-45C59070801F}"/>
          </ac:cxnSpMkLst>
        </pc:cxnChg>
        <pc:cxnChg chg="add del mod">
          <ac:chgData name="Kamui Kanna" userId="57c82f05eb04563c" providerId="LiveId" clId="{807A97D1-DC53-44BC-B427-0B4ECBEB7D4F}" dt="2022-06-03T12:11:29.949" v="5869"/>
          <ac:cxnSpMkLst>
            <pc:docMk/>
            <pc:sldMk cId="642923872" sldId="421"/>
            <ac:cxnSpMk id="96" creationId="{E82A658B-8E86-4BDB-081D-343D41DED096}"/>
          </ac:cxnSpMkLst>
        </pc:cxnChg>
        <pc:cxnChg chg="add del mod">
          <ac:chgData name="Kamui Kanna" userId="57c82f05eb04563c" providerId="LiveId" clId="{807A97D1-DC53-44BC-B427-0B4ECBEB7D4F}" dt="2022-06-03T12:11:29.949" v="5869"/>
          <ac:cxnSpMkLst>
            <pc:docMk/>
            <pc:sldMk cId="642923872" sldId="421"/>
            <ac:cxnSpMk id="97" creationId="{956C25A6-73E9-27A3-D34C-D480E002E757}"/>
          </ac:cxnSpMkLst>
        </pc:cxnChg>
        <pc:cxnChg chg="add del mod">
          <ac:chgData name="Kamui Kanna" userId="57c82f05eb04563c" providerId="LiveId" clId="{807A97D1-DC53-44BC-B427-0B4ECBEB7D4F}" dt="2022-06-03T12:11:29.949" v="5869"/>
          <ac:cxnSpMkLst>
            <pc:docMk/>
            <pc:sldMk cId="642923872" sldId="421"/>
            <ac:cxnSpMk id="98" creationId="{1FEDD766-A29B-2D9F-6E81-03E40FF5241E}"/>
          </ac:cxnSpMkLst>
        </pc:cxnChg>
        <pc:cxnChg chg="add del mod">
          <ac:chgData name="Kamui Kanna" userId="57c82f05eb04563c" providerId="LiveId" clId="{807A97D1-DC53-44BC-B427-0B4ECBEB7D4F}" dt="2022-06-03T12:11:29.949" v="5869"/>
          <ac:cxnSpMkLst>
            <pc:docMk/>
            <pc:sldMk cId="642923872" sldId="421"/>
            <ac:cxnSpMk id="99" creationId="{E5409426-DA66-C253-0235-AC45278E6B7D}"/>
          </ac:cxnSpMkLst>
        </pc:cxnChg>
        <pc:cxnChg chg="add del mod">
          <ac:chgData name="Kamui Kanna" userId="57c82f05eb04563c" providerId="LiveId" clId="{807A97D1-DC53-44BC-B427-0B4ECBEB7D4F}" dt="2022-06-03T12:11:29.949" v="5869"/>
          <ac:cxnSpMkLst>
            <pc:docMk/>
            <pc:sldMk cId="642923872" sldId="421"/>
            <ac:cxnSpMk id="100" creationId="{61C24C7A-BA6E-509B-A03B-56221B6DA7AC}"/>
          </ac:cxnSpMkLst>
        </pc:cxnChg>
        <pc:cxnChg chg="add del mod">
          <ac:chgData name="Kamui Kanna" userId="57c82f05eb04563c" providerId="LiveId" clId="{807A97D1-DC53-44BC-B427-0B4ECBEB7D4F}" dt="2022-06-03T12:11:29.949" v="5869"/>
          <ac:cxnSpMkLst>
            <pc:docMk/>
            <pc:sldMk cId="642923872" sldId="421"/>
            <ac:cxnSpMk id="101" creationId="{9085648A-849E-2FB2-FED5-9F3F9C002406}"/>
          </ac:cxnSpMkLst>
        </pc:cxnChg>
        <pc:cxnChg chg="add del mod">
          <ac:chgData name="Kamui Kanna" userId="57c82f05eb04563c" providerId="LiveId" clId="{807A97D1-DC53-44BC-B427-0B4ECBEB7D4F}" dt="2022-06-03T12:11:29.949" v="5869"/>
          <ac:cxnSpMkLst>
            <pc:docMk/>
            <pc:sldMk cId="642923872" sldId="421"/>
            <ac:cxnSpMk id="102" creationId="{8CA45DD3-3C2C-6CFF-BD00-44E2C4A3E705}"/>
          </ac:cxnSpMkLst>
        </pc:cxnChg>
        <pc:cxnChg chg="add del mod">
          <ac:chgData name="Kamui Kanna" userId="57c82f05eb04563c" providerId="LiveId" clId="{807A97D1-DC53-44BC-B427-0B4ECBEB7D4F}" dt="2022-06-03T12:11:29.949" v="5869"/>
          <ac:cxnSpMkLst>
            <pc:docMk/>
            <pc:sldMk cId="642923872" sldId="421"/>
            <ac:cxnSpMk id="103" creationId="{2E4BA967-E92C-BC96-F1E5-8BDAF9811489}"/>
          </ac:cxnSpMkLst>
        </pc:cxnChg>
        <pc:cxnChg chg="add del mod">
          <ac:chgData name="Kamui Kanna" userId="57c82f05eb04563c" providerId="LiveId" clId="{807A97D1-DC53-44BC-B427-0B4ECBEB7D4F}" dt="2022-06-03T12:11:29.949" v="5869"/>
          <ac:cxnSpMkLst>
            <pc:docMk/>
            <pc:sldMk cId="642923872" sldId="421"/>
            <ac:cxnSpMk id="104" creationId="{107B4ABB-0DB7-5C8E-ED62-A64FC284AC5C}"/>
          </ac:cxnSpMkLst>
        </pc:cxnChg>
        <pc:cxnChg chg="add del mod">
          <ac:chgData name="Kamui Kanna" userId="57c82f05eb04563c" providerId="LiveId" clId="{807A97D1-DC53-44BC-B427-0B4ECBEB7D4F}" dt="2022-06-03T12:11:29.949" v="5869"/>
          <ac:cxnSpMkLst>
            <pc:docMk/>
            <pc:sldMk cId="642923872" sldId="421"/>
            <ac:cxnSpMk id="105" creationId="{B9650C31-6E78-BF76-3870-D0605501DCCA}"/>
          </ac:cxnSpMkLst>
        </pc:cxnChg>
        <pc:cxnChg chg="add del mod">
          <ac:chgData name="Kamui Kanna" userId="57c82f05eb04563c" providerId="LiveId" clId="{807A97D1-DC53-44BC-B427-0B4ECBEB7D4F}" dt="2022-06-03T12:11:29.949" v="5869"/>
          <ac:cxnSpMkLst>
            <pc:docMk/>
            <pc:sldMk cId="642923872" sldId="421"/>
            <ac:cxnSpMk id="106" creationId="{F424231A-7B77-3E91-5508-A344B2ADC2F6}"/>
          </ac:cxnSpMkLst>
        </pc:cxnChg>
        <pc:cxnChg chg="add del mod">
          <ac:chgData name="Kamui Kanna" userId="57c82f05eb04563c" providerId="LiveId" clId="{807A97D1-DC53-44BC-B427-0B4ECBEB7D4F}" dt="2022-06-03T12:11:29.949" v="5869"/>
          <ac:cxnSpMkLst>
            <pc:docMk/>
            <pc:sldMk cId="642923872" sldId="421"/>
            <ac:cxnSpMk id="107" creationId="{88F7267B-0E06-B06A-E02E-43734E8A7D03}"/>
          </ac:cxnSpMkLst>
        </pc:cxnChg>
        <pc:cxnChg chg="add del mod">
          <ac:chgData name="Kamui Kanna" userId="57c82f05eb04563c" providerId="LiveId" clId="{807A97D1-DC53-44BC-B427-0B4ECBEB7D4F}" dt="2022-06-03T12:11:29.949" v="5869"/>
          <ac:cxnSpMkLst>
            <pc:docMk/>
            <pc:sldMk cId="642923872" sldId="421"/>
            <ac:cxnSpMk id="112" creationId="{BC6F674C-A012-8A30-4D91-4670AC5329F4}"/>
          </ac:cxnSpMkLst>
        </pc:cxnChg>
        <pc:cxnChg chg="add del mod">
          <ac:chgData name="Kamui Kanna" userId="57c82f05eb04563c" providerId="LiveId" clId="{807A97D1-DC53-44BC-B427-0B4ECBEB7D4F}" dt="2022-06-03T12:11:29.949" v="5869"/>
          <ac:cxnSpMkLst>
            <pc:docMk/>
            <pc:sldMk cId="642923872" sldId="421"/>
            <ac:cxnSpMk id="113" creationId="{EA4BE2F2-1F8D-8610-0E4E-9BDAB67A2013}"/>
          </ac:cxnSpMkLst>
        </pc:cxnChg>
        <pc:cxnChg chg="add del mod">
          <ac:chgData name="Kamui Kanna" userId="57c82f05eb04563c" providerId="LiveId" clId="{807A97D1-DC53-44BC-B427-0B4ECBEB7D4F}" dt="2022-06-03T12:11:29.949" v="5869"/>
          <ac:cxnSpMkLst>
            <pc:docMk/>
            <pc:sldMk cId="642923872" sldId="421"/>
            <ac:cxnSpMk id="114" creationId="{209CCCC3-B6A9-8806-1F02-B18AD2727FC5}"/>
          </ac:cxnSpMkLst>
        </pc:cxnChg>
        <pc:cxnChg chg="add del mod">
          <ac:chgData name="Kamui Kanna" userId="57c82f05eb04563c" providerId="LiveId" clId="{807A97D1-DC53-44BC-B427-0B4ECBEB7D4F}" dt="2022-06-03T12:11:29.949" v="5869"/>
          <ac:cxnSpMkLst>
            <pc:docMk/>
            <pc:sldMk cId="642923872" sldId="421"/>
            <ac:cxnSpMk id="115" creationId="{043368E8-D181-17CA-3677-7CDD245B1316}"/>
          </ac:cxnSpMkLst>
        </pc:cxnChg>
        <pc:cxnChg chg="add del mod">
          <ac:chgData name="Kamui Kanna" userId="57c82f05eb04563c" providerId="LiveId" clId="{807A97D1-DC53-44BC-B427-0B4ECBEB7D4F}" dt="2022-06-03T12:11:29.949" v="5869"/>
          <ac:cxnSpMkLst>
            <pc:docMk/>
            <pc:sldMk cId="642923872" sldId="421"/>
            <ac:cxnSpMk id="116" creationId="{AB7D6C79-44BF-B45B-A329-92612D0466FE}"/>
          </ac:cxnSpMkLst>
        </pc:cxnChg>
        <pc:cxnChg chg="add del mod">
          <ac:chgData name="Kamui Kanna" userId="57c82f05eb04563c" providerId="LiveId" clId="{807A97D1-DC53-44BC-B427-0B4ECBEB7D4F}" dt="2022-06-03T12:11:29.949" v="5869"/>
          <ac:cxnSpMkLst>
            <pc:docMk/>
            <pc:sldMk cId="642923872" sldId="421"/>
            <ac:cxnSpMk id="117" creationId="{4278D83C-2F83-26C4-4BAE-E376A58763D4}"/>
          </ac:cxnSpMkLst>
        </pc:cxnChg>
      </pc:sldChg>
      <pc:sldChg chg="addSp delSp modSp add mod modTransition modNotesTx">
        <pc:chgData name="Kamui Kanna" userId="57c82f05eb04563c" providerId="LiveId" clId="{807A97D1-DC53-44BC-B427-0B4ECBEB7D4F}" dt="2022-06-04T15:07:54.375" v="12201" actId="20577"/>
        <pc:sldMkLst>
          <pc:docMk/>
          <pc:sldMk cId="3899160324" sldId="422"/>
        </pc:sldMkLst>
        <pc:spChg chg="del mod">
          <ac:chgData name="Kamui Kanna" userId="57c82f05eb04563c" providerId="LiveId" clId="{807A97D1-DC53-44BC-B427-0B4ECBEB7D4F}" dt="2022-06-03T09:59:34.928" v="4685" actId="478"/>
          <ac:spMkLst>
            <pc:docMk/>
            <pc:sldMk cId="3899160324" sldId="422"/>
            <ac:spMk id="2" creationId="{484584CB-EEB0-064F-8CED-88059F9A2F7D}"/>
          </ac:spMkLst>
        </pc:spChg>
        <pc:spChg chg="add mod">
          <ac:chgData name="Kamui Kanna" userId="57c82f05eb04563c" providerId="LiveId" clId="{807A97D1-DC53-44BC-B427-0B4ECBEB7D4F}" dt="2022-06-03T16:21:08.246" v="9644" actId="947"/>
          <ac:spMkLst>
            <pc:docMk/>
            <pc:sldMk cId="3899160324" sldId="422"/>
            <ac:spMk id="4" creationId="{C3429EB2-FC86-3016-D147-26E852B873A0}"/>
          </ac:spMkLst>
        </pc:spChg>
        <pc:spChg chg="add del mod">
          <ac:chgData name="Kamui Kanna" userId="57c82f05eb04563c" providerId="LiveId" clId="{807A97D1-DC53-44BC-B427-0B4ECBEB7D4F}" dt="2022-06-03T16:56:09.162" v="11555" actId="478"/>
          <ac:spMkLst>
            <pc:docMk/>
            <pc:sldMk cId="3899160324" sldId="422"/>
            <ac:spMk id="6" creationId="{DA58F248-F0B5-604F-762D-12702F8496B9}"/>
          </ac:spMkLst>
        </pc:spChg>
        <pc:spChg chg="add mod">
          <ac:chgData name="Kamui Kanna" userId="57c82f05eb04563c" providerId="LiveId" clId="{807A97D1-DC53-44BC-B427-0B4ECBEB7D4F}" dt="2022-06-03T16:21:08.245" v="9640" actId="947"/>
          <ac:spMkLst>
            <pc:docMk/>
            <pc:sldMk cId="3899160324" sldId="422"/>
            <ac:spMk id="7" creationId="{C11C11B0-F1B3-DFBD-C87C-B7BCA688F1D5}"/>
          </ac:spMkLst>
        </pc:spChg>
        <pc:spChg chg="add mod">
          <ac:chgData name="Kamui Kanna" userId="57c82f05eb04563c" providerId="LiveId" clId="{807A97D1-DC53-44BC-B427-0B4ECBEB7D4F}" dt="2022-06-03T16:21:08.231" v="9575" actId="947"/>
          <ac:spMkLst>
            <pc:docMk/>
            <pc:sldMk cId="3899160324" sldId="422"/>
            <ac:spMk id="8" creationId="{03917F8B-C949-62E9-06DF-50FBDD72C572}"/>
          </ac:spMkLst>
        </pc:spChg>
        <pc:spChg chg="add mod">
          <ac:chgData name="Kamui Kanna" userId="57c82f05eb04563c" providerId="LiveId" clId="{807A97D1-DC53-44BC-B427-0B4ECBEB7D4F}" dt="2022-06-03T16:21:08.244" v="9636" actId="947"/>
          <ac:spMkLst>
            <pc:docMk/>
            <pc:sldMk cId="3899160324" sldId="422"/>
            <ac:spMk id="9" creationId="{142B6F5D-18EE-19FE-94EB-79C6198BB83F}"/>
          </ac:spMkLst>
        </pc:spChg>
        <pc:spChg chg="add mod">
          <ac:chgData name="Kamui Kanna" userId="57c82f05eb04563c" providerId="LiveId" clId="{807A97D1-DC53-44BC-B427-0B4ECBEB7D4F}" dt="2022-06-03T16:21:08.231" v="9573" actId="947"/>
          <ac:spMkLst>
            <pc:docMk/>
            <pc:sldMk cId="3899160324" sldId="422"/>
            <ac:spMk id="10" creationId="{4904ADF2-280D-258E-B557-EF9F50AD21D2}"/>
          </ac:spMkLst>
        </pc:spChg>
        <pc:spChg chg="add mod">
          <ac:chgData name="Kamui Kanna" userId="57c82f05eb04563c" providerId="LiveId" clId="{807A97D1-DC53-44BC-B427-0B4ECBEB7D4F}" dt="2022-06-03T16:21:08.244" v="9632" actId="947"/>
          <ac:spMkLst>
            <pc:docMk/>
            <pc:sldMk cId="3899160324" sldId="422"/>
            <ac:spMk id="11" creationId="{BE1EE8BE-0959-41AE-7BFD-29844E704796}"/>
          </ac:spMkLst>
        </pc:spChg>
        <pc:spChg chg="add mod">
          <ac:chgData name="Kamui Kanna" userId="57c82f05eb04563c" providerId="LiveId" clId="{807A97D1-DC53-44BC-B427-0B4ECBEB7D4F}" dt="2022-06-03T16:21:08.231" v="9572" actId="947"/>
          <ac:spMkLst>
            <pc:docMk/>
            <pc:sldMk cId="3899160324" sldId="422"/>
            <ac:spMk id="12" creationId="{0B7D6FE6-9A96-19CF-2CEA-C9A7D24E6E9B}"/>
          </ac:spMkLst>
        </pc:spChg>
        <pc:spChg chg="add mod">
          <ac:chgData name="Kamui Kanna" userId="57c82f05eb04563c" providerId="LiveId" clId="{807A97D1-DC53-44BC-B427-0B4ECBEB7D4F}" dt="2022-06-03T16:21:08.243" v="9628" actId="947"/>
          <ac:spMkLst>
            <pc:docMk/>
            <pc:sldMk cId="3899160324" sldId="422"/>
            <ac:spMk id="13" creationId="{D1CC1D2C-F6B8-264F-3E6B-989A97B22C07}"/>
          </ac:spMkLst>
        </pc:spChg>
        <pc:spChg chg="add mod">
          <ac:chgData name="Kamui Kanna" userId="57c82f05eb04563c" providerId="LiveId" clId="{807A97D1-DC53-44BC-B427-0B4ECBEB7D4F}" dt="2022-06-03T16:21:08.231" v="9576" actId="947"/>
          <ac:spMkLst>
            <pc:docMk/>
            <pc:sldMk cId="3899160324" sldId="422"/>
            <ac:spMk id="14" creationId="{767B88F2-7FDA-0A8D-B603-71987FCE27F4}"/>
          </ac:spMkLst>
        </pc:spChg>
        <pc:spChg chg="add mod">
          <ac:chgData name="Kamui Kanna" userId="57c82f05eb04563c" providerId="LiveId" clId="{807A97D1-DC53-44BC-B427-0B4ECBEB7D4F}" dt="2022-06-03T16:21:08.242" v="9624" actId="947"/>
          <ac:spMkLst>
            <pc:docMk/>
            <pc:sldMk cId="3899160324" sldId="422"/>
            <ac:spMk id="15" creationId="{F95D4F2B-1889-C27E-8868-2C7611C9A9BA}"/>
          </ac:spMkLst>
        </pc:spChg>
        <pc:spChg chg="add mod">
          <ac:chgData name="Kamui Kanna" userId="57c82f05eb04563c" providerId="LiveId" clId="{807A97D1-DC53-44BC-B427-0B4ECBEB7D4F}" dt="2022-06-03T16:21:08.231" v="9574" actId="947"/>
          <ac:spMkLst>
            <pc:docMk/>
            <pc:sldMk cId="3899160324" sldId="422"/>
            <ac:spMk id="16" creationId="{10C5F310-6DA4-4924-5553-E4A84831AC27}"/>
          </ac:spMkLst>
        </pc:spChg>
        <pc:spChg chg="add mod">
          <ac:chgData name="Kamui Kanna" userId="57c82f05eb04563c" providerId="LiveId" clId="{807A97D1-DC53-44BC-B427-0B4ECBEB7D4F}" dt="2022-06-03T16:21:08.242" v="9620" actId="947"/>
          <ac:spMkLst>
            <pc:docMk/>
            <pc:sldMk cId="3899160324" sldId="422"/>
            <ac:spMk id="17" creationId="{EFEF4842-5461-D4AC-8931-DF7C6BA26231}"/>
          </ac:spMkLst>
        </pc:spChg>
        <pc:spChg chg="add mod">
          <ac:chgData name="Kamui Kanna" userId="57c82f05eb04563c" providerId="LiveId" clId="{807A97D1-DC53-44BC-B427-0B4ECBEB7D4F}" dt="2022-06-03T16:21:08.228" v="9569" actId="947"/>
          <ac:spMkLst>
            <pc:docMk/>
            <pc:sldMk cId="3899160324" sldId="422"/>
            <ac:spMk id="18" creationId="{017F2CD8-D3F2-6C1F-4862-8848E9C82054}"/>
          </ac:spMkLst>
        </pc:spChg>
        <pc:spChg chg="add del mod">
          <ac:chgData name="Kamui Kanna" userId="57c82f05eb04563c" providerId="LiveId" clId="{807A97D1-DC53-44BC-B427-0B4ECBEB7D4F}" dt="2022-06-03T12:46:38.883" v="6450"/>
          <ac:spMkLst>
            <pc:docMk/>
            <pc:sldMk cId="3899160324" sldId="422"/>
            <ac:spMk id="19" creationId="{2826B783-91EC-83C0-9894-A95097364109}"/>
          </ac:spMkLst>
        </pc:spChg>
        <pc:spChg chg="add del mod">
          <ac:chgData name="Kamui Kanna" userId="57c82f05eb04563c" providerId="LiveId" clId="{807A97D1-DC53-44BC-B427-0B4ECBEB7D4F}" dt="2022-06-03T12:46:38.883" v="6450"/>
          <ac:spMkLst>
            <pc:docMk/>
            <pc:sldMk cId="3899160324" sldId="422"/>
            <ac:spMk id="20" creationId="{9E7BDF31-23CE-F555-AD98-128D5166AEC3}"/>
          </ac:spMkLst>
        </pc:spChg>
        <pc:spChg chg="add del mod">
          <ac:chgData name="Kamui Kanna" userId="57c82f05eb04563c" providerId="LiveId" clId="{807A97D1-DC53-44BC-B427-0B4ECBEB7D4F}" dt="2022-06-03T12:46:38.883" v="6450"/>
          <ac:spMkLst>
            <pc:docMk/>
            <pc:sldMk cId="3899160324" sldId="422"/>
            <ac:spMk id="21" creationId="{33344968-5572-8F2F-D361-9DBD31B9763B}"/>
          </ac:spMkLst>
        </pc:spChg>
        <pc:spChg chg="add del mod">
          <ac:chgData name="Kamui Kanna" userId="57c82f05eb04563c" providerId="LiveId" clId="{807A97D1-DC53-44BC-B427-0B4ECBEB7D4F}" dt="2022-06-03T12:46:38.883" v="6450"/>
          <ac:spMkLst>
            <pc:docMk/>
            <pc:sldMk cId="3899160324" sldId="422"/>
            <ac:spMk id="22" creationId="{C579AE40-A04B-7240-0552-B85CC43DB34A}"/>
          </ac:spMkLst>
        </pc:spChg>
        <pc:spChg chg="add del mod">
          <ac:chgData name="Kamui Kanna" userId="57c82f05eb04563c" providerId="LiveId" clId="{807A97D1-DC53-44BC-B427-0B4ECBEB7D4F}" dt="2022-06-03T12:46:38.883" v="6450"/>
          <ac:spMkLst>
            <pc:docMk/>
            <pc:sldMk cId="3899160324" sldId="422"/>
            <ac:spMk id="23" creationId="{72E2731F-6AD8-9178-269F-127458D49CED}"/>
          </ac:spMkLst>
        </pc:spChg>
        <pc:spChg chg="add del mod">
          <ac:chgData name="Kamui Kanna" userId="57c82f05eb04563c" providerId="LiveId" clId="{807A97D1-DC53-44BC-B427-0B4ECBEB7D4F}" dt="2022-06-03T12:46:38.883" v="6450"/>
          <ac:spMkLst>
            <pc:docMk/>
            <pc:sldMk cId="3899160324" sldId="422"/>
            <ac:spMk id="24" creationId="{9B6B034D-AFA0-9D44-05AD-753C293FFDC0}"/>
          </ac:spMkLst>
        </pc:spChg>
        <pc:spChg chg="add mod">
          <ac:chgData name="Kamui Kanna" userId="57c82f05eb04563c" providerId="LiveId" clId="{807A97D1-DC53-44BC-B427-0B4ECBEB7D4F}" dt="2022-06-03T16:21:08.241" v="9616" actId="947"/>
          <ac:spMkLst>
            <pc:docMk/>
            <pc:sldMk cId="3899160324" sldId="422"/>
            <ac:spMk id="25" creationId="{D95AB6FC-1B70-8537-4079-D6E32F0D5239}"/>
          </ac:spMkLst>
        </pc:spChg>
        <pc:spChg chg="add mod">
          <ac:chgData name="Kamui Kanna" userId="57c82f05eb04563c" providerId="LiveId" clId="{807A97D1-DC53-44BC-B427-0B4ECBEB7D4F}" dt="2022-06-03T16:21:08.230" v="9571" actId="947"/>
          <ac:spMkLst>
            <pc:docMk/>
            <pc:sldMk cId="3899160324" sldId="422"/>
            <ac:spMk id="26" creationId="{25CF2E71-7D61-CDA2-4C1C-14B2E78E51BB}"/>
          </ac:spMkLst>
        </pc:spChg>
        <pc:spChg chg="add mod">
          <ac:chgData name="Kamui Kanna" userId="57c82f05eb04563c" providerId="LiveId" clId="{807A97D1-DC53-44BC-B427-0B4ECBEB7D4F}" dt="2022-06-03T16:21:08.240" v="9612" actId="947"/>
          <ac:spMkLst>
            <pc:docMk/>
            <pc:sldMk cId="3899160324" sldId="422"/>
            <ac:spMk id="27" creationId="{AA7FBA1D-7463-7DE4-BE9C-16341E1CA237}"/>
          </ac:spMkLst>
        </pc:spChg>
        <pc:spChg chg="add mod">
          <ac:chgData name="Kamui Kanna" userId="57c82f05eb04563c" providerId="LiveId" clId="{807A97D1-DC53-44BC-B427-0B4ECBEB7D4F}" dt="2022-06-03T16:21:08.240" v="9608" actId="947"/>
          <ac:spMkLst>
            <pc:docMk/>
            <pc:sldMk cId="3899160324" sldId="422"/>
            <ac:spMk id="28" creationId="{396B4814-C064-9D4B-C481-BEAFE64370BD}"/>
          </ac:spMkLst>
        </pc:spChg>
        <pc:spChg chg="add mod">
          <ac:chgData name="Kamui Kanna" userId="57c82f05eb04563c" providerId="LiveId" clId="{807A97D1-DC53-44BC-B427-0B4ECBEB7D4F}" dt="2022-06-03T16:21:08.238" v="9604" actId="947"/>
          <ac:spMkLst>
            <pc:docMk/>
            <pc:sldMk cId="3899160324" sldId="422"/>
            <ac:spMk id="29" creationId="{1A96E9EB-AD2D-A3FC-5895-6B2E110D157C}"/>
          </ac:spMkLst>
        </pc:spChg>
        <pc:spChg chg="add mod">
          <ac:chgData name="Kamui Kanna" userId="57c82f05eb04563c" providerId="LiveId" clId="{807A97D1-DC53-44BC-B427-0B4ECBEB7D4F}" dt="2022-06-03T16:56:21.051" v="11570" actId="20577"/>
          <ac:spMkLst>
            <pc:docMk/>
            <pc:sldMk cId="3899160324" sldId="422"/>
            <ac:spMk id="31" creationId="{689A2E0A-4AB1-CA12-5A4F-3D172DD694BA}"/>
          </ac:spMkLst>
        </pc:spChg>
        <pc:spChg chg="add del mod">
          <ac:chgData name="Kamui Kanna" userId="57c82f05eb04563c" providerId="LiveId" clId="{807A97D1-DC53-44BC-B427-0B4ECBEB7D4F}" dt="2022-06-03T17:21:35.168" v="11787" actId="21"/>
          <ac:spMkLst>
            <pc:docMk/>
            <pc:sldMk cId="3899160324" sldId="422"/>
            <ac:spMk id="33" creationId="{C81DF831-7A44-E635-8DE9-6BCFBCFF9811}"/>
          </ac:spMkLst>
        </pc:spChg>
        <pc:graphicFrameChg chg="add del mod modGraphic">
          <ac:chgData name="Kamui Kanna" userId="57c82f05eb04563c" providerId="LiveId" clId="{807A97D1-DC53-44BC-B427-0B4ECBEB7D4F}" dt="2022-06-03T17:21:02.835" v="11781" actId="478"/>
          <ac:graphicFrameMkLst>
            <pc:docMk/>
            <pc:sldMk cId="3899160324" sldId="422"/>
            <ac:graphicFrameMk id="30" creationId="{C945B83E-976D-7DE4-ADD1-E75C7D042775}"/>
          </ac:graphicFrameMkLst>
        </pc:graphicFrameChg>
        <pc:graphicFrameChg chg="add mod modGraphic">
          <ac:chgData name="Kamui Kanna" userId="57c82f05eb04563c" providerId="LiveId" clId="{807A97D1-DC53-44BC-B427-0B4ECBEB7D4F}" dt="2022-06-03T17:21:07.297" v="11786" actId="20577"/>
          <ac:graphicFrameMkLst>
            <pc:docMk/>
            <pc:sldMk cId="3899160324" sldId="422"/>
            <ac:graphicFrameMk id="35" creationId="{58A45EED-679E-6754-2FE9-33C759A8D6AB}"/>
          </ac:graphicFrameMkLst>
        </pc:graphicFrameChg>
        <pc:picChg chg="add del mod">
          <ac:chgData name="Kamui Kanna" userId="57c82f05eb04563c" providerId="LiveId" clId="{807A97D1-DC53-44BC-B427-0B4ECBEB7D4F}" dt="2022-06-03T10:08:25.981" v="4848" actId="478"/>
          <ac:picMkLst>
            <pc:docMk/>
            <pc:sldMk cId="3899160324" sldId="422"/>
            <ac:picMk id="3" creationId="{62E866D5-6D1B-A56B-8E28-2B5CEE29F2BA}"/>
          </ac:picMkLst>
        </pc:picChg>
        <pc:picChg chg="add mod">
          <ac:chgData name="Kamui Kanna" userId="57c82f05eb04563c" providerId="LiveId" clId="{807A97D1-DC53-44BC-B427-0B4ECBEB7D4F}" dt="2022-06-03T17:02:15.263" v="11608" actId="14100"/>
          <ac:picMkLst>
            <pc:docMk/>
            <pc:sldMk cId="3899160324" sldId="422"/>
            <ac:picMk id="5" creationId="{D883E09A-B3D3-BEF5-0DB1-1B22EBDF0353}"/>
          </ac:picMkLst>
        </pc:picChg>
        <pc:picChg chg="add del mod">
          <ac:chgData name="Kamui Kanna" userId="57c82f05eb04563c" providerId="LiveId" clId="{807A97D1-DC53-44BC-B427-0B4ECBEB7D4F}" dt="2022-06-03T17:21:35.168" v="11787" actId="21"/>
          <ac:picMkLst>
            <pc:docMk/>
            <pc:sldMk cId="3899160324" sldId="422"/>
            <ac:picMk id="3074" creationId="{F682D78B-6496-315E-3719-98A0368F9E5D}"/>
          </ac:picMkLst>
        </pc:picChg>
      </pc:sldChg>
      <pc:sldChg chg="modSp add del mod">
        <pc:chgData name="Kamui Kanna" userId="57c82f05eb04563c" providerId="LiveId" clId="{807A97D1-DC53-44BC-B427-0B4ECBEB7D4F}" dt="2022-06-01T08:51:26.190" v="1399" actId="47"/>
        <pc:sldMkLst>
          <pc:docMk/>
          <pc:sldMk cId="624199691" sldId="423"/>
        </pc:sldMkLst>
        <pc:spChg chg="mod">
          <ac:chgData name="Kamui Kanna" userId="57c82f05eb04563c" providerId="LiveId" clId="{807A97D1-DC53-44BC-B427-0B4ECBEB7D4F}" dt="2022-06-01T08:48:19.007" v="1283" actId="20577"/>
          <ac:spMkLst>
            <pc:docMk/>
            <pc:sldMk cId="624199691" sldId="423"/>
            <ac:spMk id="2" creationId="{C21C85FF-9CD5-F140-BD5C-ED213955945D}"/>
          </ac:spMkLst>
        </pc:spChg>
      </pc:sldChg>
      <pc:sldChg chg="addSp delSp modSp add mod modTransition modNotesTx">
        <pc:chgData name="Kamui Kanna" userId="57c82f05eb04563c" providerId="LiveId" clId="{807A97D1-DC53-44BC-B427-0B4ECBEB7D4F}" dt="2022-06-03T17:28:38.007" v="11839" actId="20577"/>
        <pc:sldMkLst>
          <pc:docMk/>
          <pc:sldMk cId="2754088967" sldId="424"/>
        </pc:sldMkLst>
        <pc:spChg chg="del mod">
          <ac:chgData name="Kamui Kanna" userId="57c82f05eb04563c" providerId="LiveId" clId="{807A97D1-DC53-44BC-B427-0B4ECBEB7D4F}" dt="2022-06-03T09:57:06.451" v="4596" actId="478"/>
          <ac:spMkLst>
            <pc:docMk/>
            <pc:sldMk cId="2754088967" sldId="424"/>
            <ac:spMk id="2" creationId="{C21C85FF-9CD5-F140-BD5C-ED213955945D}"/>
          </ac:spMkLst>
        </pc:spChg>
        <pc:spChg chg="add mod">
          <ac:chgData name="Kamui Kanna" userId="57c82f05eb04563c" providerId="LiveId" clId="{807A97D1-DC53-44BC-B427-0B4ECBEB7D4F}" dt="2022-06-03T16:21:08.374" v="10270" actId="947"/>
          <ac:spMkLst>
            <pc:docMk/>
            <pc:sldMk cId="2754088967" sldId="424"/>
            <ac:spMk id="4" creationId="{CF3C7205-39F6-3AA1-20A3-AF9E1A2C6303}"/>
          </ac:spMkLst>
        </pc:spChg>
        <pc:spChg chg="add mod">
          <ac:chgData name="Kamui Kanna" userId="57c82f05eb04563c" providerId="LiveId" clId="{807A97D1-DC53-44BC-B427-0B4ECBEB7D4F}" dt="2022-06-03T16:21:08.375" v="10277" actId="947"/>
          <ac:spMkLst>
            <pc:docMk/>
            <pc:sldMk cId="2754088967" sldId="424"/>
            <ac:spMk id="5" creationId="{36D5C0FC-811A-100E-C369-F3BB543DC9FA}"/>
          </ac:spMkLst>
        </pc:spChg>
        <pc:spChg chg="add mod">
          <ac:chgData name="Kamui Kanna" userId="57c82f05eb04563c" providerId="LiveId" clId="{807A97D1-DC53-44BC-B427-0B4ECBEB7D4F}" dt="2022-06-03T16:21:08.374" v="10275" actId="947"/>
          <ac:spMkLst>
            <pc:docMk/>
            <pc:sldMk cId="2754088967" sldId="424"/>
            <ac:spMk id="6" creationId="{40FFD837-C5E9-632A-072A-0B5F44F6C84D}"/>
          </ac:spMkLst>
        </pc:spChg>
        <pc:spChg chg="add mod">
          <ac:chgData name="Kamui Kanna" userId="57c82f05eb04563c" providerId="LiveId" clId="{807A97D1-DC53-44BC-B427-0B4ECBEB7D4F}" dt="2022-06-03T16:21:08.375" v="10276" actId="947"/>
          <ac:spMkLst>
            <pc:docMk/>
            <pc:sldMk cId="2754088967" sldId="424"/>
            <ac:spMk id="7" creationId="{90CE9F9A-DF5F-43FB-E199-1D1C83C78111}"/>
          </ac:spMkLst>
        </pc:spChg>
        <pc:spChg chg="add mod">
          <ac:chgData name="Kamui Kanna" userId="57c82f05eb04563c" providerId="LiveId" clId="{807A97D1-DC53-44BC-B427-0B4ECBEB7D4F}" dt="2022-06-03T16:21:08.372" v="10255" actId="947"/>
          <ac:spMkLst>
            <pc:docMk/>
            <pc:sldMk cId="2754088967" sldId="424"/>
            <ac:spMk id="8" creationId="{55728F58-BFC2-96D0-6A58-328DF2CAB8BF}"/>
          </ac:spMkLst>
        </pc:spChg>
        <pc:spChg chg="add mod">
          <ac:chgData name="Kamui Kanna" userId="57c82f05eb04563c" providerId="LiveId" clId="{807A97D1-DC53-44BC-B427-0B4ECBEB7D4F}" dt="2022-06-03T16:21:08.370" v="10252" actId="947"/>
          <ac:spMkLst>
            <pc:docMk/>
            <pc:sldMk cId="2754088967" sldId="424"/>
            <ac:spMk id="9" creationId="{C1D5F07F-143B-A3AB-EC69-102B71383F20}"/>
          </ac:spMkLst>
        </pc:spChg>
        <pc:spChg chg="add mod">
          <ac:chgData name="Kamui Kanna" userId="57c82f05eb04563c" providerId="LiveId" clId="{807A97D1-DC53-44BC-B427-0B4ECBEB7D4F}" dt="2022-06-03T16:21:08.373" v="10269" actId="947"/>
          <ac:spMkLst>
            <pc:docMk/>
            <pc:sldMk cId="2754088967" sldId="424"/>
            <ac:spMk id="10" creationId="{FD1D7D08-1667-6E37-8F6E-1AD8EAEEF6D1}"/>
          </ac:spMkLst>
        </pc:spChg>
        <pc:spChg chg="add mod">
          <ac:chgData name="Kamui Kanna" userId="57c82f05eb04563c" providerId="LiveId" clId="{807A97D1-DC53-44BC-B427-0B4ECBEB7D4F}" dt="2022-06-03T16:21:08.375" v="10280" actId="947"/>
          <ac:spMkLst>
            <pc:docMk/>
            <pc:sldMk cId="2754088967" sldId="424"/>
            <ac:spMk id="11" creationId="{A4157279-7074-0A61-8BFF-8A6BCA221613}"/>
          </ac:spMkLst>
        </pc:spChg>
        <pc:spChg chg="add mod">
          <ac:chgData name="Kamui Kanna" userId="57c82f05eb04563c" providerId="LiveId" clId="{807A97D1-DC53-44BC-B427-0B4ECBEB7D4F}" dt="2022-06-03T16:21:08.372" v="10256" actId="947"/>
          <ac:spMkLst>
            <pc:docMk/>
            <pc:sldMk cId="2754088967" sldId="424"/>
            <ac:spMk id="12" creationId="{5F160650-AA13-B9EF-23B1-5C6A866F6374}"/>
          </ac:spMkLst>
        </pc:spChg>
        <pc:spChg chg="add mod">
          <ac:chgData name="Kamui Kanna" userId="57c82f05eb04563c" providerId="LiveId" clId="{807A97D1-DC53-44BC-B427-0B4ECBEB7D4F}" dt="2022-06-03T16:21:08.375" v="10278" actId="947"/>
          <ac:spMkLst>
            <pc:docMk/>
            <pc:sldMk cId="2754088967" sldId="424"/>
            <ac:spMk id="13" creationId="{C212A109-D49D-D87E-AC27-75C385FE1BAA}"/>
          </ac:spMkLst>
        </pc:spChg>
        <pc:spChg chg="add mod">
          <ac:chgData name="Kamui Kanna" userId="57c82f05eb04563c" providerId="LiveId" clId="{807A97D1-DC53-44BC-B427-0B4ECBEB7D4F}" dt="2022-06-03T16:21:08.372" v="10258" actId="947"/>
          <ac:spMkLst>
            <pc:docMk/>
            <pc:sldMk cId="2754088967" sldId="424"/>
            <ac:spMk id="14" creationId="{A42BF408-1607-D11D-035D-78E4313ADC59}"/>
          </ac:spMkLst>
        </pc:spChg>
        <pc:spChg chg="add mod">
          <ac:chgData name="Kamui Kanna" userId="57c82f05eb04563c" providerId="LiveId" clId="{807A97D1-DC53-44BC-B427-0B4ECBEB7D4F}" dt="2022-06-03T16:21:08.374" v="10273" actId="947"/>
          <ac:spMkLst>
            <pc:docMk/>
            <pc:sldMk cId="2754088967" sldId="424"/>
            <ac:spMk id="15" creationId="{6B2E2312-E9A1-51C3-E19F-4BA84641CAA8}"/>
          </ac:spMkLst>
        </pc:spChg>
        <pc:spChg chg="add mod">
          <ac:chgData name="Kamui Kanna" userId="57c82f05eb04563c" providerId="LiveId" clId="{807A97D1-DC53-44BC-B427-0B4ECBEB7D4F}" dt="2022-06-03T16:21:08.377" v="10292" actId="947"/>
          <ac:spMkLst>
            <pc:docMk/>
            <pc:sldMk cId="2754088967" sldId="424"/>
            <ac:spMk id="16" creationId="{3941BFDD-A6E2-8B85-E964-A3AF58ADAFF2}"/>
          </ac:spMkLst>
        </pc:spChg>
        <pc:spChg chg="add mod">
          <ac:chgData name="Kamui Kanna" userId="57c82f05eb04563c" providerId="LiveId" clId="{807A97D1-DC53-44BC-B427-0B4ECBEB7D4F}" dt="2022-06-03T16:21:08.373" v="10268" actId="947"/>
          <ac:spMkLst>
            <pc:docMk/>
            <pc:sldMk cId="2754088967" sldId="424"/>
            <ac:spMk id="17" creationId="{2A878D93-012F-2FCC-4472-1BB9BA0CDF96}"/>
          </ac:spMkLst>
        </pc:spChg>
        <pc:spChg chg="add mod">
          <ac:chgData name="Kamui Kanna" userId="57c82f05eb04563c" providerId="LiveId" clId="{807A97D1-DC53-44BC-B427-0B4ECBEB7D4F}" dt="2022-06-03T16:21:08.376" v="10288" actId="947"/>
          <ac:spMkLst>
            <pc:docMk/>
            <pc:sldMk cId="2754088967" sldId="424"/>
            <ac:spMk id="18" creationId="{A3D60BA5-EE9B-26F7-F43D-DD5ECAA3F78E}"/>
          </ac:spMkLst>
        </pc:spChg>
        <pc:spChg chg="add mod">
          <ac:chgData name="Kamui Kanna" userId="57c82f05eb04563c" providerId="LiveId" clId="{807A97D1-DC53-44BC-B427-0B4ECBEB7D4F}" dt="2022-06-03T16:21:08.375" v="10279" actId="947"/>
          <ac:spMkLst>
            <pc:docMk/>
            <pc:sldMk cId="2754088967" sldId="424"/>
            <ac:spMk id="19" creationId="{67D24396-0424-F6F7-3F6D-5D9AB53DFAE9}"/>
          </ac:spMkLst>
        </pc:spChg>
        <pc:spChg chg="add mod">
          <ac:chgData name="Kamui Kanna" userId="57c82f05eb04563c" providerId="LiveId" clId="{807A97D1-DC53-44BC-B427-0B4ECBEB7D4F}" dt="2022-06-03T16:21:08.376" v="10284" actId="947"/>
          <ac:spMkLst>
            <pc:docMk/>
            <pc:sldMk cId="2754088967" sldId="424"/>
            <ac:spMk id="20" creationId="{9DC54D61-68E9-0C33-47C1-3415ED6B6F24}"/>
          </ac:spMkLst>
        </pc:spChg>
        <pc:spChg chg="add mod">
          <ac:chgData name="Kamui Kanna" userId="57c82f05eb04563c" providerId="LiveId" clId="{807A97D1-DC53-44BC-B427-0B4ECBEB7D4F}" dt="2022-06-03T16:21:08.374" v="10272" actId="947"/>
          <ac:spMkLst>
            <pc:docMk/>
            <pc:sldMk cId="2754088967" sldId="424"/>
            <ac:spMk id="21" creationId="{D3F924C0-C04B-BAF1-3223-4195D9A7994E}"/>
          </ac:spMkLst>
        </pc:spChg>
        <pc:spChg chg="add mod">
          <ac:chgData name="Kamui Kanna" userId="57c82f05eb04563c" providerId="LiveId" clId="{807A97D1-DC53-44BC-B427-0B4ECBEB7D4F}" dt="2022-06-03T17:28:38.007" v="11839" actId="20577"/>
          <ac:spMkLst>
            <pc:docMk/>
            <pc:sldMk cId="2754088967" sldId="424"/>
            <ac:spMk id="22" creationId="{0C21E5AD-57F1-3C40-40B7-DA403A2F8263}"/>
          </ac:spMkLst>
        </pc:spChg>
        <pc:picChg chg="add mod">
          <ac:chgData name="Kamui Kanna" userId="57c82f05eb04563c" providerId="LiveId" clId="{807A97D1-DC53-44BC-B427-0B4ECBEB7D4F}" dt="2022-06-03T10:17:05.826" v="4864" actId="1076"/>
          <ac:picMkLst>
            <pc:docMk/>
            <pc:sldMk cId="2754088967" sldId="424"/>
            <ac:picMk id="3" creationId="{4A9700CC-3853-2DD6-0DAD-4883CF9DF49B}"/>
          </ac:picMkLst>
        </pc:picChg>
      </pc:sldChg>
      <pc:sldChg chg="addSp delSp modSp add del mod modTransition modNotesTx">
        <pc:chgData name="Kamui Kanna" userId="57c82f05eb04563c" providerId="LiveId" clId="{807A97D1-DC53-44BC-B427-0B4ECBEB7D4F}" dt="2022-06-03T10:25:07.826" v="5046" actId="47"/>
        <pc:sldMkLst>
          <pc:docMk/>
          <pc:sldMk cId="709027050" sldId="425"/>
        </pc:sldMkLst>
        <pc:spChg chg="del mod">
          <ac:chgData name="Kamui Kanna" userId="57c82f05eb04563c" providerId="LiveId" clId="{807A97D1-DC53-44BC-B427-0B4ECBEB7D4F}" dt="2022-06-03T09:58:08.106" v="4625" actId="478"/>
          <ac:spMkLst>
            <pc:docMk/>
            <pc:sldMk cId="709027050" sldId="425"/>
            <ac:spMk id="2" creationId="{C21C85FF-9CD5-F140-BD5C-ED213955945D}"/>
          </ac:spMkLst>
        </pc:spChg>
        <pc:spChg chg="add mod">
          <ac:chgData name="Kamui Kanna" userId="57c82f05eb04563c" providerId="LiveId" clId="{807A97D1-DC53-44BC-B427-0B4ECBEB7D4F}" dt="2022-06-03T09:58:12.732" v="4633" actId="20577"/>
          <ac:spMkLst>
            <pc:docMk/>
            <pc:sldMk cId="709027050" sldId="425"/>
            <ac:spMk id="5" creationId="{7D97CFEA-E590-353E-395B-A28A47BDEF55}"/>
          </ac:spMkLst>
        </pc:spChg>
        <pc:picChg chg="add mod">
          <ac:chgData name="Kamui Kanna" userId="57c82f05eb04563c" providerId="LiveId" clId="{807A97D1-DC53-44BC-B427-0B4ECBEB7D4F}" dt="2022-06-03T10:23:09.375" v="5037" actId="1076"/>
          <ac:picMkLst>
            <pc:docMk/>
            <pc:sldMk cId="709027050" sldId="425"/>
            <ac:picMk id="4" creationId="{C7FF1388-E118-10B5-CCC0-F491C72C451D}"/>
          </ac:picMkLst>
        </pc:picChg>
        <pc:picChg chg="add del mod">
          <ac:chgData name="Kamui Kanna" userId="57c82f05eb04563c" providerId="LiveId" clId="{807A97D1-DC53-44BC-B427-0B4ECBEB7D4F}" dt="2022-06-03T10:24:32.172" v="5045" actId="478"/>
          <ac:picMkLst>
            <pc:docMk/>
            <pc:sldMk cId="709027050" sldId="425"/>
            <ac:picMk id="6" creationId="{88E7AF8B-323A-DC5D-FBFB-B0CF0590117B}"/>
          </ac:picMkLst>
        </pc:picChg>
      </pc:sldChg>
      <pc:sldChg chg="addSp delSp modSp add mod modTransition modNotesTx">
        <pc:chgData name="Kamui Kanna" userId="57c82f05eb04563c" providerId="LiveId" clId="{807A97D1-DC53-44BC-B427-0B4ECBEB7D4F}" dt="2022-06-04T07:54:31.856" v="11994" actId="20577"/>
        <pc:sldMkLst>
          <pc:docMk/>
          <pc:sldMk cId="3407180033" sldId="426"/>
        </pc:sldMkLst>
        <pc:spChg chg="del mod">
          <ac:chgData name="Kamui Kanna" userId="57c82f05eb04563c" providerId="LiveId" clId="{807A97D1-DC53-44BC-B427-0B4ECBEB7D4F}" dt="2022-06-03T10:00:10.530" v="4727" actId="478"/>
          <ac:spMkLst>
            <pc:docMk/>
            <pc:sldMk cId="3407180033" sldId="426"/>
            <ac:spMk id="2" creationId="{484584CB-EEB0-064F-8CED-88059F9A2F7D}"/>
          </ac:spMkLst>
        </pc:spChg>
        <pc:spChg chg="add mod">
          <ac:chgData name="Kamui Kanna" userId="57c82f05eb04563c" providerId="LiveId" clId="{807A97D1-DC53-44BC-B427-0B4ECBEB7D4F}" dt="2022-06-03T16:21:08.223" v="9544" actId="947"/>
          <ac:spMkLst>
            <pc:docMk/>
            <pc:sldMk cId="3407180033" sldId="426"/>
            <ac:spMk id="4" creationId="{6693355E-773B-2035-EE69-E56F0075237B}"/>
          </ac:spMkLst>
        </pc:spChg>
        <pc:spChg chg="add mod">
          <ac:chgData name="Kamui Kanna" userId="57c82f05eb04563c" providerId="LiveId" clId="{807A97D1-DC53-44BC-B427-0B4ECBEB7D4F}" dt="2022-06-03T16:29:12.690" v="10869" actId="20577"/>
          <ac:spMkLst>
            <pc:docMk/>
            <pc:sldMk cId="3407180033" sldId="426"/>
            <ac:spMk id="5" creationId="{CC1CC8CB-8345-7E63-D9ED-FF27F9523BC2}"/>
          </ac:spMkLst>
        </pc:spChg>
        <pc:spChg chg="add mod">
          <ac:chgData name="Kamui Kanna" userId="57c82f05eb04563c" providerId="LiveId" clId="{807A97D1-DC53-44BC-B427-0B4ECBEB7D4F}" dt="2022-06-03T16:21:08.223" v="9540" actId="947"/>
          <ac:spMkLst>
            <pc:docMk/>
            <pc:sldMk cId="3407180033" sldId="426"/>
            <ac:spMk id="6" creationId="{78EC870C-E990-9D3A-B3E6-D4CE903FAB0B}"/>
          </ac:spMkLst>
        </pc:spChg>
        <pc:spChg chg="add mod">
          <ac:chgData name="Kamui Kanna" userId="57c82f05eb04563c" providerId="LiveId" clId="{807A97D1-DC53-44BC-B427-0B4ECBEB7D4F}" dt="2022-06-03T16:21:08.215" v="9498" actId="947"/>
          <ac:spMkLst>
            <pc:docMk/>
            <pc:sldMk cId="3407180033" sldId="426"/>
            <ac:spMk id="7" creationId="{83808F32-854C-2081-3BD6-15ECCEA11BA6}"/>
          </ac:spMkLst>
        </pc:spChg>
        <pc:spChg chg="add mod">
          <ac:chgData name="Kamui Kanna" userId="57c82f05eb04563c" providerId="LiveId" clId="{807A97D1-DC53-44BC-B427-0B4ECBEB7D4F}" dt="2022-06-03T16:21:08.222" v="9536" actId="947"/>
          <ac:spMkLst>
            <pc:docMk/>
            <pc:sldMk cId="3407180033" sldId="426"/>
            <ac:spMk id="8" creationId="{8A579490-5BC3-9190-B44B-F19F9DD25442}"/>
          </ac:spMkLst>
        </pc:spChg>
        <pc:spChg chg="add mod">
          <ac:chgData name="Kamui Kanna" userId="57c82f05eb04563c" providerId="LiveId" clId="{807A97D1-DC53-44BC-B427-0B4ECBEB7D4F}" dt="2022-06-03T16:21:08.214" v="9494" actId="947"/>
          <ac:spMkLst>
            <pc:docMk/>
            <pc:sldMk cId="3407180033" sldId="426"/>
            <ac:spMk id="9" creationId="{8DDB09BD-DF67-89CD-515E-AAEA6C49B453}"/>
          </ac:spMkLst>
        </pc:spChg>
        <pc:spChg chg="add mod">
          <ac:chgData name="Kamui Kanna" userId="57c82f05eb04563c" providerId="LiveId" clId="{807A97D1-DC53-44BC-B427-0B4ECBEB7D4F}" dt="2022-06-03T16:21:08.221" v="9532" actId="947"/>
          <ac:spMkLst>
            <pc:docMk/>
            <pc:sldMk cId="3407180033" sldId="426"/>
            <ac:spMk id="10" creationId="{5B872185-8A79-6284-68FB-DE9B77782EA6}"/>
          </ac:spMkLst>
        </pc:spChg>
        <pc:spChg chg="add mod">
          <ac:chgData name="Kamui Kanna" userId="57c82f05eb04563c" providerId="LiveId" clId="{807A97D1-DC53-44BC-B427-0B4ECBEB7D4F}" dt="2022-06-03T16:21:08.215" v="9499" actId="947"/>
          <ac:spMkLst>
            <pc:docMk/>
            <pc:sldMk cId="3407180033" sldId="426"/>
            <ac:spMk id="11" creationId="{E7A3EAA2-0D58-CCE1-03C3-95349EEF34E0}"/>
          </ac:spMkLst>
        </pc:spChg>
        <pc:spChg chg="add mod">
          <ac:chgData name="Kamui Kanna" userId="57c82f05eb04563c" providerId="LiveId" clId="{807A97D1-DC53-44BC-B427-0B4ECBEB7D4F}" dt="2022-06-03T16:21:08.221" v="9528" actId="947"/>
          <ac:spMkLst>
            <pc:docMk/>
            <pc:sldMk cId="3407180033" sldId="426"/>
            <ac:spMk id="12" creationId="{33F66CD3-E903-9C44-24BB-E8CCF3FCC69B}"/>
          </ac:spMkLst>
        </pc:spChg>
        <pc:spChg chg="add mod">
          <ac:chgData name="Kamui Kanna" userId="57c82f05eb04563c" providerId="LiveId" clId="{807A97D1-DC53-44BC-B427-0B4ECBEB7D4F}" dt="2022-06-03T16:21:08.215" v="9496" actId="947"/>
          <ac:spMkLst>
            <pc:docMk/>
            <pc:sldMk cId="3407180033" sldId="426"/>
            <ac:spMk id="13" creationId="{8F5690CC-52CB-D4F7-E591-32755F8F35BC}"/>
          </ac:spMkLst>
        </pc:spChg>
        <pc:spChg chg="add mod">
          <ac:chgData name="Kamui Kanna" userId="57c82f05eb04563c" providerId="LiveId" clId="{807A97D1-DC53-44BC-B427-0B4ECBEB7D4F}" dt="2022-06-03T16:21:08.220" v="9524" actId="947"/>
          <ac:spMkLst>
            <pc:docMk/>
            <pc:sldMk cId="3407180033" sldId="426"/>
            <ac:spMk id="14" creationId="{8F428628-A5EB-A9A8-3135-3FA5AC03F8B4}"/>
          </ac:spMkLst>
        </pc:spChg>
        <pc:spChg chg="add mod">
          <ac:chgData name="Kamui Kanna" userId="57c82f05eb04563c" providerId="LiveId" clId="{807A97D1-DC53-44BC-B427-0B4ECBEB7D4F}" dt="2022-06-03T16:21:08.214" v="9493" actId="947"/>
          <ac:spMkLst>
            <pc:docMk/>
            <pc:sldMk cId="3407180033" sldId="426"/>
            <ac:spMk id="15" creationId="{534CFA38-E25F-C610-902F-F328639434F6}"/>
          </ac:spMkLst>
        </pc:spChg>
        <pc:spChg chg="add mod">
          <ac:chgData name="Kamui Kanna" userId="57c82f05eb04563c" providerId="LiveId" clId="{807A97D1-DC53-44BC-B427-0B4ECBEB7D4F}" dt="2022-06-03T16:21:08.220" v="9520" actId="947"/>
          <ac:spMkLst>
            <pc:docMk/>
            <pc:sldMk cId="3407180033" sldId="426"/>
            <ac:spMk id="16" creationId="{B194635B-E52A-C6F8-FA2E-E0E369A8E07E}"/>
          </ac:spMkLst>
        </pc:spChg>
        <pc:spChg chg="add mod">
          <ac:chgData name="Kamui Kanna" userId="57c82f05eb04563c" providerId="LiveId" clId="{807A97D1-DC53-44BC-B427-0B4ECBEB7D4F}" dt="2022-06-03T16:21:08.215" v="9497" actId="947"/>
          <ac:spMkLst>
            <pc:docMk/>
            <pc:sldMk cId="3407180033" sldId="426"/>
            <ac:spMk id="17" creationId="{AEACC99D-347D-3594-EF6E-7469CF3E0DB7}"/>
          </ac:spMkLst>
        </pc:spChg>
        <pc:spChg chg="add mod">
          <ac:chgData name="Kamui Kanna" userId="57c82f05eb04563c" providerId="LiveId" clId="{807A97D1-DC53-44BC-B427-0B4ECBEB7D4F}" dt="2022-06-03T16:21:08.218" v="9516" actId="947"/>
          <ac:spMkLst>
            <pc:docMk/>
            <pc:sldMk cId="3407180033" sldId="426"/>
            <ac:spMk id="18" creationId="{70217521-B169-AC01-B757-23A43D33F6C5}"/>
          </ac:spMkLst>
        </pc:spChg>
        <pc:spChg chg="add mod">
          <ac:chgData name="Kamui Kanna" userId="57c82f05eb04563c" providerId="LiveId" clId="{807A97D1-DC53-44BC-B427-0B4ECBEB7D4F}" dt="2022-06-03T16:21:08.214" v="9495" actId="947"/>
          <ac:spMkLst>
            <pc:docMk/>
            <pc:sldMk cId="3407180033" sldId="426"/>
            <ac:spMk id="19" creationId="{CB1C89BD-B074-E0AB-967A-0232BA56B422}"/>
          </ac:spMkLst>
        </pc:spChg>
        <pc:spChg chg="add mod">
          <ac:chgData name="Kamui Kanna" userId="57c82f05eb04563c" providerId="LiveId" clId="{807A97D1-DC53-44BC-B427-0B4ECBEB7D4F}" dt="2022-06-03T16:21:08.218" v="9512" actId="947"/>
          <ac:spMkLst>
            <pc:docMk/>
            <pc:sldMk cId="3407180033" sldId="426"/>
            <ac:spMk id="20" creationId="{FD3C1071-9C76-6430-C257-6C2960740010}"/>
          </ac:spMkLst>
        </pc:spChg>
        <pc:spChg chg="add mod">
          <ac:chgData name="Kamui Kanna" userId="57c82f05eb04563c" providerId="LiveId" clId="{807A97D1-DC53-44BC-B427-0B4ECBEB7D4F}" dt="2022-06-03T16:21:08.217" v="9508" actId="947"/>
          <ac:spMkLst>
            <pc:docMk/>
            <pc:sldMk cId="3407180033" sldId="426"/>
            <ac:spMk id="21" creationId="{A0B8F9AE-8EC4-8B89-0960-697FE28E6D94}"/>
          </ac:spMkLst>
        </pc:spChg>
        <pc:spChg chg="add mod">
          <ac:chgData name="Kamui Kanna" userId="57c82f05eb04563c" providerId="LiveId" clId="{807A97D1-DC53-44BC-B427-0B4ECBEB7D4F}" dt="2022-06-03T16:21:08.216" v="9504" actId="947"/>
          <ac:spMkLst>
            <pc:docMk/>
            <pc:sldMk cId="3407180033" sldId="426"/>
            <ac:spMk id="22" creationId="{9341AF2F-7A57-42A1-A58D-AEB0B848A70F}"/>
          </ac:spMkLst>
        </pc:spChg>
        <pc:picChg chg="add mod">
          <ac:chgData name="Kamui Kanna" userId="57c82f05eb04563c" providerId="LiveId" clId="{807A97D1-DC53-44BC-B427-0B4ECBEB7D4F}" dt="2022-06-03T10:08:54.621" v="4857" actId="1076"/>
          <ac:picMkLst>
            <pc:docMk/>
            <pc:sldMk cId="3407180033" sldId="426"/>
            <ac:picMk id="3" creationId="{D8AA099A-686C-E645-FAAB-E92CDC5367CA}"/>
          </ac:picMkLst>
        </pc:picChg>
        <pc:picChg chg="add mod">
          <ac:chgData name="Kamui Kanna" userId="57c82f05eb04563c" providerId="LiveId" clId="{807A97D1-DC53-44BC-B427-0B4ECBEB7D4F}" dt="2022-06-03T16:29:23.364" v="10870" actId="14100"/>
          <ac:picMkLst>
            <pc:docMk/>
            <pc:sldMk cId="3407180033" sldId="426"/>
            <ac:picMk id="1026" creationId="{12CBF0FB-AB12-299B-13AB-D2BF955D2B23}"/>
          </ac:picMkLst>
        </pc:picChg>
      </pc:sldChg>
      <pc:sldChg chg="modSp add del mod modNotesTx">
        <pc:chgData name="Kamui Kanna" userId="57c82f05eb04563c" providerId="LiveId" clId="{807A97D1-DC53-44BC-B427-0B4ECBEB7D4F}" dt="2022-06-02T13:38:32.238" v="2711" actId="47"/>
        <pc:sldMkLst>
          <pc:docMk/>
          <pc:sldMk cId="3144785492" sldId="427"/>
        </pc:sldMkLst>
        <pc:spChg chg="mod">
          <ac:chgData name="Kamui Kanna" userId="57c82f05eb04563c" providerId="LiveId" clId="{807A97D1-DC53-44BC-B427-0B4ECBEB7D4F}" dt="2022-06-02T13:37:48.265" v="2710" actId="20577"/>
          <ac:spMkLst>
            <pc:docMk/>
            <pc:sldMk cId="3144785492" sldId="427"/>
            <ac:spMk id="2" creationId="{5DE53EB4-4C3A-7847-812D-EDB42B9E00B2}"/>
          </ac:spMkLst>
        </pc:spChg>
      </pc:sldChg>
      <pc:sldChg chg="addSp delSp modSp add mod modTransition modNotesTx">
        <pc:chgData name="Kamui Kanna" userId="57c82f05eb04563c" providerId="LiveId" clId="{807A97D1-DC53-44BC-B427-0B4ECBEB7D4F}" dt="2022-06-03T16:21:08.366" v="10220" actId="947"/>
        <pc:sldMkLst>
          <pc:docMk/>
          <pc:sldMk cId="4263765617" sldId="428"/>
        </pc:sldMkLst>
        <pc:spChg chg="del mod">
          <ac:chgData name="Kamui Kanna" userId="57c82f05eb04563c" providerId="LiveId" clId="{807A97D1-DC53-44BC-B427-0B4ECBEB7D4F}" dt="2022-06-03T09:57:45.237" v="4610" actId="478"/>
          <ac:spMkLst>
            <pc:docMk/>
            <pc:sldMk cId="4263765617" sldId="428"/>
            <ac:spMk id="2" creationId="{C21C85FF-9CD5-F140-BD5C-ED213955945D}"/>
          </ac:spMkLst>
        </pc:spChg>
        <pc:spChg chg="add mod">
          <ac:chgData name="Kamui Kanna" userId="57c82f05eb04563c" providerId="LiveId" clId="{807A97D1-DC53-44BC-B427-0B4ECBEB7D4F}" dt="2022-06-03T16:21:08.365" v="10216" actId="947"/>
          <ac:spMkLst>
            <pc:docMk/>
            <pc:sldMk cId="4263765617" sldId="428"/>
            <ac:spMk id="3" creationId="{5DBB0637-67AA-A248-0DBF-CD8AECF55E6A}"/>
          </ac:spMkLst>
        </pc:spChg>
        <pc:spChg chg="add mod">
          <ac:chgData name="Kamui Kanna" userId="57c82f05eb04563c" providerId="LiveId" clId="{807A97D1-DC53-44BC-B427-0B4ECBEB7D4F}" dt="2022-06-03T16:21:08.366" v="10220" actId="947"/>
          <ac:spMkLst>
            <pc:docMk/>
            <pc:sldMk cId="4263765617" sldId="428"/>
            <ac:spMk id="5" creationId="{D238A534-A775-80B8-BB02-5F5F8588C37E}"/>
          </ac:spMkLst>
        </pc:spChg>
        <pc:spChg chg="add mod">
          <ac:chgData name="Kamui Kanna" userId="57c82f05eb04563c" providerId="LiveId" clId="{807A97D1-DC53-44BC-B427-0B4ECBEB7D4F}" dt="2022-06-03T16:21:08.355" v="10168" actId="947"/>
          <ac:spMkLst>
            <pc:docMk/>
            <pc:sldMk cId="4263765617" sldId="428"/>
            <ac:spMk id="6" creationId="{A6D4AA2D-E219-69F7-5D7D-7236EC0709F7}"/>
          </ac:spMkLst>
        </pc:spChg>
        <pc:spChg chg="add mod">
          <ac:chgData name="Kamui Kanna" userId="57c82f05eb04563c" providerId="LiveId" clId="{807A97D1-DC53-44BC-B427-0B4ECBEB7D4F}" dt="2022-06-03T16:21:08.356" v="10175" actId="947"/>
          <ac:spMkLst>
            <pc:docMk/>
            <pc:sldMk cId="4263765617" sldId="428"/>
            <ac:spMk id="7" creationId="{FFD9C3D5-3CE6-26B6-1EC0-66655C9F7214}"/>
          </ac:spMkLst>
        </pc:spChg>
        <pc:spChg chg="add mod">
          <ac:chgData name="Kamui Kanna" userId="57c82f05eb04563c" providerId="LiveId" clId="{807A97D1-DC53-44BC-B427-0B4ECBEB7D4F}" dt="2022-06-03T16:21:08.355" v="10169" actId="947"/>
          <ac:spMkLst>
            <pc:docMk/>
            <pc:sldMk cId="4263765617" sldId="428"/>
            <ac:spMk id="8" creationId="{33555768-E98C-C63C-1B46-8D9A7DD6893C}"/>
          </ac:spMkLst>
        </pc:spChg>
        <pc:spChg chg="add del mod">
          <ac:chgData name="Kamui Kanna" userId="57c82f05eb04563c" providerId="LiveId" clId="{807A97D1-DC53-44BC-B427-0B4ECBEB7D4F}" dt="2022-06-03T10:19:00.729" v="4875" actId="478"/>
          <ac:spMkLst>
            <pc:docMk/>
            <pc:sldMk cId="4263765617" sldId="428"/>
            <ac:spMk id="9" creationId="{1CF63F63-166D-14FA-D401-4DFB68ECBC67}"/>
          </ac:spMkLst>
        </pc:spChg>
        <pc:spChg chg="add mod">
          <ac:chgData name="Kamui Kanna" userId="57c82f05eb04563c" providerId="LiveId" clId="{807A97D1-DC53-44BC-B427-0B4ECBEB7D4F}" dt="2022-06-03T16:21:08.355" v="10172" actId="947"/>
          <ac:spMkLst>
            <pc:docMk/>
            <pc:sldMk cId="4263765617" sldId="428"/>
            <ac:spMk id="10" creationId="{44F1910D-3B45-226B-593B-D4366D8EDD0A}"/>
          </ac:spMkLst>
        </pc:spChg>
        <pc:spChg chg="add mod">
          <ac:chgData name="Kamui Kanna" userId="57c82f05eb04563c" providerId="LiveId" clId="{807A97D1-DC53-44BC-B427-0B4ECBEB7D4F}" dt="2022-06-03T16:21:08.357" v="10176" actId="947"/>
          <ac:spMkLst>
            <pc:docMk/>
            <pc:sldMk cId="4263765617" sldId="428"/>
            <ac:spMk id="11" creationId="{860722B5-02A4-2FC5-C8EB-825821A429E2}"/>
          </ac:spMkLst>
        </pc:spChg>
        <pc:spChg chg="add mod">
          <ac:chgData name="Kamui Kanna" userId="57c82f05eb04563c" providerId="LiveId" clId="{807A97D1-DC53-44BC-B427-0B4ECBEB7D4F}" dt="2022-06-03T16:21:08.364" v="10212" actId="947"/>
          <ac:spMkLst>
            <pc:docMk/>
            <pc:sldMk cId="4263765617" sldId="428"/>
            <ac:spMk id="12" creationId="{532DF0C9-736C-3101-9BCD-0D185B0882DD}"/>
          </ac:spMkLst>
        </pc:spChg>
        <pc:spChg chg="add mod">
          <ac:chgData name="Kamui Kanna" userId="57c82f05eb04563c" providerId="LiveId" clId="{807A97D1-DC53-44BC-B427-0B4ECBEB7D4F}" dt="2022-06-03T16:21:08.351" v="10154" actId="947"/>
          <ac:spMkLst>
            <pc:docMk/>
            <pc:sldMk cId="4263765617" sldId="428"/>
            <ac:spMk id="13" creationId="{E0928EE4-3CCD-A3F1-417F-E21619FFB1AA}"/>
          </ac:spMkLst>
        </pc:spChg>
        <pc:spChg chg="add mod">
          <ac:chgData name="Kamui Kanna" userId="57c82f05eb04563c" providerId="LiveId" clId="{807A97D1-DC53-44BC-B427-0B4ECBEB7D4F}" dt="2022-06-03T16:21:08.354" v="10165" actId="947"/>
          <ac:spMkLst>
            <pc:docMk/>
            <pc:sldMk cId="4263765617" sldId="428"/>
            <ac:spMk id="14" creationId="{B519639D-B839-640A-6081-1818D10E7E57}"/>
          </ac:spMkLst>
        </pc:spChg>
        <pc:spChg chg="add mod">
          <ac:chgData name="Kamui Kanna" userId="57c82f05eb04563c" providerId="LiveId" clId="{807A97D1-DC53-44BC-B427-0B4ECBEB7D4F}" dt="2022-06-03T16:21:08.362" v="10208" actId="947"/>
          <ac:spMkLst>
            <pc:docMk/>
            <pc:sldMk cId="4263765617" sldId="428"/>
            <ac:spMk id="15" creationId="{2485AB40-06FE-292A-51A4-9C5B9D0BDF5A}"/>
          </ac:spMkLst>
        </pc:spChg>
        <pc:spChg chg="add mod">
          <ac:chgData name="Kamui Kanna" userId="57c82f05eb04563c" providerId="LiveId" clId="{807A97D1-DC53-44BC-B427-0B4ECBEB7D4F}" dt="2022-06-03T16:21:08.354" v="10166" actId="947"/>
          <ac:spMkLst>
            <pc:docMk/>
            <pc:sldMk cId="4263765617" sldId="428"/>
            <ac:spMk id="16" creationId="{C1780759-09E6-3CE9-353C-FFA0E22DC28D}"/>
          </ac:spMkLst>
        </pc:spChg>
        <pc:spChg chg="add mod">
          <ac:chgData name="Kamui Kanna" userId="57c82f05eb04563c" providerId="LiveId" clId="{807A97D1-DC53-44BC-B427-0B4ECBEB7D4F}" dt="2022-06-03T16:21:08.356" v="10173" actId="947"/>
          <ac:spMkLst>
            <pc:docMk/>
            <pc:sldMk cId="4263765617" sldId="428"/>
            <ac:spMk id="17" creationId="{1DB41A52-F7DC-5A95-AFD8-303243B85533}"/>
          </ac:spMkLst>
        </pc:spChg>
        <pc:spChg chg="add mod">
          <ac:chgData name="Kamui Kanna" userId="57c82f05eb04563c" providerId="LiveId" clId="{807A97D1-DC53-44BC-B427-0B4ECBEB7D4F}" dt="2022-06-03T16:21:08.361" v="10204" actId="947"/>
          <ac:spMkLst>
            <pc:docMk/>
            <pc:sldMk cId="4263765617" sldId="428"/>
            <ac:spMk id="18" creationId="{5FA9415B-CF12-036C-08A1-F5950BC879EC}"/>
          </ac:spMkLst>
        </pc:spChg>
        <pc:spChg chg="add mod">
          <ac:chgData name="Kamui Kanna" userId="57c82f05eb04563c" providerId="LiveId" clId="{807A97D1-DC53-44BC-B427-0B4ECBEB7D4F}" dt="2022-06-03T16:21:08.353" v="10157" actId="947"/>
          <ac:spMkLst>
            <pc:docMk/>
            <pc:sldMk cId="4263765617" sldId="428"/>
            <ac:spMk id="19" creationId="{EA85C8F0-3FF0-319F-C86C-4E468E577D33}"/>
          </ac:spMkLst>
        </pc:spChg>
        <pc:spChg chg="add mod">
          <ac:chgData name="Kamui Kanna" userId="57c82f05eb04563c" providerId="LiveId" clId="{807A97D1-DC53-44BC-B427-0B4ECBEB7D4F}" dt="2022-06-03T16:21:08.355" v="10170" actId="947"/>
          <ac:spMkLst>
            <pc:docMk/>
            <pc:sldMk cId="4263765617" sldId="428"/>
            <ac:spMk id="20" creationId="{7AC57D77-FD5E-A384-AF91-27DE2ED2F09A}"/>
          </ac:spMkLst>
        </pc:spChg>
        <pc:spChg chg="add mod">
          <ac:chgData name="Kamui Kanna" userId="57c82f05eb04563c" providerId="LiveId" clId="{807A97D1-DC53-44BC-B427-0B4ECBEB7D4F}" dt="2022-06-03T16:21:08.361" v="10200" actId="947"/>
          <ac:spMkLst>
            <pc:docMk/>
            <pc:sldMk cId="4263765617" sldId="428"/>
            <ac:spMk id="21" creationId="{930A8DFA-6ABB-15D3-482D-D4CC12A92C3D}"/>
          </ac:spMkLst>
        </pc:spChg>
        <pc:spChg chg="add mod">
          <ac:chgData name="Kamui Kanna" userId="57c82f05eb04563c" providerId="LiveId" clId="{807A97D1-DC53-44BC-B427-0B4ECBEB7D4F}" dt="2022-06-03T16:21:08.355" v="10171" actId="947"/>
          <ac:spMkLst>
            <pc:docMk/>
            <pc:sldMk cId="4263765617" sldId="428"/>
            <ac:spMk id="22" creationId="{EF245878-FC6D-FB38-EA45-4D18B82DCC1F}"/>
          </ac:spMkLst>
        </pc:spChg>
        <pc:spChg chg="add mod">
          <ac:chgData name="Kamui Kanna" userId="57c82f05eb04563c" providerId="LiveId" clId="{807A97D1-DC53-44BC-B427-0B4ECBEB7D4F}" dt="2022-06-03T16:21:08.352" v="10156" actId="947"/>
          <ac:spMkLst>
            <pc:docMk/>
            <pc:sldMk cId="4263765617" sldId="428"/>
            <ac:spMk id="23" creationId="{1F7DDBDA-F556-5A7F-47E1-34069EB46539}"/>
          </ac:spMkLst>
        </pc:spChg>
        <pc:spChg chg="add mod">
          <ac:chgData name="Kamui Kanna" userId="57c82f05eb04563c" providerId="LiveId" clId="{807A97D1-DC53-44BC-B427-0B4ECBEB7D4F}" dt="2022-06-03T16:21:08.360" v="10196" actId="947"/>
          <ac:spMkLst>
            <pc:docMk/>
            <pc:sldMk cId="4263765617" sldId="428"/>
            <ac:spMk id="24" creationId="{515A373B-89ED-A09F-5C56-983768210684}"/>
          </ac:spMkLst>
        </pc:spChg>
        <pc:spChg chg="add mod">
          <ac:chgData name="Kamui Kanna" userId="57c82f05eb04563c" providerId="LiveId" clId="{807A97D1-DC53-44BC-B427-0B4ECBEB7D4F}" dt="2022-06-03T16:21:08.356" v="10174" actId="947"/>
          <ac:spMkLst>
            <pc:docMk/>
            <pc:sldMk cId="4263765617" sldId="428"/>
            <ac:spMk id="25" creationId="{7FB75BE6-1EF0-6128-A579-919B7070A509}"/>
          </ac:spMkLst>
        </pc:spChg>
        <pc:spChg chg="add mod">
          <ac:chgData name="Kamui Kanna" userId="57c82f05eb04563c" providerId="LiveId" clId="{807A97D1-DC53-44BC-B427-0B4ECBEB7D4F}" dt="2022-06-03T16:21:08.360" v="10192" actId="947"/>
          <ac:spMkLst>
            <pc:docMk/>
            <pc:sldMk cId="4263765617" sldId="428"/>
            <ac:spMk id="26" creationId="{FB350CEB-AB7B-8D01-603A-80AB9A3360C7}"/>
          </ac:spMkLst>
        </pc:spChg>
        <pc:spChg chg="add mod">
          <ac:chgData name="Kamui Kanna" userId="57c82f05eb04563c" providerId="LiveId" clId="{807A97D1-DC53-44BC-B427-0B4ECBEB7D4F}" dt="2022-06-03T16:21:08.358" v="10188" actId="947"/>
          <ac:spMkLst>
            <pc:docMk/>
            <pc:sldMk cId="4263765617" sldId="428"/>
            <ac:spMk id="27" creationId="{9C191D89-5675-8B00-9A17-2EBF934C4C6B}"/>
          </ac:spMkLst>
        </pc:spChg>
        <pc:spChg chg="add mod">
          <ac:chgData name="Kamui Kanna" userId="57c82f05eb04563c" providerId="LiveId" clId="{807A97D1-DC53-44BC-B427-0B4ECBEB7D4F}" dt="2022-06-03T16:21:08.354" v="10167" actId="947"/>
          <ac:spMkLst>
            <pc:docMk/>
            <pc:sldMk cId="4263765617" sldId="428"/>
            <ac:spMk id="28" creationId="{66DF611A-4BEA-871C-0E27-C1FE3C8CB95F}"/>
          </ac:spMkLst>
        </pc:spChg>
        <pc:spChg chg="add mod">
          <ac:chgData name="Kamui Kanna" userId="57c82f05eb04563c" providerId="LiveId" clId="{807A97D1-DC53-44BC-B427-0B4ECBEB7D4F}" dt="2022-06-03T16:21:08.358" v="10184" actId="947"/>
          <ac:spMkLst>
            <pc:docMk/>
            <pc:sldMk cId="4263765617" sldId="428"/>
            <ac:spMk id="29" creationId="{C02D814E-CA8F-6F00-3273-707CDB9D37EA}"/>
          </ac:spMkLst>
        </pc:spChg>
        <pc:spChg chg="add mod">
          <ac:chgData name="Kamui Kanna" userId="57c82f05eb04563c" providerId="LiveId" clId="{807A97D1-DC53-44BC-B427-0B4ECBEB7D4F}" dt="2022-06-03T16:21:08.357" v="10180" actId="947"/>
          <ac:spMkLst>
            <pc:docMk/>
            <pc:sldMk cId="4263765617" sldId="428"/>
            <ac:spMk id="30" creationId="{3AA1C25B-D3D0-6D64-59E0-8A42EB62C648}"/>
          </ac:spMkLst>
        </pc:spChg>
        <pc:picChg chg="del">
          <ac:chgData name="Kamui Kanna" userId="57c82f05eb04563c" providerId="LiveId" clId="{807A97D1-DC53-44BC-B427-0B4ECBEB7D4F}" dt="2022-06-02T06:43:51.060" v="2068" actId="478"/>
          <ac:picMkLst>
            <pc:docMk/>
            <pc:sldMk cId="4263765617" sldId="428"/>
            <ac:picMk id="3" creationId="{4A9700CC-3853-2DD6-0DAD-4883CF9DF49B}"/>
          </ac:picMkLst>
        </pc:picChg>
        <pc:picChg chg="add mod modCrop">
          <ac:chgData name="Kamui Kanna" userId="57c82f05eb04563c" providerId="LiveId" clId="{807A97D1-DC53-44BC-B427-0B4ECBEB7D4F}" dt="2022-06-03T10:22:24.720" v="5035" actId="732"/>
          <ac:picMkLst>
            <pc:docMk/>
            <pc:sldMk cId="4263765617" sldId="428"/>
            <ac:picMk id="4" creationId="{58BE762B-73F3-46CF-308B-80D4FCDCDFE0}"/>
          </ac:picMkLst>
        </pc:picChg>
      </pc:sldChg>
      <pc:sldChg chg="add del">
        <pc:chgData name="Kamui Kanna" userId="57c82f05eb04563c" providerId="LiveId" clId="{807A97D1-DC53-44BC-B427-0B4ECBEB7D4F}" dt="2022-06-02T07:27:39.316" v="2391" actId="47"/>
        <pc:sldMkLst>
          <pc:docMk/>
          <pc:sldMk cId="1088501252" sldId="429"/>
        </pc:sldMkLst>
      </pc:sldChg>
      <pc:sldChg chg="addSp delSp modSp add del mod modTransition">
        <pc:chgData name="Kamui Kanna" userId="57c82f05eb04563c" providerId="LiveId" clId="{807A97D1-DC53-44BC-B427-0B4ECBEB7D4F}" dt="2022-06-03T10:25:41.531" v="5047" actId="47"/>
        <pc:sldMkLst>
          <pc:docMk/>
          <pc:sldMk cId="4243908122" sldId="429"/>
        </pc:sldMkLst>
        <pc:spChg chg="del">
          <ac:chgData name="Kamui Kanna" userId="57c82f05eb04563c" providerId="LiveId" clId="{807A97D1-DC53-44BC-B427-0B4ECBEB7D4F}" dt="2022-06-03T09:59:27.387" v="4683" actId="478"/>
          <ac:spMkLst>
            <pc:docMk/>
            <pc:sldMk cId="4243908122" sldId="429"/>
            <ac:spMk id="2" creationId="{484584CB-EEB0-064F-8CED-88059F9A2F7D}"/>
          </ac:spMkLst>
        </pc:spChg>
        <pc:spChg chg="add mod">
          <ac:chgData name="Kamui Kanna" userId="57c82f05eb04563c" providerId="LiveId" clId="{807A97D1-DC53-44BC-B427-0B4ECBEB7D4F}" dt="2022-06-03T09:59:31.034" v="4684"/>
          <ac:spMkLst>
            <pc:docMk/>
            <pc:sldMk cId="4243908122" sldId="429"/>
            <ac:spMk id="3" creationId="{03907763-5689-CF0C-8AEA-A4B60C47C042}"/>
          </ac:spMkLst>
        </pc:spChg>
        <pc:picChg chg="del">
          <ac:chgData name="Kamui Kanna" userId="57c82f05eb04563c" providerId="LiveId" clId="{807A97D1-DC53-44BC-B427-0B4ECBEB7D4F}" dt="2022-06-02T14:01:37.033" v="3218" actId="478"/>
          <ac:picMkLst>
            <pc:docMk/>
            <pc:sldMk cId="4243908122" sldId="429"/>
            <ac:picMk id="4" creationId="{FFA31983-9EF2-E626-627A-363E7754D261}"/>
          </ac:picMkLst>
        </pc:picChg>
      </pc:sldChg>
      <pc:sldChg chg="addSp delSp modSp add del mod modTransition">
        <pc:chgData name="Kamui Kanna" userId="57c82f05eb04563c" providerId="LiveId" clId="{807A97D1-DC53-44BC-B427-0B4ECBEB7D4F}" dt="2022-06-03T10:25:44.414" v="5048" actId="47"/>
        <pc:sldMkLst>
          <pc:docMk/>
          <pc:sldMk cId="198253669" sldId="430"/>
        </pc:sldMkLst>
        <pc:spChg chg="del">
          <ac:chgData name="Kamui Kanna" userId="57c82f05eb04563c" providerId="LiveId" clId="{807A97D1-DC53-44BC-B427-0B4ECBEB7D4F}" dt="2022-06-03T09:59:56.907" v="4702" actId="478"/>
          <ac:spMkLst>
            <pc:docMk/>
            <pc:sldMk cId="198253669" sldId="430"/>
            <ac:spMk id="2" creationId="{484584CB-EEB0-064F-8CED-88059F9A2F7D}"/>
          </ac:spMkLst>
        </pc:spChg>
        <pc:spChg chg="add mod">
          <ac:chgData name="Kamui Kanna" userId="57c82f05eb04563c" providerId="LiveId" clId="{807A97D1-DC53-44BC-B427-0B4ECBEB7D4F}" dt="2022-06-03T10:00:05.775" v="4726" actId="20577"/>
          <ac:spMkLst>
            <pc:docMk/>
            <pc:sldMk cId="198253669" sldId="430"/>
            <ac:spMk id="3" creationId="{D0834DAD-D548-80E8-9FDA-531888C66808}"/>
          </ac:spMkLst>
        </pc:spChg>
        <pc:picChg chg="del">
          <ac:chgData name="Kamui Kanna" userId="57c82f05eb04563c" providerId="LiveId" clId="{807A97D1-DC53-44BC-B427-0B4ECBEB7D4F}" dt="2022-06-02T14:01:38.341" v="3219" actId="478"/>
          <ac:picMkLst>
            <pc:docMk/>
            <pc:sldMk cId="198253669" sldId="430"/>
            <ac:picMk id="3" creationId="{62E866D5-6D1B-A56B-8E28-2B5CEE29F2BA}"/>
          </ac:picMkLst>
        </pc:picChg>
      </pc:sldChg>
      <pc:sldChg chg="add del modTransition modNotesTx">
        <pc:chgData name="Kamui Kanna" userId="57c82f05eb04563c" providerId="LiveId" clId="{807A97D1-DC53-44BC-B427-0B4ECBEB7D4F}" dt="2022-06-02T16:07:30.765" v="3357" actId="47"/>
        <pc:sldMkLst>
          <pc:docMk/>
          <pc:sldMk cId="4122956993" sldId="431"/>
        </pc:sldMkLst>
      </pc:sldChg>
      <pc:sldChg chg="addSp delSp modSp add mod ord delAnim modAnim modNotesTx">
        <pc:chgData name="Kamui Kanna" userId="57c82f05eb04563c" providerId="LiveId" clId="{807A97D1-DC53-44BC-B427-0B4ECBEB7D4F}" dt="2022-06-04T16:01:42.864" v="12282" actId="20577"/>
        <pc:sldMkLst>
          <pc:docMk/>
          <pc:sldMk cId="301217020" sldId="432"/>
        </pc:sldMkLst>
        <pc:spChg chg="del">
          <ac:chgData name="Kamui Kanna" userId="57c82f05eb04563c" providerId="LiveId" clId="{807A97D1-DC53-44BC-B427-0B4ECBEB7D4F}" dt="2022-06-03T10:01:34.182" v="4777" actId="478"/>
          <ac:spMkLst>
            <pc:docMk/>
            <pc:sldMk cId="301217020" sldId="432"/>
            <ac:spMk id="2" creationId="{9C634FC9-F095-4841-A668-0952E8A9551F}"/>
          </ac:spMkLst>
        </pc:spChg>
        <pc:spChg chg="add mod">
          <ac:chgData name="Kamui Kanna" userId="57c82f05eb04563c" providerId="LiveId" clId="{807A97D1-DC53-44BC-B427-0B4ECBEB7D4F}" dt="2022-06-03T16:21:08.175" v="9288" actId="947"/>
          <ac:spMkLst>
            <pc:docMk/>
            <pc:sldMk cId="301217020" sldId="432"/>
            <ac:spMk id="3" creationId="{00B56B9B-22F0-F4E2-4CA3-CCE2E55CBA06}"/>
          </ac:spMkLst>
        </pc:spChg>
        <pc:spChg chg="add mod">
          <ac:chgData name="Kamui Kanna" userId="57c82f05eb04563c" providerId="LiveId" clId="{807A97D1-DC53-44BC-B427-0B4ECBEB7D4F}" dt="2022-06-03T16:21:08.174" v="9284" actId="947"/>
          <ac:spMkLst>
            <pc:docMk/>
            <pc:sldMk cId="301217020" sldId="432"/>
            <ac:spMk id="4" creationId="{2519820C-D61D-3103-50DC-740899959A60}"/>
          </ac:spMkLst>
        </pc:spChg>
        <pc:spChg chg="add mod">
          <ac:chgData name="Kamui Kanna" userId="57c82f05eb04563c" providerId="LiveId" clId="{807A97D1-DC53-44BC-B427-0B4ECBEB7D4F}" dt="2022-06-03T16:21:08.167" v="9242" actId="947"/>
          <ac:spMkLst>
            <pc:docMk/>
            <pc:sldMk cId="301217020" sldId="432"/>
            <ac:spMk id="5" creationId="{DB999534-617F-975C-3F6B-4E193354B84B}"/>
          </ac:spMkLst>
        </pc:spChg>
        <pc:spChg chg="add mod">
          <ac:chgData name="Kamui Kanna" userId="57c82f05eb04563c" providerId="LiveId" clId="{807A97D1-DC53-44BC-B427-0B4ECBEB7D4F}" dt="2022-06-03T16:21:08.174" v="9280" actId="947"/>
          <ac:spMkLst>
            <pc:docMk/>
            <pc:sldMk cId="301217020" sldId="432"/>
            <ac:spMk id="6" creationId="{009CD7BC-6E1C-0469-8169-9CD285A28662}"/>
          </ac:spMkLst>
        </pc:spChg>
        <pc:spChg chg="add mod">
          <ac:chgData name="Kamui Kanna" userId="57c82f05eb04563c" providerId="LiveId" clId="{807A97D1-DC53-44BC-B427-0B4ECBEB7D4F}" dt="2022-06-03T16:21:08.166" v="9241" actId="947"/>
          <ac:spMkLst>
            <pc:docMk/>
            <pc:sldMk cId="301217020" sldId="432"/>
            <ac:spMk id="7" creationId="{57B1D53A-3B4F-3AA2-4512-B50ABC5D2BA5}"/>
          </ac:spMkLst>
        </pc:spChg>
        <pc:spChg chg="del">
          <ac:chgData name="Kamui Kanna" userId="57c82f05eb04563c" providerId="LiveId" clId="{807A97D1-DC53-44BC-B427-0B4ECBEB7D4F}" dt="2022-06-02T14:38:34.656" v="3334" actId="478"/>
          <ac:spMkLst>
            <pc:docMk/>
            <pc:sldMk cId="301217020" sldId="432"/>
            <ac:spMk id="7" creationId="{A66F2F45-BA50-FCCF-1A24-0EAA30E85F6E}"/>
          </ac:spMkLst>
        </pc:spChg>
        <pc:spChg chg="add mod">
          <ac:chgData name="Kamui Kanna" userId="57c82f05eb04563c" providerId="LiveId" clId="{807A97D1-DC53-44BC-B427-0B4ECBEB7D4F}" dt="2022-06-03T16:21:08.173" v="9276" actId="947"/>
          <ac:spMkLst>
            <pc:docMk/>
            <pc:sldMk cId="301217020" sldId="432"/>
            <ac:spMk id="8" creationId="{DDD68F02-A695-C8F5-405F-E586E4D221CB}"/>
          </ac:spMkLst>
        </pc:spChg>
        <pc:spChg chg="add mod">
          <ac:chgData name="Kamui Kanna" userId="57c82f05eb04563c" providerId="LiveId" clId="{807A97D1-DC53-44BC-B427-0B4ECBEB7D4F}" dt="2022-06-03T16:21:08.166" v="9239" actId="947"/>
          <ac:spMkLst>
            <pc:docMk/>
            <pc:sldMk cId="301217020" sldId="432"/>
            <ac:spMk id="9" creationId="{F971FD2C-E010-0C6D-2E0D-B09266C2B7D7}"/>
          </ac:spMkLst>
        </pc:spChg>
        <pc:spChg chg="add mod">
          <ac:chgData name="Kamui Kanna" userId="57c82f05eb04563c" providerId="LiveId" clId="{807A97D1-DC53-44BC-B427-0B4ECBEB7D4F}" dt="2022-06-03T16:21:08.172" v="9272" actId="947"/>
          <ac:spMkLst>
            <pc:docMk/>
            <pc:sldMk cId="301217020" sldId="432"/>
            <ac:spMk id="10" creationId="{FC1C2ADD-8294-912B-0170-56FFEAFF1FA4}"/>
          </ac:spMkLst>
        </pc:spChg>
        <pc:spChg chg="add mod">
          <ac:chgData name="Kamui Kanna" userId="57c82f05eb04563c" providerId="LiveId" clId="{807A97D1-DC53-44BC-B427-0B4ECBEB7D4F}" dt="2022-06-03T16:21:08.165" v="9236" actId="947"/>
          <ac:spMkLst>
            <pc:docMk/>
            <pc:sldMk cId="301217020" sldId="432"/>
            <ac:spMk id="11" creationId="{061A2A54-1544-DD0B-573A-B980B142BEA3}"/>
          </ac:spMkLst>
        </pc:spChg>
        <pc:spChg chg="add mod">
          <ac:chgData name="Kamui Kanna" userId="57c82f05eb04563c" providerId="LiveId" clId="{807A97D1-DC53-44BC-B427-0B4ECBEB7D4F}" dt="2022-06-03T16:21:08.172" v="9268" actId="947"/>
          <ac:spMkLst>
            <pc:docMk/>
            <pc:sldMk cId="301217020" sldId="432"/>
            <ac:spMk id="12" creationId="{4ADD8293-92A8-9C82-9E5D-7C4655120336}"/>
          </ac:spMkLst>
        </pc:spChg>
        <pc:spChg chg="add mod">
          <ac:chgData name="Kamui Kanna" userId="57c82f05eb04563c" providerId="LiveId" clId="{807A97D1-DC53-44BC-B427-0B4ECBEB7D4F}" dt="2022-06-03T16:21:08.166" v="9240" actId="947"/>
          <ac:spMkLst>
            <pc:docMk/>
            <pc:sldMk cId="301217020" sldId="432"/>
            <ac:spMk id="13" creationId="{149E80C3-CCCC-197C-E0B3-3B5415CD6E0F}"/>
          </ac:spMkLst>
        </pc:spChg>
        <pc:spChg chg="add mod">
          <ac:chgData name="Kamui Kanna" userId="57c82f05eb04563c" providerId="LiveId" clId="{807A97D1-DC53-44BC-B427-0B4ECBEB7D4F}" dt="2022-06-03T16:21:08.171" v="9264" actId="947"/>
          <ac:spMkLst>
            <pc:docMk/>
            <pc:sldMk cId="301217020" sldId="432"/>
            <ac:spMk id="14" creationId="{22D2FC47-CF7C-0CFA-E17C-F65EF88F5918}"/>
          </ac:spMkLst>
        </pc:spChg>
        <pc:spChg chg="add mod">
          <ac:chgData name="Kamui Kanna" userId="57c82f05eb04563c" providerId="LiveId" clId="{807A97D1-DC53-44BC-B427-0B4ECBEB7D4F}" dt="2022-06-03T16:21:08.167" v="9244" actId="947"/>
          <ac:spMkLst>
            <pc:docMk/>
            <pc:sldMk cId="301217020" sldId="432"/>
            <ac:spMk id="15" creationId="{EFF5C6FE-77FF-C720-5258-5705E5879323}"/>
          </ac:spMkLst>
        </pc:spChg>
        <pc:spChg chg="add mod">
          <ac:chgData name="Kamui Kanna" userId="57c82f05eb04563c" providerId="LiveId" clId="{807A97D1-DC53-44BC-B427-0B4ECBEB7D4F}" dt="2022-06-03T16:21:08.171" v="9260" actId="947"/>
          <ac:spMkLst>
            <pc:docMk/>
            <pc:sldMk cId="301217020" sldId="432"/>
            <ac:spMk id="16" creationId="{8D794EE5-BFE5-C0D9-738E-E97441408D19}"/>
          </ac:spMkLst>
        </pc:spChg>
        <pc:spChg chg="add mod">
          <ac:chgData name="Kamui Kanna" userId="57c82f05eb04563c" providerId="LiveId" clId="{807A97D1-DC53-44BC-B427-0B4ECBEB7D4F}" dt="2022-06-03T16:21:08.167" v="9243" actId="947"/>
          <ac:spMkLst>
            <pc:docMk/>
            <pc:sldMk cId="301217020" sldId="432"/>
            <ac:spMk id="17" creationId="{C5E988B9-1A7D-218C-FF74-60B9783B504A}"/>
          </ac:spMkLst>
        </pc:spChg>
        <pc:spChg chg="add mod">
          <ac:chgData name="Kamui Kanna" userId="57c82f05eb04563c" providerId="LiveId" clId="{807A97D1-DC53-44BC-B427-0B4ECBEB7D4F}" dt="2022-06-03T16:21:08.170" v="9256" actId="947"/>
          <ac:spMkLst>
            <pc:docMk/>
            <pc:sldMk cId="301217020" sldId="432"/>
            <ac:spMk id="18" creationId="{0FAF612F-B4B8-E674-24BA-FF17F3287882}"/>
          </ac:spMkLst>
        </pc:spChg>
        <pc:spChg chg="add mod">
          <ac:chgData name="Kamui Kanna" userId="57c82f05eb04563c" providerId="LiveId" clId="{807A97D1-DC53-44BC-B427-0B4ECBEB7D4F}" dt="2022-06-03T17:31:31.777" v="11847" actId="207"/>
          <ac:spMkLst>
            <pc:docMk/>
            <pc:sldMk cId="301217020" sldId="432"/>
            <ac:spMk id="19" creationId="{89BF2080-8DB7-EBA7-C2C1-050F08840E35}"/>
          </ac:spMkLst>
        </pc:spChg>
        <pc:spChg chg="add mod">
          <ac:chgData name="Kamui Kanna" userId="57c82f05eb04563c" providerId="LiveId" clId="{807A97D1-DC53-44BC-B427-0B4ECBEB7D4F}" dt="2022-06-03T17:31:41.832" v="11848" actId="207"/>
          <ac:spMkLst>
            <pc:docMk/>
            <pc:sldMk cId="301217020" sldId="432"/>
            <ac:spMk id="20" creationId="{6AA77B19-A9E3-5F2C-ED0F-68DF60E9C05C}"/>
          </ac:spMkLst>
        </pc:spChg>
        <pc:spChg chg="add mod">
          <ac:chgData name="Kamui Kanna" userId="57c82f05eb04563c" providerId="LiveId" clId="{807A97D1-DC53-44BC-B427-0B4ECBEB7D4F}" dt="2022-06-03T16:21:08.168" v="9248" actId="947"/>
          <ac:spMkLst>
            <pc:docMk/>
            <pc:sldMk cId="301217020" sldId="432"/>
            <ac:spMk id="23" creationId="{82BEF5F3-C8EB-712A-A40F-83B471C550FD}"/>
          </ac:spMkLst>
        </pc:spChg>
        <pc:picChg chg="del">
          <ac:chgData name="Kamui Kanna" userId="57c82f05eb04563c" providerId="LiveId" clId="{807A97D1-DC53-44BC-B427-0B4ECBEB7D4F}" dt="2022-06-02T14:38:30.917" v="3331" actId="478"/>
          <ac:picMkLst>
            <pc:docMk/>
            <pc:sldMk cId="301217020" sldId="432"/>
            <ac:picMk id="3" creationId="{D152258A-0E34-DFA3-7929-493C5AD80A18}"/>
          </ac:picMkLst>
        </pc:picChg>
        <pc:picChg chg="del">
          <ac:chgData name="Kamui Kanna" userId="57c82f05eb04563c" providerId="LiveId" clId="{807A97D1-DC53-44BC-B427-0B4ECBEB7D4F}" dt="2022-06-02T14:38:33.237" v="3332" actId="478"/>
          <ac:picMkLst>
            <pc:docMk/>
            <pc:sldMk cId="301217020" sldId="432"/>
            <ac:picMk id="4" creationId="{C0D1F6D2-955B-D6F7-8E95-48A9B2F2E9CC}"/>
          </ac:picMkLst>
        </pc:picChg>
        <pc:picChg chg="del">
          <ac:chgData name="Kamui Kanna" userId="57c82f05eb04563c" providerId="LiveId" clId="{807A97D1-DC53-44BC-B427-0B4ECBEB7D4F}" dt="2022-06-02T14:38:33.944" v="3333" actId="478"/>
          <ac:picMkLst>
            <pc:docMk/>
            <pc:sldMk cId="301217020" sldId="432"/>
            <ac:picMk id="6" creationId="{93F6A63E-CA05-AF3C-EEC1-760CD9671FDD}"/>
          </ac:picMkLst>
        </pc:picChg>
        <pc:picChg chg="add del mod modCrop">
          <ac:chgData name="Kamui Kanna" userId="57c82f05eb04563c" providerId="LiveId" clId="{807A97D1-DC53-44BC-B427-0B4ECBEB7D4F}" dt="2022-06-03T15:21:23.012" v="6678" actId="478"/>
          <ac:picMkLst>
            <pc:docMk/>
            <pc:sldMk cId="301217020" sldId="432"/>
            <ac:picMk id="21" creationId="{84C01FFF-2C5A-5CA5-F9FE-6EB0CC19B876}"/>
          </ac:picMkLst>
        </pc:picChg>
        <pc:picChg chg="add mod">
          <ac:chgData name="Kamui Kanna" userId="57c82f05eb04563c" providerId="LiveId" clId="{807A97D1-DC53-44BC-B427-0B4ECBEB7D4F}" dt="2022-06-03T15:01:06.105" v="6677"/>
          <ac:picMkLst>
            <pc:docMk/>
            <pc:sldMk cId="301217020" sldId="432"/>
            <ac:picMk id="22" creationId="{BD9E7553-E4FA-C6B5-8C71-010CB384C9E1}"/>
          </ac:picMkLst>
        </pc:picChg>
        <pc:picChg chg="add mod">
          <ac:chgData name="Kamui Kanna" userId="57c82f05eb04563c" providerId="LiveId" clId="{807A97D1-DC53-44BC-B427-0B4ECBEB7D4F}" dt="2022-06-03T15:21:51.152" v="6681" actId="14100"/>
          <ac:picMkLst>
            <pc:docMk/>
            <pc:sldMk cId="301217020" sldId="432"/>
            <ac:picMk id="24" creationId="{D5A71779-C1E1-90A4-AB30-8DC58996D2A9}"/>
          </ac:picMkLst>
        </pc:picChg>
      </pc:sldChg>
      <pc:sldChg chg="addSp delSp modSp add mod modTransition">
        <pc:chgData name="Kamui Kanna" userId="57c82f05eb04563c" providerId="LiveId" clId="{807A97D1-DC53-44BC-B427-0B4ECBEB7D4F}" dt="2022-06-03T16:21:08.428" v="10576" actId="947"/>
        <pc:sldMkLst>
          <pc:docMk/>
          <pc:sldMk cId="2814011287" sldId="433"/>
        </pc:sldMkLst>
        <pc:spChg chg="mod">
          <ac:chgData name="Kamui Kanna" userId="57c82f05eb04563c" providerId="LiveId" clId="{807A97D1-DC53-44BC-B427-0B4ECBEB7D4F}" dt="2022-06-03T16:21:08.428" v="10576" actId="947"/>
          <ac:spMkLst>
            <pc:docMk/>
            <pc:sldMk cId="2814011287" sldId="433"/>
            <ac:spMk id="2" creationId="{9DD36B8F-1EFE-DE45-899B-DA6169BAA3AA}"/>
          </ac:spMkLst>
        </pc:spChg>
        <pc:spChg chg="mod">
          <ac:chgData name="Kamui Kanna" userId="57c82f05eb04563c" providerId="LiveId" clId="{807A97D1-DC53-44BC-B427-0B4ECBEB7D4F}" dt="2022-06-03T16:21:08.428" v="10572" actId="947"/>
          <ac:spMkLst>
            <pc:docMk/>
            <pc:sldMk cId="2814011287" sldId="433"/>
            <ac:spMk id="3" creationId="{CEB9ECBD-C033-324B-A57B-56A675223DA2}"/>
          </ac:spMkLst>
        </pc:spChg>
        <pc:spChg chg="mod">
          <ac:chgData name="Kamui Kanna" userId="57c82f05eb04563c" providerId="LiveId" clId="{807A97D1-DC53-44BC-B427-0B4ECBEB7D4F}" dt="2022-06-03T16:21:08.415" v="10505" actId="947"/>
          <ac:spMkLst>
            <pc:docMk/>
            <pc:sldMk cId="2814011287" sldId="433"/>
            <ac:spMk id="4" creationId="{3D248BD6-1E25-DA45-A8FF-54B5410F7D23}"/>
          </ac:spMkLst>
        </pc:spChg>
        <pc:spChg chg="mod">
          <ac:chgData name="Kamui Kanna" userId="57c82f05eb04563c" providerId="LiveId" clId="{807A97D1-DC53-44BC-B427-0B4ECBEB7D4F}" dt="2022-06-03T16:21:08.427" v="10568" actId="947"/>
          <ac:spMkLst>
            <pc:docMk/>
            <pc:sldMk cId="2814011287" sldId="433"/>
            <ac:spMk id="7" creationId="{8823D2D0-B6AF-BC03-5D21-184D12CCF4EB}"/>
          </ac:spMkLst>
        </pc:spChg>
        <pc:spChg chg="mod">
          <ac:chgData name="Kamui Kanna" userId="57c82f05eb04563c" providerId="LiveId" clId="{807A97D1-DC53-44BC-B427-0B4ECBEB7D4F}" dt="2022-06-03T16:21:08.426" v="10564" actId="947"/>
          <ac:spMkLst>
            <pc:docMk/>
            <pc:sldMk cId="2814011287" sldId="433"/>
            <ac:spMk id="8" creationId="{84235422-9874-E777-6188-1B3B8811E223}"/>
          </ac:spMkLst>
        </pc:spChg>
        <pc:spChg chg="mod">
          <ac:chgData name="Kamui Kanna" userId="57c82f05eb04563c" providerId="LiveId" clId="{807A97D1-DC53-44BC-B427-0B4ECBEB7D4F}" dt="2022-06-03T16:21:08.424" v="10560" actId="947"/>
          <ac:spMkLst>
            <pc:docMk/>
            <pc:sldMk cId="2814011287" sldId="433"/>
            <ac:spMk id="9" creationId="{BBC2DB54-9C99-A5AC-2FD8-8413ADB127A2}"/>
          </ac:spMkLst>
        </pc:spChg>
        <pc:spChg chg="mod">
          <ac:chgData name="Kamui Kanna" userId="57c82f05eb04563c" providerId="LiveId" clId="{807A97D1-DC53-44BC-B427-0B4ECBEB7D4F}" dt="2022-06-03T16:21:08.423" v="10556" actId="947"/>
          <ac:spMkLst>
            <pc:docMk/>
            <pc:sldMk cId="2814011287" sldId="433"/>
            <ac:spMk id="10" creationId="{179EE080-518D-7799-A5CE-F5BCE33A5840}"/>
          </ac:spMkLst>
        </pc:spChg>
        <pc:spChg chg="mod">
          <ac:chgData name="Kamui Kanna" userId="57c82f05eb04563c" providerId="LiveId" clId="{807A97D1-DC53-44BC-B427-0B4ECBEB7D4F}" dt="2022-06-03T16:21:08.422" v="10552" actId="947"/>
          <ac:spMkLst>
            <pc:docMk/>
            <pc:sldMk cId="2814011287" sldId="433"/>
            <ac:spMk id="11" creationId="{8B59577F-61A4-715C-B46D-095BB10391F8}"/>
          </ac:spMkLst>
        </pc:spChg>
        <pc:spChg chg="add mod">
          <ac:chgData name="Kamui Kanna" userId="57c82f05eb04563c" providerId="LiveId" clId="{807A97D1-DC53-44BC-B427-0B4ECBEB7D4F}" dt="2022-06-03T16:21:08.415" v="10506" actId="947"/>
          <ac:spMkLst>
            <pc:docMk/>
            <pc:sldMk cId="2814011287" sldId="433"/>
            <ac:spMk id="12" creationId="{EA3ECB81-F3B4-8123-FB17-EDBEBB42B74F}"/>
          </ac:spMkLst>
        </pc:spChg>
        <pc:spChg chg="add mod">
          <ac:chgData name="Kamui Kanna" userId="57c82f05eb04563c" providerId="LiveId" clId="{807A97D1-DC53-44BC-B427-0B4ECBEB7D4F}" dt="2022-06-03T16:21:08.421" v="10548" actId="947"/>
          <ac:spMkLst>
            <pc:docMk/>
            <pc:sldMk cId="2814011287" sldId="433"/>
            <ac:spMk id="13" creationId="{CCAC97CA-C2DA-9034-0485-2511959135E1}"/>
          </ac:spMkLst>
        </pc:spChg>
        <pc:spChg chg="add mod">
          <ac:chgData name="Kamui Kanna" userId="57c82f05eb04563c" providerId="LiveId" clId="{807A97D1-DC53-44BC-B427-0B4ECBEB7D4F}" dt="2022-06-03T16:21:08.415" v="10508" actId="947"/>
          <ac:spMkLst>
            <pc:docMk/>
            <pc:sldMk cId="2814011287" sldId="433"/>
            <ac:spMk id="14" creationId="{4A7110C1-9B64-F6E1-8985-B987FA71109D}"/>
          </ac:spMkLst>
        </pc:spChg>
        <pc:spChg chg="add mod">
          <ac:chgData name="Kamui Kanna" userId="57c82f05eb04563c" providerId="LiveId" clId="{807A97D1-DC53-44BC-B427-0B4ECBEB7D4F}" dt="2022-06-03T16:21:08.420" v="10544" actId="947"/>
          <ac:spMkLst>
            <pc:docMk/>
            <pc:sldMk cId="2814011287" sldId="433"/>
            <ac:spMk id="15" creationId="{4FAF2E15-58D6-9956-CC15-9ADC4119B39B}"/>
          </ac:spMkLst>
        </pc:spChg>
        <pc:spChg chg="add mod">
          <ac:chgData name="Kamui Kanna" userId="57c82f05eb04563c" providerId="LiveId" clId="{807A97D1-DC53-44BC-B427-0B4ECBEB7D4F}" dt="2022-06-03T16:21:08.415" v="10504" actId="947"/>
          <ac:spMkLst>
            <pc:docMk/>
            <pc:sldMk cId="2814011287" sldId="433"/>
            <ac:spMk id="16" creationId="{A6D8FC85-E968-1050-E40A-1A6BB4A229CA}"/>
          </ac:spMkLst>
        </pc:spChg>
        <pc:spChg chg="add mod">
          <ac:chgData name="Kamui Kanna" userId="57c82f05eb04563c" providerId="LiveId" clId="{807A97D1-DC53-44BC-B427-0B4ECBEB7D4F}" dt="2022-06-03T16:21:08.420" v="10540" actId="947"/>
          <ac:spMkLst>
            <pc:docMk/>
            <pc:sldMk cId="2814011287" sldId="433"/>
            <ac:spMk id="17" creationId="{D2D6B1A4-ACF4-D7BD-2D97-AF8BB9BC4645}"/>
          </ac:spMkLst>
        </pc:spChg>
        <pc:spChg chg="add mod">
          <ac:chgData name="Kamui Kanna" userId="57c82f05eb04563c" providerId="LiveId" clId="{807A97D1-DC53-44BC-B427-0B4ECBEB7D4F}" dt="2022-06-03T16:21:08.414" v="10501" actId="947"/>
          <ac:spMkLst>
            <pc:docMk/>
            <pc:sldMk cId="2814011287" sldId="433"/>
            <ac:spMk id="18" creationId="{91B9A3AC-4D0C-4433-6A90-5DB19384C1AA}"/>
          </ac:spMkLst>
        </pc:spChg>
        <pc:spChg chg="add mod">
          <ac:chgData name="Kamui Kanna" userId="57c82f05eb04563c" providerId="LiveId" clId="{807A97D1-DC53-44BC-B427-0B4ECBEB7D4F}" dt="2022-06-03T16:21:08.420" v="10536" actId="947"/>
          <ac:spMkLst>
            <pc:docMk/>
            <pc:sldMk cId="2814011287" sldId="433"/>
            <ac:spMk id="19" creationId="{4E4BEFD2-168C-87B6-ADCF-FB97AD49D4F8}"/>
          </ac:spMkLst>
        </pc:spChg>
        <pc:spChg chg="add del mod">
          <ac:chgData name="Kamui Kanna" userId="57c82f05eb04563c" providerId="LiveId" clId="{807A97D1-DC53-44BC-B427-0B4ECBEB7D4F}" dt="2022-06-03T12:47:20.611" v="6461"/>
          <ac:spMkLst>
            <pc:docMk/>
            <pc:sldMk cId="2814011287" sldId="433"/>
            <ac:spMk id="20" creationId="{4EB2DA38-88B8-D323-92D8-EBBF60EC9C1C}"/>
          </ac:spMkLst>
        </pc:spChg>
        <pc:spChg chg="add del mod">
          <ac:chgData name="Kamui Kanna" userId="57c82f05eb04563c" providerId="LiveId" clId="{807A97D1-DC53-44BC-B427-0B4ECBEB7D4F}" dt="2022-06-03T12:47:20.611" v="6461"/>
          <ac:spMkLst>
            <pc:docMk/>
            <pc:sldMk cId="2814011287" sldId="433"/>
            <ac:spMk id="21" creationId="{43F756A2-E7A0-119F-945C-8F84718648D5}"/>
          </ac:spMkLst>
        </pc:spChg>
        <pc:spChg chg="add del mod">
          <ac:chgData name="Kamui Kanna" userId="57c82f05eb04563c" providerId="LiveId" clId="{807A97D1-DC53-44BC-B427-0B4ECBEB7D4F}" dt="2022-06-03T12:47:20.611" v="6461"/>
          <ac:spMkLst>
            <pc:docMk/>
            <pc:sldMk cId="2814011287" sldId="433"/>
            <ac:spMk id="22" creationId="{110B0453-49F1-AEF5-E9D6-512791556EC4}"/>
          </ac:spMkLst>
        </pc:spChg>
        <pc:spChg chg="add del mod">
          <ac:chgData name="Kamui Kanna" userId="57c82f05eb04563c" providerId="LiveId" clId="{807A97D1-DC53-44BC-B427-0B4ECBEB7D4F}" dt="2022-06-03T12:47:20.611" v="6461"/>
          <ac:spMkLst>
            <pc:docMk/>
            <pc:sldMk cId="2814011287" sldId="433"/>
            <ac:spMk id="23" creationId="{05DDC181-5193-9818-7098-FC7FA8EA7B00}"/>
          </ac:spMkLst>
        </pc:spChg>
        <pc:spChg chg="add mod">
          <ac:chgData name="Kamui Kanna" userId="57c82f05eb04563c" providerId="LiveId" clId="{807A97D1-DC53-44BC-B427-0B4ECBEB7D4F}" dt="2022-06-03T16:21:08.414" v="10503" actId="947"/>
          <ac:spMkLst>
            <pc:docMk/>
            <pc:sldMk cId="2814011287" sldId="433"/>
            <ac:spMk id="24" creationId="{F95B8182-15B6-2F82-F20D-F2B3C66A3331}"/>
          </ac:spMkLst>
        </pc:spChg>
        <pc:spChg chg="add mod">
          <ac:chgData name="Kamui Kanna" userId="57c82f05eb04563c" providerId="LiveId" clId="{807A97D1-DC53-44BC-B427-0B4ECBEB7D4F}" dt="2022-06-03T16:21:08.419" v="10532" actId="947"/>
          <ac:spMkLst>
            <pc:docMk/>
            <pc:sldMk cId="2814011287" sldId="433"/>
            <ac:spMk id="25" creationId="{A39C3816-257E-04EF-551F-ADB194C13AAF}"/>
          </ac:spMkLst>
        </pc:spChg>
        <pc:spChg chg="add mod">
          <ac:chgData name="Kamui Kanna" userId="57c82f05eb04563c" providerId="LiveId" clId="{807A97D1-DC53-44BC-B427-0B4ECBEB7D4F}" dt="2022-06-03T16:21:08.414" v="10502" actId="947"/>
          <ac:spMkLst>
            <pc:docMk/>
            <pc:sldMk cId="2814011287" sldId="433"/>
            <ac:spMk id="26" creationId="{E8D1E089-1A2B-33A3-72BA-733CBDF3C896}"/>
          </ac:spMkLst>
        </pc:spChg>
        <pc:spChg chg="add mod">
          <ac:chgData name="Kamui Kanna" userId="57c82f05eb04563c" providerId="LiveId" clId="{807A97D1-DC53-44BC-B427-0B4ECBEB7D4F}" dt="2022-06-03T16:21:08.419" v="10528" actId="947"/>
          <ac:spMkLst>
            <pc:docMk/>
            <pc:sldMk cId="2814011287" sldId="433"/>
            <ac:spMk id="27" creationId="{CE5DAD86-ABFE-92A4-9C1B-70E9E4D63682}"/>
          </ac:spMkLst>
        </pc:spChg>
        <pc:spChg chg="add del mod">
          <ac:chgData name="Kamui Kanna" userId="57c82f05eb04563c" providerId="LiveId" clId="{807A97D1-DC53-44BC-B427-0B4ECBEB7D4F}" dt="2022-06-03T12:48:16.732" v="6465" actId="21"/>
          <ac:spMkLst>
            <pc:docMk/>
            <pc:sldMk cId="2814011287" sldId="433"/>
            <ac:spMk id="28" creationId="{6953313C-9B28-982B-B21B-008A051D7A58}"/>
          </ac:spMkLst>
        </pc:spChg>
        <pc:spChg chg="add del mod">
          <ac:chgData name="Kamui Kanna" userId="57c82f05eb04563c" providerId="LiveId" clId="{807A97D1-DC53-44BC-B427-0B4ECBEB7D4F}" dt="2022-06-03T12:48:16.732" v="6465" actId="21"/>
          <ac:spMkLst>
            <pc:docMk/>
            <pc:sldMk cId="2814011287" sldId="433"/>
            <ac:spMk id="29" creationId="{043A1216-1557-9972-3275-C8C5EA6104D1}"/>
          </ac:spMkLst>
        </pc:spChg>
        <pc:spChg chg="add mod">
          <ac:chgData name="Kamui Kanna" userId="57c82f05eb04563c" providerId="LiveId" clId="{807A97D1-DC53-44BC-B427-0B4ECBEB7D4F}" dt="2022-06-03T16:21:08.415" v="10507" actId="947"/>
          <ac:spMkLst>
            <pc:docMk/>
            <pc:sldMk cId="2814011287" sldId="433"/>
            <ac:spMk id="30" creationId="{9B439FD0-6A51-ACD1-5667-8475BF479BF7}"/>
          </ac:spMkLst>
        </pc:spChg>
        <pc:spChg chg="add mod">
          <ac:chgData name="Kamui Kanna" userId="57c82f05eb04563c" providerId="LiveId" clId="{807A97D1-DC53-44BC-B427-0B4ECBEB7D4F}" dt="2022-06-03T16:21:08.418" v="10524" actId="947"/>
          <ac:spMkLst>
            <pc:docMk/>
            <pc:sldMk cId="2814011287" sldId="433"/>
            <ac:spMk id="31" creationId="{BC8562CD-1671-60A2-172E-783BEDF5A2D3}"/>
          </ac:spMkLst>
        </pc:spChg>
        <pc:spChg chg="add mod">
          <ac:chgData name="Kamui Kanna" userId="57c82f05eb04563c" providerId="LiveId" clId="{807A97D1-DC53-44BC-B427-0B4ECBEB7D4F}" dt="2022-06-03T16:21:08.417" v="10520" actId="947"/>
          <ac:spMkLst>
            <pc:docMk/>
            <pc:sldMk cId="2814011287" sldId="433"/>
            <ac:spMk id="32" creationId="{B3A09C59-AF0D-10AA-D9EA-2086ACA0CAB7}"/>
          </ac:spMkLst>
        </pc:spChg>
        <pc:spChg chg="add mod">
          <ac:chgData name="Kamui Kanna" userId="57c82f05eb04563c" providerId="LiveId" clId="{807A97D1-DC53-44BC-B427-0B4ECBEB7D4F}" dt="2022-06-03T16:21:08.417" v="10516" actId="947"/>
          <ac:spMkLst>
            <pc:docMk/>
            <pc:sldMk cId="2814011287" sldId="433"/>
            <ac:spMk id="33" creationId="{AB3E4A1A-7EF8-7AD8-B241-4FFA4E8FF08E}"/>
          </ac:spMkLst>
        </pc:spChg>
        <pc:spChg chg="add mod">
          <ac:chgData name="Kamui Kanna" userId="57c82f05eb04563c" providerId="LiveId" clId="{807A97D1-DC53-44BC-B427-0B4ECBEB7D4F}" dt="2022-06-03T16:21:08.416" v="10512" actId="947"/>
          <ac:spMkLst>
            <pc:docMk/>
            <pc:sldMk cId="2814011287" sldId="433"/>
            <ac:spMk id="34" creationId="{115A5DF9-B188-D2D4-C83D-E3824987AE96}"/>
          </ac:spMkLst>
        </pc:spChg>
        <pc:grpChg chg="add mod">
          <ac:chgData name="Kamui Kanna" userId="57c82f05eb04563c" providerId="LiveId" clId="{807A97D1-DC53-44BC-B427-0B4ECBEB7D4F}" dt="2022-06-03T09:55:20.849" v="4586" actId="2711"/>
          <ac:grpSpMkLst>
            <pc:docMk/>
            <pc:sldMk cId="2814011287" sldId="433"/>
            <ac:grpSpMk id="5" creationId="{4DE37B8B-6C97-766E-DC5C-B384D6F9B242}"/>
          </ac:grpSpMkLst>
        </pc:grpChg>
        <pc:picChg chg="mod">
          <ac:chgData name="Kamui Kanna" userId="57c82f05eb04563c" providerId="LiveId" clId="{807A97D1-DC53-44BC-B427-0B4ECBEB7D4F}" dt="2022-06-03T09:50:27.044" v="4555"/>
          <ac:picMkLst>
            <pc:docMk/>
            <pc:sldMk cId="2814011287" sldId="433"/>
            <ac:picMk id="6" creationId="{0AF7ED12-3E28-95C9-D073-9C5420CC88AE}"/>
          </ac:picMkLst>
        </pc:picChg>
      </pc:sldChg>
      <pc:sldChg chg="addSp delSp modSp add mod modNotesTx">
        <pc:chgData name="Kamui Kanna" userId="57c82f05eb04563c" providerId="LiveId" clId="{807A97D1-DC53-44BC-B427-0B4ECBEB7D4F}" dt="2022-06-03T17:29:59.384" v="11840" actId="14826"/>
        <pc:sldMkLst>
          <pc:docMk/>
          <pc:sldMk cId="476339695" sldId="434"/>
        </pc:sldMkLst>
        <pc:spChg chg="mod">
          <ac:chgData name="Kamui Kanna" userId="57c82f05eb04563c" providerId="LiveId" clId="{807A97D1-DC53-44BC-B427-0B4ECBEB7D4F}" dt="2022-06-03T16:21:08.344" v="10116" actId="947"/>
          <ac:spMkLst>
            <pc:docMk/>
            <pc:sldMk cId="476339695" sldId="434"/>
            <ac:spMk id="5" creationId="{7D97CFEA-E590-353E-395B-A28A47BDEF55}"/>
          </ac:spMkLst>
        </pc:spChg>
        <pc:spChg chg="add mod">
          <ac:chgData name="Kamui Kanna" userId="57c82f05eb04563c" providerId="LiveId" clId="{807A97D1-DC53-44BC-B427-0B4ECBEB7D4F}" dt="2022-06-03T16:21:08.337" v="10075" actId="947"/>
          <ac:spMkLst>
            <pc:docMk/>
            <pc:sldMk cId="476339695" sldId="434"/>
            <ac:spMk id="7" creationId="{4B94FCC4-1317-AC7B-EBAD-4A8DFFD89234}"/>
          </ac:spMkLst>
        </pc:spChg>
        <pc:spChg chg="add mod">
          <ac:chgData name="Kamui Kanna" userId="57c82f05eb04563c" providerId="LiveId" clId="{807A97D1-DC53-44BC-B427-0B4ECBEB7D4F}" dt="2022-06-03T16:21:08.338" v="10087" actId="947"/>
          <ac:spMkLst>
            <pc:docMk/>
            <pc:sldMk cId="476339695" sldId="434"/>
            <ac:spMk id="8" creationId="{39CB11B6-18A6-38F2-EC86-9D508198A018}"/>
          </ac:spMkLst>
        </pc:spChg>
        <pc:spChg chg="add mod">
          <ac:chgData name="Kamui Kanna" userId="57c82f05eb04563c" providerId="LiveId" clId="{807A97D1-DC53-44BC-B427-0B4ECBEB7D4F}" dt="2022-06-03T16:21:08.338" v="10088" actId="947"/>
          <ac:spMkLst>
            <pc:docMk/>
            <pc:sldMk cId="476339695" sldId="434"/>
            <ac:spMk id="9" creationId="{BA779720-31B8-F2FE-7EE7-A3B7E60733ED}"/>
          </ac:spMkLst>
        </pc:spChg>
        <pc:spChg chg="add mod">
          <ac:chgData name="Kamui Kanna" userId="57c82f05eb04563c" providerId="LiveId" clId="{807A97D1-DC53-44BC-B427-0B4ECBEB7D4F}" dt="2022-06-03T16:21:08.340" v="10095" actId="947"/>
          <ac:spMkLst>
            <pc:docMk/>
            <pc:sldMk cId="476339695" sldId="434"/>
            <ac:spMk id="10" creationId="{CD118CDA-B850-736A-EE5B-65906DF700B9}"/>
          </ac:spMkLst>
        </pc:spChg>
        <pc:spChg chg="add mod">
          <ac:chgData name="Kamui Kanna" userId="57c82f05eb04563c" providerId="LiveId" clId="{807A97D1-DC53-44BC-B427-0B4ECBEB7D4F}" dt="2022-06-03T16:21:08.337" v="10079" actId="947"/>
          <ac:spMkLst>
            <pc:docMk/>
            <pc:sldMk cId="476339695" sldId="434"/>
            <ac:spMk id="11" creationId="{047CADBE-9348-50AE-B22D-C8B08CD1B1B5}"/>
          </ac:spMkLst>
        </pc:spChg>
        <pc:spChg chg="add mod">
          <ac:chgData name="Kamui Kanna" userId="57c82f05eb04563c" providerId="LiveId" clId="{807A97D1-DC53-44BC-B427-0B4ECBEB7D4F}" dt="2022-06-03T16:21:08.340" v="10094" actId="947"/>
          <ac:spMkLst>
            <pc:docMk/>
            <pc:sldMk cId="476339695" sldId="434"/>
            <ac:spMk id="12" creationId="{535F58AC-EF3C-EB4F-FA69-E8A4F9DBC2B0}"/>
          </ac:spMkLst>
        </pc:spChg>
        <pc:spChg chg="add mod">
          <ac:chgData name="Kamui Kanna" userId="57c82f05eb04563c" providerId="LiveId" clId="{807A97D1-DC53-44BC-B427-0B4ECBEB7D4F}" dt="2022-06-03T16:21:08.338" v="10086" actId="947"/>
          <ac:spMkLst>
            <pc:docMk/>
            <pc:sldMk cId="476339695" sldId="434"/>
            <ac:spMk id="13" creationId="{3D1C9A66-0DCA-8C09-8903-870B8B5EA362}"/>
          </ac:spMkLst>
        </pc:spChg>
        <pc:spChg chg="add mod">
          <ac:chgData name="Kamui Kanna" userId="57c82f05eb04563c" providerId="LiveId" clId="{807A97D1-DC53-44BC-B427-0B4ECBEB7D4F}" dt="2022-06-03T16:21:08.340" v="10096" actId="947"/>
          <ac:spMkLst>
            <pc:docMk/>
            <pc:sldMk cId="476339695" sldId="434"/>
            <ac:spMk id="14" creationId="{B45DFAC1-F190-9D17-98D6-79FA0EFA1930}"/>
          </ac:spMkLst>
        </pc:spChg>
        <pc:spChg chg="add mod">
          <ac:chgData name="Kamui Kanna" userId="57c82f05eb04563c" providerId="LiveId" clId="{807A97D1-DC53-44BC-B427-0B4ECBEB7D4F}" dt="2022-06-03T16:21:08.337" v="10078" actId="947"/>
          <ac:spMkLst>
            <pc:docMk/>
            <pc:sldMk cId="476339695" sldId="434"/>
            <ac:spMk id="15" creationId="{35A8BD8C-B106-6C30-CC5B-8CA5A8E97707}"/>
          </ac:spMkLst>
        </pc:spChg>
        <pc:spChg chg="add mod">
          <ac:chgData name="Kamui Kanna" userId="57c82f05eb04563c" providerId="LiveId" clId="{807A97D1-DC53-44BC-B427-0B4ECBEB7D4F}" dt="2022-06-03T16:21:08.338" v="10090" actId="947"/>
          <ac:spMkLst>
            <pc:docMk/>
            <pc:sldMk cId="476339695" sldId="434"/>
            <ac:spMk id="16" creationId="{9B9FEA9D-24B2-E51E-ABB6-4A18FEFBCEBE}"/>
          </ac:spMkLst>
        </pc:spChg>
        <pc:spChg chg="add mod">
          <ac:chgData name="Kamui Kanna" userId="57c82f05eb04563c" providerId="LiveId" clId="{807A97D1-DC53-44BC-B427-0B4ECBEB7D4F}" dt="2022-06-03T16:21:08.340" v="10091" actId="947"/>
          <ac:spMkLst>
            <pc:docMk/>
            <pc:sldMk cId="476339695" sldId="434"/>
            <ac:spMk id="17" creationId="{FC47E31F-E683-C3D9-4DCA-106363FE08F3}"/>
          </ac:spMkLst>
        </pc:spChg>
        <pc:spChg chg="add mod">
          <ac:chgData name="Kamui Kanna" userId="57c82f05eb04563c" providerId="LiveId" clId="{807A97D1-DC53-44BC-B427-0B4ECBEB7D4F}" dt="2022-06-03T16:21:08.340" v="10093" actId="947"/>
          <ac:spMkLst>
            <pc:docMk/>
            <pc:sldMk cId="476339695" sldId="434"/>
            <ac:spMk id="18" creationId="{6731E52D-8DC4-FA8F-58A5-3A140DB20F15}"/>
          </ac:spMkLst>
        </pc:spChg>
        <pc:spChg chg="add mod">
          <ac:chgData name="Kamui Kanna" userId="57c82f05eb04563c" providerId="LiveId" clId="{807A97D1-DC53-44BC-B427-0B4ECBEB7D4F}" dt="2022-06-03T16:21:08.343" v="10112" actId="947"/>
          <ac:spMkLst>
            <pc:docMk/>
            <pc:sldMk cId="476339695" sldId="434"/>
            <ac:spMk id="19" creationId="{79E45DC2-D134-5A36-5586-314ABB68A485}"/>
          </ac:spMkLst>
        </pc:spChg>
        <pc:spChg chg="add mod">
          <ac:chgData name="Kamui Kanna" userId="57c82f05eb04563c" providerId="LiveId" clId="{807A97D1-DC53-44BC-B427-0B4ECBEB7D4F}" dt="2022-06-03T16:21:08.338" v="10083" actId="947"/>
          <ac:spMkLst>
            <pc:docMk/>
            <pc:sldMk cId="476339695" sldId="434"/>
            <ac:spMk id="20" creationId="{F44F8115-36DA-0895-B07A-E417DCD7152A}"/>
          </ac:spMkLst>
        </pc:spChg>
        <pc:spChg chg="add mod">
          <ac:chgData name="Kamui Kanna" userId="57c82f05eb04563c" providerId="LiveId" clId="{807A97D1-DC53-44BC-B427-0B4ECBEB7D4F}" dt="2022-06-03T16:21:08.343" v="10108" actId="947"/>
          <ac:spMkLst>
            <pc:docMk/>
            <pc:sldMk cId="476339695" sldId="434"/>
            <ac:spMk id="21" creationId="{5C3393F9-52E3-F354-7B9E-13968A3F9B09}"/>
          </ac:spMkLst>
        </pc:spChg>
        <pc:spChg chg="add mod">
          <ac:chgData name="Kamui Kanna" userId="57c82f05eb04563c" providerId="LiveId" clId="{807A97D1-DC53-44BC-B427-0B4ECBEB7D4F}" dt="2022-06-03T16:21:08.336" v="10072" actId="947"/>
          <ac:spMkLst>
            <pc:docMk/>
            <pc:sldMk cId="476339695" sldId="434"/>
            <ac:spMk id="22" creationId="{FE70822A-94D8-02BE-3682-9B13C36DA623}"/>
          </ac:spMkLst>
        </pc:spChg>
        <pc:spChg chg="add mod">
          <ac:chgData name="Kamui Kanna" userId="57c82f05eb04563c" providerId="LiveId" clId="{807A97D1-DC53-44BC-B427-0B4ECBEB7D4F}" dt="2022-06-03T16:21:08.342" v="10104" actId="947"/>
          <ac:spMkLst>
            <pc:docMk/>
            <pc:sldMk cId="476339695" sldId="434"/>
            <ac:spMk id="23" creationId="{C9409BC0-6042-F9AB-F801-A9FB2B20E115}"/>
          </ac:spMkLst>
        </pc:spChg>
        <pc:spChg chg="add del mod">
          <ac:chgData name="Kamui Kanna" userId="57c82f05eb04563c" providerId="LiveId" clId="{807A97D1-DC53-44BC-B427-0B4ECBEB7D4F}" dt="2022-06-03T17:27:41.860" v="11793" actId="478"/>
          <ac:spMkLst>
            <pc:docMk/>
            <pc:sldMk cId="476339695" sldId="434"/>
            <ac:spMk id="24" creationId="{41C06376-88CE-C56F-9B65-9576D1E70D7B}"/>
          </ac:spMkLst>
        </pc:spChg>
        <pc:spChg chg="add mod">
          <ac:chgData name="Kamui Kanna" userId="57c82f05eb04563c" providerId="LiveId" clId="{807A97D1-DC53-44BC-B427-0B4ECBEB7D4F}" dt="2022-06-03T17:27:48.741" v="11809" actId="20577"/>
          <ac:spMkLst>
            <pc:docMk/>
            <pc:sldMk cId="476339695" sldId="434"/>
            <ac:spMk id="25" creationId="{427056A1-4542-26CC-5B32-6012758EE41D}"/>
          </ac:spMkLst>
        </pc:spChg>
        <pc:picChg chg="add mod">
          <ac:chgData name="Kamui Kanna" userId="57c82f05eb04563c" providerId="LiveId" clId="{807A97D1-DC53-44BC-B427-0B4ECBEB7D4F}" dt="2022-06-03T17:29:59.384" v="11840" actId="14826"/>
          <ac:picMkLst>
            <pc:docMk/>
            <pc:sldMk cId="476339695" sldId="434"/>
            <ac:picMk id="3" creationId="{21386717-E74F-0098-C368-2E58114D2BCC}"/>
          </ac:picMkLst>
        </pc:picChg>
        <pc:picChg chg="del">
          <ac:chgData name="Kamui Kanna" userId="57c82f05eb04563c" providerId="LiveId" clId="{807A97D1-DC53-44BC-B427-0B4ECBEB7D4F}" dt="2022-06-03T10:24:20.167" v="5041" actId="478"/>
          <ac:picMkLst>
            <pc:docMk/>
            <pc:sldMk cId="476339695" sldId="434"/>
            <ac:picMk id="4" creationId="{C7FF1388-E118-10B5-CCC0-F491C72C451D}"/>
          </ac:picMkLst>
        </pc:picChg>
        <pc:picChg chg="del mod">
          <ac:chgData name="Kamui Kanna" userId="57c82f05eb04563c" providerId="LiveId" clId="{807A97D1-DC53-44BC-B427-0B4ECBEB7D4F}" dt="2022-06-03T13:06:22.111" v="6520" actId="478"/>
          <ac:picMkLst>
            <pc:docMk/>
            <pc:sldMk cId="476339695" sldId="434"/>
            <ac:picMk id="6" creationId="{88E7AF8B-323A-DC5D-FBFB-B0CF0590117B}"/>
          </ac:picMkLst>
        </pc:picChg>
      </pc:sldChg>
      <pc:sldChg chg="new del">
        <pc:chgData name="Kamui Kanna" userId="57c82f05eb04563c" providerId="LiveId" clId="{807A97D1-DC53-44BC-B427-0B4ECBEB7D4F}" dt="2022-06-03T09:49:09.811" v="4544" actId="47"/>
        <pc:sldMkLst>
          <pc:docMk/>
          <pc:sldMk cId="3180237610" sldId="434"/>
        </pc:sldMkLst>
      </pc:sldChg>
      <pc:sldChg chg="addSp delSp modSp add del mod">
        <pc:chgData name="Kamui Kanna" userId="57c82f05eb04563c" providerId="LiveId" clId="{807A97D1-DC53-44BC-B427-0B4ECBEB7D4F}" dt="2022-06-03T17:20:45.704" v="11780" actId="47"/>
        <pc:sldMkLst>
          <pc:docMk/>
          <pc:sldMk cId="716007910" sldId="435"/>
        </pc:sldMkLst>
        <pc:spChg chg="del mod">
          <ac:chgData name="Kamui Kanna" userId="57c82f05eb04563c" providerId="LiveId" clId="{807A97D1-DC53-44BC-B427-0B4ECBEB7D4F}" dt="2022-06-03T17:08:59.077" v="11640" actId="478"/>
          <ac:spMkLst>
            <pc:docMk/>
            <pc:sldMk cId="716007910" sldId="435"/>
            <ac:spMk id="120" creationId="{C776764E-89B3-BB8D-69B7-F9DD6EE1A304}"/>
          </ac:spMkLst>
        </pc:spChg>
        <pc:graphicFrameChg chg="mod modGraphic">
          <ac:chgData name="Kamui Kanna" userId="57c82f05eb04563c" providerId="LiveId" clId="{807A97D1-DC53-44BC-B427-0B4ECBEB7D4F}" dt="2022-06-03T17:16:25.846" v="11731" actId="14100"/>
          <ac:graphicFrameMkLst>
            <pc:docMk/>
            <pc:sldMk cId="716007910" sldId="435"/>
            <ac:graphicFrameMk id="152" creationId="{C22871B7-5394-4276-15B4-78214F3DB046}"/>
          </ac:graphicFrameMkLst>
        </pc:graphicFrameChg>
        <pc:picChg chg="add mod">
          <ac:chgData name="Kamui Kanna" userId="57c82f05eb04563c" providerId="LiveId" clId="{807A97D1-DC53-44BC-B427-0B4ECBEB7D4F}" dt="2022-06-03T17:14:29.746" v="11714" actId="1076"/>
          <ac:picMkLst>
            <pc:docMk/>
            <pc:sldMk cId="716007910" sldId="435"/>
            <ac:picMk id="24" creationId="{0E13DC34-46EA-126F-73AA-1C2D090865D8}"/>
          </ac:picMkLst>
        </pc:picChg>
        <pc:picChg chg="del">
          <ac:chgData name="Kamui Kanna" userId="57c82f05eb04563c" providerId="LiveId" clId="{807A97D1-DC53-44BC-B427-0B4ECBEB7D4F}" dt="2022-06-03T17:08:59.913" v="11641" actId="478"/>
          <ac:picMkLst>
            <pc:docMk/>
            <pc:sldMk cId="716007910" sldId="435"/>
            <ac:picMk id="2052" creationId="{92C24C08-B5C8-442F-8857-989D26896373}"/>
          </ac:picMkLst>
        </pc:picChg>
      </pc:sldChg>
      <pc:sldChg chg="addSp delSp modSp add del mod">
        <pc:chgData name="Kamui Kanna" userId="57c82f05eb04563c" providerId="LiveId" clId="{807A97D1-DC53-44BC-B427-0B4ECBEB7D4F}" dt="2022-06-03T13:22:34.022" v="6663" actId="47"/>
        <pc:sldMkLst>
          <pc:docMk/>
          <pc:sldMk cId="2178593768" sldId="435"/>
        </pc:sldMkLst>
        <pc:spChg chg="del">
          <ac:chgData name="Kamui Kanna" userId="57c82f05eb04563c" providerId="LiveId" clId="{807A97D1-DC53-44BC-B427-0B4ECBEB7D4F}" dt="2022-06-03T13:21:55.765" v="6657" actId="478"/>
          <ac:spMkLst>
            <pc:docMk/>
            <pc:sldMk cId="2178593768" sldId="435"/>
            <ac:spMk id="23" creationId="{02CD0B1E-A070-7742-44C9-5231E4EE7483}"/>
          </ac:spMkLst>
        </pc:spChg>
        <pc:spChg chg="del">
          <ac:chgData name="Kamui Kanna" userId="57c82f05eb04563c" providerId="LiveId" clId="{807A97D1-DC53-44BC-B427-0B4ECBEB7D4F}" dt="2022-06-03T13:21:59.413" v="6658" actId="478"/>
          <ac:spMkLst>
            <pc:docMk/>
            <pc:sldMk cId="2178593768" sldId="435"/>
            <ac:spMk id="24" creationId="{417718F8-BF58-BB5A-2FB6-66EAE516FA81}"/>
          </ac:spMkLst>
        </pc:spChg>
        <pc:spChg chg="del">
          <ac:chgData name="Kamui Kanna" userId="57c82f05eb04563c" providerId="LiveId" clId="{807A97D1-DC53-44BC-B427-0B4ECBEB7D4F}" dt="2022-06-03T13:21:59.413" v="6658" actId="478"/>
          <ac:spMkLst>
            <pc:docMk/>
            <pc:sldMk cId="2178593768" sldId="435"/>
            <ac:spMk id="27" creationId="{005976F7-6343-CED0-3A8C-94F52187F68B}"/>
          </ac:spMkLst>
        </pc:spChg>
        <pc:spChg chg="del">
          <ac:chgData name="Kamui Kanna" userId="57c82f05eb04563c" providerId="LiveId" clId="{807A97D1-DC53-44BC-B427-0B4ECBEB7D4F}" dt="2022-06-03T13:21:59.413" v="6658" actId="478"/>
          <ac:spMkLst>
            <pc:docMk/>
            <pc:sldMk cId="2178593768" sldId="435"/>
            <ac:spMk id="28" creationId="{D123C379-167C-FF4B-C3DF-C8990C6C02C7}"/>
          </ac:spMkLst>
        </pc:spChg>
        <pc:spChg chg="del">
          <ac:chgData name="Kamui Kanna" userId="57c82f05eb04563c" providerId="LiveId" clId="{807A97D1-DC53-44BC-B427-0B4ECBEB7D4F}" dt="2022-06-03T13:21:59.413" v="6658" actId="478"/>
          <ac:spMkLst>
            <pc:docMk/>
            <pc:sldMk cId="2178593768" sldId="435"/>
            <ac:spMk id="29" creationId="{AF4D6CCB-86E4-2E68-F0CC-8E5C9144D673}"/>
          </ac:spMkLst>
        </pc:spChg>
        <pc:spChg chg="del">
          <ac:chgData name="Kamui Kanna" userId="57c82f05eb04563c" providerId="LiveId" clId="{807A97D1-DC53-44BC-B427-0B4ECBEB7D4F}" dt="2022-06-03T13:21:59.413" v="6658" actId="478"/>
          <ac:spMkLst>
            <pc:docMk/>
            <pc:sldMk cId="2178593768" sldId="435"/>
            <ac:spMk id="30" creationId="{02C3C965-524F-25DD-E921-4C3EC82E45B8}"/>
          </ac:spMkLst>
        </pc:spChg>
        <pc:spChg chg="add mod">
          <ac:chgData name="Kamui Kanna" userId="57c82f05eb04563c" providerId="LiveId" clId="{807A97D1-DC53-44BC-B427-0B4ECBEB7D4F}" dt="2022-06-03T13:22:22.487" v="6662" actId="1076"/>
          <ac:spMkLst>
            <pc:docMk/>
            <pc:sldMk cId="2178593768" sldId="435"/>
            <ac:spMk id="33" creationId="{E85B9AED-FB3F-77CD-C653-F918AA291AFF}"/>
          </ac:spMkLst>
        </pc:spChg>
        <pc:spChg chg="mod">
          <ac:chgData name="Kamui Kanna" userId="57c82f05eb04563c" providerId="LiveId" clId="{807A97D1-DC53-44BC-B427-0B4ECBEB7D4F}" dt="2022-06-03T13:22:14.052" v="6659"/>
          <ac:spMkLst>
            <pc:docMk/>
            <pc:sldMk cId="2178593768" sldId="435"/>
            <ac:spMk id="35" creationId="{3725E516-DF1D-10FA-F5E9-C7F671C05BC1}"/>
          </ac:spMkLst>
        </pc:spChg>
        <pc:spChg chg="mod">
          <ac:chgData name="Kamui Kanna" userId="57c82f05eb04563c" providerId="LiveId" clId="{807A97D1-DC53-44BC-B427-0B4ECBEB7D4F}" dt="2022-06-03T13:22:14.052" v="6659"/>
          <ac:spMkLst>
            <pc:docMk/>
            <pc:sldMk cId="2178593768" sldId="435"/>
            <ac:spMk id="36" creationId="{914C86B8-60F4-EA2E-7A50-DA6F20C6A61B}"/>
          </ac:spMkLst>
        </pc:spChg>
        <pc:spChg chg="mod">
          <ac:chgData name="Kamui Kanna" userId="57c82f05eb04563c" providerId="LiveId" clId="{807A97D1-DC53-44BC-B427-0B4ECBEB7D4F}" dt="2022-06-03T13:22:14.052" v="6659"/>
          <ac:spMkLst>
            <pc:docMk/>
            <pc:sldMk cId="2178593768" sldId="435"/>
            <ac:spMk id="42" creationId="{AD446234-12E0-E099-A023-13EFFA65B960}"/>
          </ac:spMkLst>
        </pc:spChg>
        <pc:spChg chg="mod">
          <ac:chgData name="Kamui Kanna" userId="57c82f05eb04563c" providerId="LiveId" clId="{807A97D1-DC53-44BC-B427-0B4ECBEB7D4F}" dt="2022-06-03T13:22:14.052" v="6659"/>
          <ac:spMkLst>
            <pc:docMk/>
            <pc:sldMk cId="2178593768" sldId="435"/>
            <ac:spMk id="43" creationId="{26B00181-74D9-9476-5033-C52A02BE85A8}"/>
          </ac:spMkLst>
        </pc:spChg>
        <pc:spChg chg="mod">
          <ac:chgData name="Kamui Kanna" userId="57c82f05eb04563c" providerId="LiveId" clId="{807A97D1-DC53-44BC-B427-0B4ECBEB7D4F}" dt="2022-06-03T13:22:14.052" v="6659"/>
          <ac:spMkLst>
            <pc:docMk/>
            <pc:sldMk cId="2178593768" sldId="435"/>
            <ac:spMk id="44" creationId="{686266C4-7BD7-DE82-5120-2C1490FB6B33}"/>
          </ac:spMkLst>
        </pc:spChg>
        <pc:spChg chg="add mod">
          <ac:chgData name="Kamui Kanna" userId="57c82f05eb04563c" providerId="LiveId" clId="{807A97D1-DC53-44BC-B427-0B4ECBEB7D4F}" dt="2022-06-03T13:22:22.487" v="6662" actId="1076"/>
          <ac:spMkLst>
            <pc:docMk/>
            <pc:sldMk cId="2178593768" sldId="435"/>
            <ac:spMk id="47" creationId="{2EB02F4D-68C4-A8E7-40DC-CD881C665204}"/>
          </ac:spMkLst>
        </pc:spChg>
        <pc:spChg chg="add mod">
          <ac:chgData name="Kamui Kanna" userId="57c82f05eb04563c" providerId="LiveId" clId="{807A97D1-DC53-44BC-B427-0B4ECBEB7D4F}" dt="2022-06-03T13:22:22.487" v="6662" actId="1076"/>
          <ac:spMkLst>
            <pc:docMk/>
            <pc:sldMk cId="2178593768" sldId="435"/>
            <ac:spMk id="48" creationId="{4F7FF3C4-4F85-F71B-4989-6097CE3D77A4}"/>
          </ac:spMkLst>
        </pc:spChg>
        <pc:spChg chg="add mod">
          <ac:chgData name="Kamui Kanna" userId="57c82f05eb04563c" providerId="LiveId" clId="{807A97D1-DC53-44BC-B427-0B4ECBEB7D4F}" dt="2022-06-03T13:22:22.487" v="6662" actId="1076"/>
          <ac:spMkLst>
            <pc:docMk/>
            <pc:sldMk cId="2178593768" sldId="435"/>
            <ac:spMk id="49" creationId="{B7880D6D-8468-35E6-4B88-8BCFC0DCBE71}"/>
          </ac:spMkLst>
        </pc:spChg>
        <pc:spChg chg="add mod">
          <ac:chgData name="Kamui Kanna" userId="57c82f05eb04563c" providerId="LiveId" clId="{807A97D1-DC53-44BC-B427-0B4ECBEB7D4F}" dt="2022-06-03T13:22:22.487" v="6662" actId="1076"/>
          <ac:spMkLst>
            <pc:docMk/>
            <pc:sldMk cId="2178593768" sldId="435"/>
            <ac:spMk id="50" creationId="{6D0AE13F-A049-EC8B-0522-5757B50710DC}"/>
          </ac:spMkLst>
        </pc:spChg>
        <pc:grpChg chg="add mod">
          <ac:chgData name="Kamui Kanna" userId="57c82f05eb04563c" providerId="LiveId" clId="{807A97D1-DC53-44BC-B427-0B4ECBEB7D4F}" dt="2022-06-03T13:22:22.487" v="6662" actId="1076"/>
          <ac:grpSpMkLst>
            <pc:docMk/>
            <pc:sldMk cId="2178593768" sldId="435"/>
            <ac:grpSpMk id="34" creationId="{4BA42602-085C-E5DD-24E3-B08BB0A0CDCE}"/>
          </ac:grpSpMkLst>
        </pc:grpChg>
        <pc:grpChg chg="add mod">
          <ac:chgData name="Kamui Kanna" userId="57c82f05eb04563c" providerId="LiveId" clId="{807A97D1-DC53-44BC-B427-0B4ECBEB7D4F}" dt="2022-06-03T13:22:22.487" v="6662" actId="1076"/>
          <ac:grpSpMkLst>
            <pc:docMk/>
            <pc:sldMk cId="2178593768" sldId="435"/>
            <ac:grpSpMk id="37" creationId="{430D836A-5C5C-8929-144F-696D42327B59}"/>
          </ac:grpSpMkLst>
        </pc:grpChg>
        <pc:grpChg chg="add mod">
          <ac:chgData name="Kamui Kanna" userId="57c82f05eb04563c" providerId="LiveId" clId="{807A97D1-DC53-44BC-B427-0B4ECBEB7D4F}" dt="2022-06-03T13:22:22.487" v="6662" actId="1076"/>
          <ac:grpSpMkLst>
            <pc:docMk/>
            <pc:sldMk cId="2178593768" sldId="435"/>
            <ac:grpSpMk id="41" creationId="{293D75A1-B3AF-CC69-86A5-B8DC3C6EBAC8}"/>
          </ac:grpSpMkLst>
        </pc:grpChg>
        <pc:cxnChg chg="del">
          <ac:chgData name="Kamui Kanna" userId="57c82f05eb04563c" providerId="LiveId" clId="{807A97D1-DC53-44BC-B427-0B4ECBEB7D4F}" dt="2022-06-03T13:21:59.413" v="6658" actId="478"/>
          <ac:cxnSpMkLst>
            <pc:docMk/>
            <pc:sldMk cId="2178593768" sldId="435"/>
            <ac:cxnSpMk id="25" creationId="{A102710D-3167-1E3F-D4AD-080500DDF247}"/>
          </ac:cxnSpMkLst>
        </pc:cxnChg>
        <pc:cxnChg chg="del">
          <ac:chgData name="Kamui Kanna" userId="57c82f05eb04563c" providerId="LiveId" clId="{807A97D1-DC53-44BC-B427-0B4ECBEB7D4F}" dt="2022-06-03T13:21:59.413" v="6658" actId="478"/>
          <ac:cxnSpMkLst>
            <pc:docMk/>
            <pc:sldMk cId="2178593768" sldId="435"/>
            <ac:cxnSpMk id="26" creationId="{C7F1AD2E-022B-13A7-1FCD-7781D090BFE9}"/>
          </ac:cxnSpMkLst>
        </pc:cxnChg>
        <pc:cxnChg chg="del">
          <ac:chgData name="Kamui Kanna" userId="57c82f05eb04563c" providerId="LiveId" clId="{807A97D1-DC53-44BC-B427-0B4ECBEB7D4F}" dt="2022-06-03T13:21:59.413" v="6658" actId="478"/>
          <ac:cxnSpMkLst>
            <pc:docMk/>
            <pc:sldMk cId="2178593768" sldId="435"/>
            <ac:cxnSpMk id="31" creationId="{82D81DF7-67F8-444B-ED43-DE9C59101011}"/>
          </ac:cxnSpMkLst>
        </pc:cxnChg>
        <pc:cxnChg chg="del">
          <ac:chgData name="Kamui Kanna" userId="57c82f05eb04563c" providerId="LiveId" clId="{807A97D1-DC53-44BC-B427-0B4ECBEB7D4F}" dt="2022-06-03T13:21:59.413" v="6658" actId="478"/>
          <ac:cxnSpMkLst>
            <pc:docMk/>
            <pc:sldMk cId="2178593768" sldId="435"/>
            <ac:cxnSpMk id="32" creationId="{8923AE3C-6DF1-ABBA-09DF-4A3C01985F0D}"/>
          </ac:cxnSpMkLst>
        </pc:cxnChg>
        <pc:cxnChg chg="mod">
          <ac:chgData name="Kamui Kanna" userId="57c82f05eb04563c" providerId="LiveId" clId="{807A97D1-DC53-44BC-B427-0B4ECBEB7D4F}" dt="2022-06-03T13:22:14.052" v="6659"/>
          <ac:cxnSpMkLst>
            <pc:docMk/>
            <pc:sldMk cId="2178593768" sldId="435"/>
            <ac:cxnSpMk id="38" creationId="{23329AA4-E41A-7F32-EA54-7E9A37AEBA64}"/>
          </ac:cxnSpMkLst>
        </pc:cxnChg>
        <pc:cxnChg chg="mod">
          <ac:chgData name="Kamui Kanna" userId="57c82f05eb04563c" providerId="LiveId" clId="{807A97D1-DC53-44BC-B427-0B4ECBEB7D4F}" dt="2022-06-03T13:22:14.052" v="6659"/>
          <ac:cxnSpMkLst>
            <pc:docMk/>
            <pc:sldMk cId="2178593768" sldId="435"/>
            <ac:cxnSpMk id="39" creationId="{BB6B7A39-4C5B-2E06-BB3F-5DA90AF8563D}"/>
          </ac:cxnSpMkLst>
        </pc:cxnChg>
        <pc:cxnChg chg="mod">
          <ac:chgData name="Kamui Kanna" userId="57c82f05eb04563c" providerId="LiveId" clId="{807A97D1-DC53-44BC-B427-0B4ECBEB7D4F}" dt="2022-06-03T13:22:14.052" v="6659"/>
          <ac:cxnSpMkLst>
            <pc:docMk/>
            <pc:sldMk cId="2178593768" sldId="435"/>
            <ac:cxnSpMk id="40" creationId="{7723CCAA-202F-1572-7E8A-9DBD6E0D4D94}"/>
          </ac:cxnSpMkLst>
        </pc:cxnChg>
        <pc:cxnChg chg="add mod">
          <ac:chgData name="Kamui Kanna" userId="57c82f05eb04563c" providerId="LiveId" clId="{807A97D1-DC53-44BC-B427-0B4ECBEB7D4F}" dt="2022-06-03T13:22:22.487" v="6662" actId="1076"/>
          <ac:cxnSpMkLst>
            <pc:docMk/>
            <pc:sldMk cId="2178593768" sldId="435"/>
            <ac:cxnSpMk id="45" creationId="{849E2498-E18C-639F-ACD5-1417ED851945}"/>
          </ac:cxnSpMkLst>
        </pc:cxnChg>
        <pc:cxnChg chg="add mod">
          <ac:chgData name="Kamui Kanna" userId="57c82f05eb04563c" providerId="LiveId" clId="{807A97D1-DC53-44BC-B427-0B4ECBEB7D4F}" dt="2022-06-03T13:22:22.487" v="6662" actId="1076"/>
          <ac:cxnSpMkLst>
            <pc:docMk/>
            <pc:sldMk cId="2178593768" sldId="435"/>
            <ac:cxnSpMk id="46" creationId="{528E4DFC-F2AF-93F7-56D1-74EA96F7438A}"/>
          </ac:cxnSpMkLst>
        </pc:cxnChg>
      </pc:sldChg>
      <pc:sldChg chg="addSp modSp add del mod">
        <pc:chgData name="Kamui Kanna" userId="57c82f05eb04563c" providerId="LiveId" clId="{807A97D1-DC53-44BC-B427-0B4ECBEB7D4F}" dt="2022-06-03T16:19:34.774" v="7032" actId="47"/>
        <pc:sldMkLst>
          <pc:docMk/>
          <pc:sldMk cId="2920332125" sldId="435"/>
        </pc:sldMkLst>
        <pc:spChg chg="mod">
          <ac:chgData name="Kamui Kanna" userId="57c82f05eb04563c" providerId="LiveId" clId="{807A97D1-DC53-44BC-B427-0B4ECBEB7D4F}" dt="2022-06-03T16:18:37.548" v="7013" actId="1076"/>
          <ac:spMkLst>
            <pc:docMk/>
            <pc:sldMk cId="2920332125" sldId="435"/>
            <ac:spMk id="4" creationId="{A78C36FA-B20B-8A88-2BC9-A1CD0D364691}"/>
          </ac:spMkLst>
        </pc:spChg>
        <pc:spChg chg="mod">
          <ac:chgData name="Kamui Kanna" userId="57c82f05eb04563c" providerId="LiveId" clId="{807A97D1-DC53-44BC-B427-0B4ECBEB7D4F}" dt="2022-06-03T16:18:59.015" v="7015" actId="1076"/>
          <ac:spMkLst>
            <pc:docMk/>
            <pc:sldMk cId="2920332125" sldId="435"/>
            <ac:spMk id="16" creationId="{DAC9F3C2-17D2-1A50-A522-EC162B0F5C28}"/>
          </ac:spMkLst>
        </pc:spChg>
        <pc:grpChg chg="mod">
          <ac:chgData name="Kamui Kanna" userId="57c82f05eb04563c" providerId="LiveId" clId="{807A97D1-DC53-44BC-B427-0B4ECBEB7D4F}" dt="2022-06-03T16:18:37.548" v="7013" actId="1076"/>
          <ac:grpSpMkLst>
            <pc:docMk/>
            <pc:sldMk cId="2920332125" sldId="435"/>
            <ac:grpSpMk id="3" creationId="{3893C7F0-B34F-5825-F211-E135D9F0F723}"/>
          </ac:grpSpMkLst>
        </pc:grpChg>
        <pc:grpChg chg="mod">
          <ac:chgData name="Kamui Kanna" userId="57c82f05eb04563c" providerId="LiveId" clId="{807A97D1-DC53-44BC-B427-0B4ECBEB7D4F}" dt="2022-06-03T16:18:59.015" v="7015" actId="1076"/>
          <ac:grpSpMkLst>
            <pc:docMk/>
            <pc:sldMk cId="2920332125" sldId="435"/>
            <ac:grpSpMk id="14" creationId="{916F48D6-7C6E-7A9E-42D0-EA089151AC92}"/>
          </ac:grpSpMkLst>
        </pc:grpChg>
        <pc:graphicFrameChg chg="mod modGraphic">
          <ac:chgData name="Kamui Kanna" userId="57c82f05eb04563c" providerId="LiveId" clId="{807A97D1-DC53-44BC-B427-0B4ECBEB7D4F}" dt="2022-06-03T16:19:24.704" v="7027" actId="1076"/>
          <ac:graphicFrameMkLst>
            <pc:docMk/>
            <pc:sldMk cId="2920332125" sldId="435"/>
            <ac:graphicFrameMk id="10" creationId="{27DBF5E2-B8D6-ED80-977A-39DA50F93754}"/>
          </ac:graphicFrameMkLst>
        </pc:graphicFrameChg>
        <pc:graphicFrameChg chg="mod modGraphic">
          <ac:chgData name="Kamui Kanna" userId="57c82f05eb04563c" providerId="LiveId" clId="{807A97D1-DC53-44BC-B427-0B4ECBEB7D4F}" dt="2022-06-03T16:17:35.734" v="7003"/>
          <ac:graphicFrameMkLst>
            <pc:docMk/>
            <pc:sldMk cId="2920332125" sldId="435"/>
            <ac:graphicFrameMk id="20" creationId="{9E14F324-BCED-2A06-6C08-D71D79B0BD25}"/>
          </ac:graphicFrameMkLst>
        </pc:graphicFrameChg>
        <pc:graphicFrameChg chg="add mod modGraphic">
          <ac:chgData name="Kamui Kanna" userId="57c82f05eb04563c" providerId="LiveId" clId="{807A97D1-DC53-44BC-B427-0B4ECBEB7D4F}" dt="2022-06-03T16:17:45.122" v="7004" actId="1076"/>
          <ac:graphicFrameMkLst>
            <pc:docMk/>
            <pc:sldMk cId="2920332125" sldId="435"/>
            <ac:graphicFrameMk id="28" creationId="{A20A9395-2EC7-C453-F024-6DF440729BD9}"/>
          </ac:graphicFrameMkLst>
        </pc:graphicFrameChg>
        <pc:graphicFrameChg chg="add mod">
          <ac:chgData name="Kamui Kanna" userId="57c82f05eb04563c" providerId="LiveId" clId="{807A97D1-DC53-44BC-B427-0B4ECBEB7D4F}" dt="2022-06-03T16:19:29.603" v="7029" actId="1076"/>
          <ac:graphicFrameMkLst>
            <pc:docMk/>
            <pc:sldMk cId="2920332125" sldId="435"/>
            <ac:graphicFrameMk id="29" creationId="{178EF725-A6E0-D8E7-CA21-83A873453FFC}"/>
          </ac:graphicFrameMkLst>
        </pc:graphicFrameChg>
        <pc:graphicFrameChg chg="add mod">
          <ac:chgData name="Kamui Kanna" userId="57c82f05eb04563c" providerId="LiveId" clId="{807A97D1-DC53-44BC-B427-0B4ECBEB7D4F}" dt="2022-06-03T16:19:32.249" v="7031" actId="1076"/>
          <ac:graphicFrameMkLst>
            <pc:docMk/>
            <pc:sldMk cId="2920332125" sldId="435"/>
            <ac:graphicFrameMk id="30" creationId="{E8ADE11F-C5ED-B800-010A-6B6E710F9C01}"/>
          </ac:graphicFrameMkLst>
        </pc:graphicFrameChg>
        <pc:picChg chg="mod">
          <ac:chgData name="Kamui Kanna" userId="57c82f05eb04563c" providerId="LiveId" clId="{807A97D1-DC53-44BC-B427-0B4ECBEB7D4F}" dt="2022-06-03T16:18:37.548" v="7013" actId="1076"/>
          <ac:picMkLst>
            <pc:docMk/>
            <pc:sldMk cId="2920332125" sldId="435"/>
            <ac:picMk id="2050" creationId="{747B7F1C-3EDA-EBB0-444D-DECF967F1B30}"/>
          </ac:picMkLst>
        </pc:picChg>
        <pc:picChg chg="mod">
          <ac:chgData name="Kamui Kanna" userId="57c82f05eb04563c" providerId="LiveId" clId="{807A97D1-DC53-44BC-B427-0B4ECBEB7D4F}" dt="2022-06-03T16:18:59.015" v="7015" actId="1076"/>
          <ac:picMkLst>
            <pc:docMk/>
            <pc:sldMk cId="2920332125" sldId="435"/>
            <ac:picMk id="2061" creationId="{D6265D80-A6DF-AB7A-610D-491EA5B90BD5}"/>
          </ac:picMkLst>
        </pc:picChg>
      </pc:sldChg>
      <pc:sldMasterChg chg="modTransition modSldLayout">
        <pc:chgData name="Kamui Kanna" userId="57c82f05eb04563c" providerId="LiveId" clId="{807A97D1-DC53-44BC-B427-0B4ECBEB7D4F}" dt="2022-06-03T10:28:58.250" v="5082"/>
        <pc:sldMasterMkLst>
          <pc:docMk/>
          <pc:sldMasterMk cId="2150529698" sldId="2147483648"/>
        </pc:sldMasterMkLst>
        <pc:sldLayoutChg chg="modTransition">
          <pc:chgData name="Kamui Kanna" userId="57c82f05eb04563c" providerId="LiveId" clId="{807A97D1-DC53-44BC-B427-0B4ECBEB7D4F}" dt="2022-05-31T17:43:02.998" v="994"/>
          <pc:sldLayoutMkLst>
            <pc:docMk/>
            <pc:sldMasterMk cId="2150529698" sldId="2147483648"/>
            <pc:sldLayoutMk cId="2185851502" sldId="2147483650"/>
          </pc:sldLayoutMkLst>
        </pc:sldLayoutChg>
        <pc:sldLayoutChg chg="modTransition">
          <pc:chgData name="Kamui Kanna" userId="57c82f05eb04563c" providerId="LiveId" clId="{807A97D1-DC53-44BC-B427-0B4ECBEB7D4F}" dt="2022-05-31T17:43:02.998" v="994"/>
          <pc:sldLayoutMkLst>
            <pc:docMk/>
            <pc:sldMasterMk cId="2150529698" sldId="2147483648"/>
            <pc:sldLayoutMk cId="4087774279" sldId="2147483651"/>
          </pc:sldLayoutMkLst>
        </pc:sldLayoutChg>
        <pc:sldLayoutChg chg="addSp delSp modSp mod modTransition">
          <pc:chgData name="Kamui Kanna" userId="57c82f05eb04563c" providerId="LiveId" clId="{807A97D1-DC53-44BC-B427-0B4ECBEB7D4F}" dt="2022-06-03T10:28:43.644" v="5072" actId="14100"/>
          <pc:sldLayoutMkLst>
            <pc:docMk/>
            <pc:sldMasterMk cId="2150529698" sldId="2147483648"/>
            <pc:sldLayoutMk cId="3551694697" sldId="2147483653"/>
          </pc:sldLayoutMkLst>
          <pc:spChg chg="add del mod">
            <ac:chgData name="Kamui Kanna" userId="57c82f05eb04563c" providerId="LiveId" clId="{807A97D1-DC53-44BC-B427-0B4ECBEB7D4F}" dt="2022-06-03T09:44:21.926" v="4485" actId="478"/>
            <ac:spMkLst>
              <pc:docMk/>
              <pc:sldMasterMk cId="2150529698" sldId="2147483648"/>
              <pc:sldLayoutMk cId="3551694697" sldId="2147483653"/>
              <ac:spMk id="10" creationId="{E6FCD142-FD5E-04E4-45EA-E744B47864E8}"/>
            </ac:spMkLst>
          </pc:spChg>
          <pc:spChg chg="add del mod">
            <ac:chgData name="Kamui Kanna" userId="57c82f05eb04563c" providerId="LiveId" clId="{807A97D1-DC53-44BC-B427-0B4ECBEB7D4F}" dt="2022-06-03T09:44:19.331" v="4483" actId="478"/>
            <ac:spMkLst>
              <pc:docMk/>
              <pc:sldMasterMk cId="2150529698" sldId="2147483648"/>
              <pc:sldLayoutMk cId="3551694697" sldId="2147483653"/>
              <ac:spMk id="11" creationId="{869F6C8F-8B15-8EBC-F510-E4AAEE944562}"/>
            </ac:spMkLst>
          </pc:spChg>
          <pc:spChg chg="mod">
            <ac:chgData name="Kamui Kanna" userId="57c82f05eb04563c" providerId="LiveId" clId="{807A97D1-DC53-44BC-B427-0B4ECBEB7D4F}" dt="2022-06-03T10:02:59.886" v="4800" actId="1076"/>
            <ac:spMkLst>
              <pc:docMk/>
              <pc:sldMasterMk cId="2150529698" sldId="2147483648"/>
              <pc:sldLayoutMk cId="3551694697" sldId="2147483653"/>
              <ac:spMk id="12" creationId="{89CBA55F-0374-6A49-A8E1-2E53C644ABB3}"/>
            </ac:spMkLst>
          </pc:spChg>
          <pc:spChg chg="add del mod">
            <ac:chgData name="Kamui Kanna" userId="57c82f05eb04563c" providerId="LiveId" clId="{807A97D1-DC53-44BC-B427-0B4ECBEB7D4F}" dt="2022-06-03T09:44:19.331" v="4483" actId="478"/>
            <ac:spMkLst>
              <pc:docMk/>
              <pc:sldMasterMk cId="2150529698" sldId="2147483648"/>
              <pc:sldLayoutMk cId="3551694697" sldId="2147483653"/>
              <ac:spMk id="14" creationId="{940AA6B2-E7C2-21A5-D551-937648CE27C5}"/>
            </ac:spMkLst>
          </pc:spChg>
          <pc:spChg chg="add del mod">
            <ac:chgData name="Kamui Kanna" userId="57c82f05eb04563c" providerId="LiveId" clId="{807A97D1-DC53-44BC-B427-0B4ECBEB7D4F}" dt="2022-06-03T09:44:19.331" v="4483" actId="478"/>
            <ac:spMkLst>
              <pc:docMk/>
              <pc:sldMasterMk cId="2150529698" sldId="2147483648"/>
              <pc:sldLayoutMk cId="3551694697" sldId="2147483653"/>
              <ac:spMk id="15" creationId="{90B23E4F-718F-6848-947A-77E66F28664A}"/>
            </ac:spMkLst>
          </pc:spChg>
          <pc:spChg chg="add del mod">
            <ac:chgData name="Kamui Kanna" userId="57c82f05eb04563c" providerId="LiveId" clId="{807A97D1-DC53-44BC-B427-0B4ECBEB7D4F}" dt="2022-06-03T09:44:19.331" v="4483" actId="478"/>
            <ac:spMkLst>
              <pc:docMk/>
              <pc:sldMasterMk cId="2150529698" sldId="2147483648"/>
              <pc:sldLayoutMk cId="3551694697" sldId="2147483653"/>
              <ac:spMk id="16" creationId="{C8213B9A-137E-64CA-B8EB-99A699E2967B}"/>
            </ac:spMkLst>
          </pc:spChg>
          <pc:spChg chg="mod">
            <ac:chgData name="Kamui Kanna" userId="57c82f05eb04563c" providerId="LiveId" clId="{807A97D1-DC53-44BC-B427-0B4ECBEB7D4F}" dt="2022-06-03T09:44:22.864" v="4486"/>
            <ac:spMkLst>
              <pc:docMk/>
              <pc:sldMasterMk cId="2150529698" sldId="2147483648"/>
              <pc:sldLayoutMk cId="3551694697" sldId="2147483653"/>
              <ac:spMk id="20" creationId="{DD6A290C-E5D9-F221-D8CA-6F4691E668EB}"/>
            </ac:spMkLst>
          </pc:spChg>
          <pc:spChg chg="del mod">
            <ac:chgData name="Kamui Kanna" userId="57c82f05eb04563c" providerId="LiveId" clId="{807A97D1-DC53-44BC-B427-0B4ECBEB7D4F}" dt="2022-06-03T09:49:38.742" v="4546" actId="478"/>
            <ac:spMkLst>
              <pc:docMk/>
              <pc:sldMasterMk cId="2150529698" sldId="2147483648"/>
              <pc:sldLayoutMk cId="3551694697" sldId="2147483653"/>
              <ac:spMk id="21" creationId="{D609B6D7-5BD3-A3A9-6E3B-1AA3975DF0FA}"/>
            </ac:spMkLst>
          </pc:spChg>
          <pc:spChg chg="del">
            <ac:chgData name="Kamui Kanna" userId="57c82f05eb04563c" providerId="LiveId" clId="{807A97D1-DC53-44BC-B427-0B4ECBEB7D4F}" dt="2022-06-03T09:43:26.497" v="4476" actId="478"/>
            <ac:spMkLst>
              <pc:docMk/>
              <pc:sldMasterMk cId="2150529698" sldId="2147483648"/>
              <pc:sldLayoutMk cId="3551694697" sldId="2147483653"/>
              <ac:spMk id="22" creationId="{21743B0C-786F-804D-A5E9-8E629BC0056F}"/>
            </ac:spMkLst>
          </pc:spChg>
          <pc:spChg chg="mod">
            <ac:chgData name="Kamui Kanna" userId="57c82f05eb04563c" providerId="LiveId" clId="{807A97D1-DC53-44BC-B427-0B4ECBEB7D4F}" dt="2022-06-03T09:44:22.864" v="4486"/>
            <ac:spMkLst>
              <pc:docMk/>
              <pc:sldMasterMk cId="2150529698" sldId="2147483648"/>
              <pc:sldLayoutMk cId="3551694697" sldId="2147483653"/>
              <ac:spMk id="24" creationId="{8D8498B8-EFF7-81D7-DCBC-C23803EFDDC7}"/>
            </ac:spMkLst>
          </pc:spChg>
          <pc:spChg chg="mod">
            <ac:chgData name="Kamui Kanna" userId="57c82f05eb04563c" providerId="LiveId" clId="{807A97D1-DC53-44BC-B427-0B4ECBEB7D4F}" dt="2022-06-03T09:44:22.864" v="4486"/>
            <ac:spMkLst>
              <pc:docMk/>
              <pc:sldMasterMk cId="2150529698" sldId="2147483648"/>
              <pc:sldLayoutMk cId="3551694697" sldId="2147483653"/>
              <ac:spMk id="25" creationId="{BB30D351-6CA0-C9B2-4C78-1407CA900EE0}"/>
            </ac:spMkLst>
          </pc:spChg>
          <pc:spChg chg="mod">
            <ac:chgData name="Kamui Kanna" userId="57c82f05eb04563c" providerId="LiveId" clId="{807A97D1-DC53-44BC-B427-0B4ECBEB7D4F}" dt="2022-06-03T09:44:31.554" v="4487" actId="14100"/>
            <ac:spMkLst>
              <pc:docMk/>
              <pc:sldMasterMk cId="2150529698" sldId="2147483648"/>
              <pc:sldLayoutMk cId="3551694697" sldId="2147483653"/>
              <ac:spMk id="26" creationId="{2BCBBA39-408C-A0D5-6299-366F8BF1E9DC}"/>
            </ac:spMkLst>
          </pc:spChg>
          <pc:spChg chg="mod">
            <ac:chgData name="Kamui Kanna" userId="57c82f05eb04563c" providerId="LiveId" clId="{807A97D1-DC53-44BC-B427-0B4ECBEB7D4F}" dt="2022-06-03T09:49:50.864" v="4549" actId="207"/>
            <ac:spMkLst>
              <pc:docMk/>
              <pc:sldMasterMk cId="2150529698" sldId="2147483648"/>
              <pc:sldLayoutMk cId="3551694697" sldId="2147483653"/>
              <ac:spMk id="30" creationId="{1F8F7317-34A3-1882-2232-3F37AAD1A0C0}"/>
            </ac:spMkLst>
          </pc:spChg>
          <pc:spChg chg="mod">
            <ac:chgData name="Kamui Kanna" userId="57c82f05eb04563c" providerId="LiveId" clId="{807A97D1-DC53-44BC-B427-0B4ECBEB7D4F}" dt="2022-06-03T09:49:42.522" v="4548"/>
            <ac:spMkLst>
              <pc:docMk/>
              <pc:sldMasterMk cId="2150529698" sldId="2147483648"/>
              <pc:sldLayoutMk cId="3551694697" sldId="2147483653"/>
              <ac:spMk id="31" creationId="{2964B3CC-B723-5873-64CC-933B4D147D9B}"/>
            </ac:spMkLst>
          </pc:spChg>
          <pc:spChg chg="mod">
            <ac:chgData name="Kamui Kanna" userId="57c82f05eb04563c" providerId="LiveId" clId="{807A97D1-DC53-44BC-B427-0B4ECBEB7D4F}" dt="2022-06-03T09:49:42.522" v="4548"/>
            <ac:spMkLst>
              <pc:docMk/>
              <pc:sldMasterMk cId="2150529698" sldId="2147483648"/>
              <pc:sldLayoutMk cId="3551694697" sldId="2147483653"/>
              <ac:spMk id="32" creationId="{21A2D6F4-5075-19D9-AA7F-F6738A2D1DBD}"/>
            </ac:spMkLst>
          </pc:spChg>
          <pc:spChg chg="mod">
            <ac:chgData name="Kamui Kanna" userId="57c82f05eb04563c" providerId="LiveId" clId="{807A97D1-DC53-44BC-B427-0B4ECBEB7D4F}" dt="2022-06-03T09:49:42.522" v="4548"/>
            <ac:spMkLst>
              <pc:docMk/>
              <pc:sldMasterMk cId="2150529698" sldId="2147483648"/>
              <pc:sldLayoutMk cId="3551694697" sldId="2147483653"/>
              <ac:spMk id="33" creationId="{DB6D357B-A260-62CC-0F0A-9F3470F73C5D}"/>
            </ac:spMkLst>
          </pc:spChg>
          <pc:spChg chg="mod">
            <ac:chgData name="Kamui Kanna" userId="57c82f05eb04563c" providerId="LiveId" clId="{807A97D1-DC53-44BC-B427-0B4ECBEB7D4F}" dt="2022-06-03T10:02:59.886" v="4800" actId="1076"/>
            <ac:spMkLst>
              <pc:docMk/>
              <pc:sldMasterMk cId="2150529698" sldId="2147483648"/>
              <pc:sldLayoutMk cId="3551694697" sldId="2147483653"/>
              <ac:spMk id="34" creationId="{574EB41B-6AAC-0347-B8C0-FE73AFE5CE48}"/>
            </ac:spMkLst>
          </pc:spChg>
          <pc:spChg chg="mod">
            <ac:chgData name="Kamui Kanna" userId="57c82f05eb04563c" providerId="LiveId" clId="{807A97D1-DC53-44BC-B427-0B4ECBEB7D4F}" dt="2022-06-03T10:02:59.886" v="4800" actId="1076"/>
            <ac:spMkLst>
              <pc:docMk/>
              <pc:sldMasterMk cId="2150529698" sldId="2147483648"/>
              <pc:sldLayoutMk cId="3551694697" sldId="2147483653"/>
              <ac:spMk id="35" creationId="{CEB91FC9-3067-C14E-AF10-2E53FA04CB23}"/>
            </ac:spMkLst>
          </pc:spChg>
          <pc:spChg chg="mod">
            <ac:chgData name="Kamui Kanna" userId="57c82f05eb04563c" providerId="LiveId" clId="{807A97D1-DC53-44BC-B427-0B4ECBEB7D4F}" dt="2022-06-03T09:49:42.522" v="4548"/>
            <ac:spMkLst>
              <pc:docMk/>
              <pc:sldMasterMk cId="2150529698" sldId="2147483648"/>
              <pc:sldLayoutMk cId="3551694697" sldId="2147483653"/>
              <ac:spMk id="36" creationId="{6875B1E9-8B7E-AEF2-4CC6-F9A97CD2753E}"/>
            </ac:spMkLst>
          </pc:spChg>
          <pc:spChg chg="mod">
            <ac:chgData name="Kamui Kanna" userId="57c82f05eb04563c" providerId="LiveId" clId="{807A97D1-DC53-44BC-B427-0B4ECBEB7D4F}" dt="2022-06-03T09:54:08.864" v="4583" actId="207"/>
            <ac:spMkLst>
              <pc:docMk/>
              <pc:sldMasterMk cId="2150529698" sldId="2147483648"/>
              <pc:sldLayoutMk cId="3551694697" sldId="2147483653"/>
              <ac:spMk id="39" creationId="{E330D232-9E1F-A0E7-2711-3BD34935C063}"/>
            </ac:spMkLst>
          </pc:spChg>
          <pc:spChg chg="mod">
            <ac:chgData name="Kamui Kanna" userId="57c82f05eb04563c" providerId="LiveId" clId="{807A97D1-DC53-44BC-B427-0B4ECBEB7D4F}" dt="2022-06-03T09:54:02.627" v="4581"/>
            <ac:spMkLst>
              <pc:docMk/>
              <pc:sldMasterMk cId="2150529698" sldId="2147483648"/>
              <pc:sldLayoutMk cId="3551694697" sldId="2147483653"/>
              <ac:spMk id="40" creationId="{54D0CEC5-235F-B41C-0428-971EA6D89C70}"/>
            </ac:spMkLst>
          </pc:spChg>
          <pc:spChg chg="mod">
            <ac:chgData name="Kamui Kanna" userId="57c82f05eb04563c" providerId="LiveId" clId="{807A97D1-DC53-44BC-B427-0B4ECBEB7D4F}" dt="2022-06-03T09:54:02.627" v="4581"/>
            <ac:spMkLst>
              <pc:docMk/>
              <pc:sldMasterMk cId="2150529698" sldId="2147483648"/>
              <pc:sldLayoutMk cId="3551694697" sldId="2147483653"/>
              <ac:spMk id="41" creationId="{5A49C846-4409-92D0-A39C-F769161C141B}"/>
            </ac:spMkLst>
          </pc:spChg>
          <pc:spChg chg="mod">
            <ac:chgData name="Kamui Kanna" userId="57c82f05eb04563c" providerId="LiveId" clId="{807A97D1-DC53-44BC-B427-0B4ECBEB7D4F}" dt="2022-06-03T09:54:02.627" v="4581"/>
            <ac:spMkLst>
              <pc:docMk/>
              <pc:sldMasterMk cId="2150529698" sldId="2147483648"/>
              <pc:sldLayoutMk cId="3551694697" sldId="2147483653"/>
              <ac:spMk id="42" creationId="{BA3AFCF6-F33A-D15B-E43B-E77F7A69EC23}"/>
            </ac:spMkLst>
          </pc:spChg>
          <pc:spChg chg="mod">
            <ac:chgData name="Kamui Kanna" userId="57c82f05eb04563c" providerId="LiveId" clId="{807A97D1-DC53-44BC-B427-0B4ECBEB7D4F}" dt="2022-06-03T09:54:02.627" v="4581"/>
            <ac:spMkLst>
              <pc:docMk/>
              <pc:sldMasterMk cId="2150529698" sldId="2147483648"/>
              <pc:sldLayoutMk cId="3551694697" sldId="2147483653"/>
              <ac:spMk id="43" creationId="{58BB415B-B30F-B81C-0B7C-C41C92906141}"/>
            </ac:spMkLst>
          </pc:spChg>
          <pc:grpChg chg="add del mod">
            <ac:chgData name="Kamui Kanna" userId="57c82f05eb04563c" providerId="LiveId" clId="{807A97D1-DC53-44BC-B427-0B4ECBEB7D4F}" dt="2022-06-03T09:49:40.622" v="4547" actId="478"/>
            <ac:grpSpMkLst>
              <pc:docMk/>
              <pc:sldMasterMk cId="2150529698" sldId="2147483648"/>
              <pc:sldLayoutMk cId="3551694697" sldId="2147483653"/>
              <ac:grpSpMk id="17" creationId="{CFF47ABE-BE56-BBC9-98F0-5156734AD406}"/>
            </ac:grpSpMkLst>
          </pc:grpChg>
          <pc:grpChg chg="add del mod">
            <ac:chgData name="Kamui Kanna" userId="57c82f05eb04563c" providerId="LiveId" clId="{807A97D1-DC53-44BC-B427-0B4ECBEB7D4F}" dt="2022-06-03T09:53:58.136" v="4580" actId="478"/>
            <ac:grpSpMkLst>
              <pc:docMk/>
              <pc:sldMasterMk cId="2150529698" sldId="2147483648"/>
              <pc:sldLayoutMk cId="3551694697" sldId="2147483653"/>
              <ac:grpSpMk id="27" creationId="{1AF55380-4DA6-77E6-E4CB-53DF92167CDF}"/>
            </ac:grpSpMkLst>
          </pc:grpChg>
          <pc:grpChg chg="add mod">
            <ac:chgData name="Kamui Kanna" userId="57c82f05eb04563c" providerId="LiveId" clId="{807A97D1-DC53-44BC-B427-0B4ECBEB7D4F}" dt="2022-06-03T09:54:02.627" v="4581"/>
            <ac:grpSpMkLst>
              <pc:docMk/>
              <pc:sldMasterMk cId="2150529698" sldId="2147483648"/>
              <pc:sldLayoutMk cId="3551694697" sldId="2147483653"/>
              <ac:grpSpMk id="37" creationId="{7BEDB884-B510-A142-F59C-9D0450B1A591}"/>
            </ac:grpSpMkLst>
          </pc:grpChg>
          <pc:picChg chg="mod">
            <ac:chgData name="Kamui Kanna" userId="57c82f05eb04563c" providerId="LiveId" clId="{807A97D1-DC53-44BC-B427-0B4ECBEB7D4F}" dt="2022-06-03T10:28:43.644" v="5072" actId="14100"/>
            <ac:picMkLst>
              <pc:docMk/>
              <pc:sldMasterMk cId="2150529698" sldId="2147483648"/>
              <pc:sldLayoutMk cId="3551694697" sldId="2147483653"/>
              <ac:picMk id="13" creationId="{CD803ADD-47BA-1DB3-43B2-D374D055453F}"/>
            </ac:picMkLst>
          </pc:picChg>
          <pc:picChg chg="mod">
            <ac:chgData name="Kamui Kanna" userId="57c82f05eb04563c" providerId="LiveId" clId="{807A97D1-DC53-44BC-B427-0B4ECBEB7D4F}" dt="2022-06-03T09:44:22.864" v="4486"/>
            <ac:picMkLst>
              <pc:docMk/>
              <pc:sldMasterMk cId="2150529698" sldId="2147483648"/>
              <pc:sldLayoutMk cId="3551694697" sldId="2147483653"/>
              <ac:picMk id="19" creationId="{FE64D055-D4F4-59FA-9857-053242DAC756}"/>
            </ac:picMkLst>
          </pc:picChg>
          <pc:picChg chg="mod">
            <ac:chgData name="Kamui Kanna" userId="57c82f05eb04563c" providerId="LiveId" clId="{807A97D1-DC53-44BC-B427-0B4ECBEB7D4F}" dt="2022-06-03T09:49:42.522" v="4548"/>
            <ac:picMkLst>
              <pc:docMk/>
              <pc:sldMasterMk cId="2150529698" sldId="2147483648"/>
              <pc:sldLayoutMk cId="3551694697" sldId="2147483653"/>
              <ac:picMk id="29" creationId="{C9A8E838-DE21-C298-DFE2-27AA040EAEF7}"/>
            </ac:picMkLst>
          </pc:picChg>
          <pc:picChg chg="mod">
            <ac:chgData name="Kamui Kanna" userId="57c82f05eb04563c" providerId="LiveId" clId="{807A97D1-DC53-44BC-B427-0B4ECBEB7D4F}" dt="2022-06-03T09:54:02.627" v="4581"/>
            <ac:picMkLst>
              <pc:docMk/>
              <pc:sldMasterMk cId="2150529698" sldId="2147483648"/>
              <pc:sldLayoutMk cId="3551694697" sldId="2147483653"/>
              <ac:picMk id="38" creationId="{BE91F76B-3B8C-3624-6ACD-27ED981BF98E}"/>
            </ac:picMkLst>
          </pc:picChg>
          <pc:cxnChg chg="mod">
            <ac:chgData name="Kamui Kanna" userId="57c82f05eb04563c" providerId="LiveId" clId="{807A97D1-DC53-44BC-B427-0B4ECBEB7D4F}" dt="2022-06-03T10:02:59.886" v="4800" actId="1076"/>
            <ac:cxnSpMkLst>
              <pc:docMk/>
              <pc:sldMasterMk cId="2150529698" sldId="2147483648"/>
              <pc:sldLayoutMk cId="3551694697" sldId="2147483653"/>
              <ac:cxnSpMk id="28" creationId="{85BDA709-B6C4-5747-978C-4BA4CB5A8E78}"/>
            </ac:cxnSpMkLst>
          </pc:cxnChg>
        </pc:sldLayoutChg>
        <pc:sldLayoutChg chg="addSp delSp modSp mod modTransition">
          <pc:chgData name="Kamui Kanna" userId="57c82f05eb04563c" providerId="LiveId" clId="{807A97D1-DC53-44BC-B427-0B4ECBEB7D4F}" dt="2022-06-03T10:28:47.730" v="5074"/>
          <pc:sldLayoutMkLst>
            <pc:docMk/>
            <pc:sldMasterMk cId="2150529698" sldId="2147483648"/>
            <pc:sldLayoutMk cId="4274530772" sldId="2147483655"/>
          </pc:sldLayoutMkLst>
          <pc:spChg chg="del">
            <ac:chgData name="Kamui Kanna" userId="57c82f05eb04563c" providerId="LiveId" clId="{807A97D1-DC53-44BC-B427-0B4ECBEB7D4F}" dt="2022-06-03T09:46:27.632" v="4508" actId="478"/>
            <ac:spMkLst>
              <pc:docMk/>
              <pc:sldMasterMk cId="2150529698" sldId="2147483648"/>
              <pc:sldLayoutMk cId="4274530772" sldId="2147483655"/>
              <ac:spMk id="15" creationId="{E43FFC02-37A3-3F44-A14F-2E78EB34872F}"/>
            </ac:spMkLst>
          </pc:spChg>
          <pc:spChg chg="del">
            <ac:chgData name="Kamui Kanna" userId="57c82f05eb04563c" providerId="LiveId" clId="{807A97D1-DC53-44BC-B427-0B4ECBEB7D4F}" dt="2022-06-03T09:43:43.125" v="4478" actId="478"/>
            <ac:spMkLst>
              <pc:docMk/>
              <pc:sldMasterMk cId="2150529698" sldId="2147483648"/>
              <pc:sldLayoutMk cId="4274530772" sldId="2147483655"/>
              <ac:spMk id="21" creationId="{614011A3-C3DD-B24B-B981-239259FB5026}"/>
            </ac:spMkLst>
          </pc:spChg>
          <pc:spChg chg="del">
            <ac:chgData name="Kamui Kanna" userId="57c82f05eb04563c" providerId="LiveId" clId="{807A97D1-DC53-44BC-B427-0B4ECBEB7D4F}" dt="2022-06-03T09:43:46.578" v="4479" actId="478"/>
            <ac:spMkLst>
              <pc:docMk/>
              <pc:sldMasterMk cId="2150529698" sldId="2147483648"/>
              <pc:sldLayoutMk cId="4274530772" sldId="2147483655"/>
              <ac:spMk id="22" creationId="{6B7254BF-BA23-0441-A300-C7A701073B41}"/>
            </ac:spMkLst>
          </pc:spChg>
          <pc:spChg chg="add mod">
            <ac:chgData name="Kamui Kanna" userId="57c82f05eb04563c" providerId="LiveId" clId="{807A97D1-DC53-44BC-B427-0B4ECBEB7D4F}" dt="2022-06-03T09:49:56.033" v="4550" actId="113"/>
            <ac:spMkLst>
              <pc:docMk/>
              <pc:sldMasterMk cId="2150529698" sldId="2147483648"/>
              <pc:sldLayoutMk cId="4274530772" sldId="2147483655"/>
              <ac:spMk id="23" creationId="{6F4E59BF-7078-C2AC-076A-6977F0718D9B}"/>
            </ac:spMkLst>
          </pc:spChg>
          <pc:spChg chg="add mod">
            <ac:chgData name="Kamui Kanna" userId="57c82f05eb04563c" providerId="LiveId" clId="{807A97D1-DC53-44BC-B427-0B4ECBEB7D4F}" dt="2022-06-03T09:44:13.035" v="4482" actId="164"/>
            <ac:spMkLst>
              <pc:docMk/>
              <pc:sldMasterMk cId="2150529698" sldId="2147483648"/>
              <pc:sldLayoutMk cId="4274530772" sldId="2147483655"/>
              <ac:spMk id="24" creationId="{055DEE28-7D9C-DE23-B591-D6812D3B9AAC}"/>
            </ac:spMkLst>
          </pc:spChg>
          <pc:spChg chg="del">
            <ac:chgData name="Kamui Kanna" userId="57c82f05eb04563c" providerId="LiveId" clId="{807A97D1-DC53-44BC-B427-0B4ECBEB7D4F}" dt="2022-06-03T09:46:29.308" v="4509" actId="478"/>
            <ac:spMkLst>
              <pc:docMk/>
              <pc:sldMasterMk cId="2150529698" sldId="2147483648"/>
              <pc:sldLayoutMk cId="4274530772" sldId="2147483655"/>
              <ac:spMk id="25" creationId="{E37E7650-2C36-C54E-B119-DF6D0AF034DD}"/>
            </ac:spMkLst>
          </pc:spChg>
          <pc:spChg chg="del mod">
            <ac:chgData name="Kamui Kanna" userId="57c82f05eb04563c" providerId="LiveId" clId="{807A97D1-DC53-44BC-B427-0B4ECBEB7D4F}" dt="2022-06-03T09:56:42.619" v="4588" actId="478"/>
            <ac:spMkLst>
              <pc:docMk/>
              <pc:sldMasterMk cId="2150529698" sldId="2147483648"/>
              <pc:sldLayoutMk cId="4274530772" sldId="2147483655"/>
              <ac:spMk id="29" creationId="{8DB97FC8-7710-F342-8C8D-5BBACD623E8D}"/>
            </ac:spMkLst>
          </pc:spChg>
          <pc:spChg chg="add mod">
            <ac:chgData name="Kamui Kanna" userId="57c82f05eb04563c" providerId="LiveId" clId="{807A97D1-DC53-44BC-B427-0B4ECBEB7D4F}" dt="2022-06-03T09:44:13.035" v="4482" actId="164"/>
            <ac:spMkLst>
              <pc:docMk/>
              <pc:sldMasterMk cId="2150529698" sldId="2147483648"/>
              <pc:sldLayoutMk cId="4274530772" sldId="2147483655"/>
              <ac:spMk id="31" creationId="{CE71A39D-8D1C-03DC-843C-B8EAA2D7943C}"/>
            </ac:spMkLst>
          </pc:spChg>
          <pc:spChg chg="add mod">
            <ac:chgData name="Kamui Kanna" userId="57c82f05eb04563c" providerId="LiveId" clId="{807A97D1-DC53-44BC-B427-0B4ECBEB7D4F}" dt="2022-06-03T09:44:13.035" v="4482" actId="164"/>
            <ac:spMkLst>
              <pc:docMk/>
              <pc:sldMasterMk cId="2150529698" sldId="2147483648"/>
              <pc:sldLayoutMk cId="4274530772" sldId="2147483655"/>
              <ac:spMk id="33" creationId="{C1C34B8D-F63D-1349-C911-D937C87FFFCB}"/>
            </ac:spMkLst>
          </pc:spChg>
          <pc:spChg chg="add mod">
            <ac:chgData name="Kamui Kanna" userId="57c82f05eb04563c" providerId="LiveId" clId="{807A97D1-DC53-44BC-B427-0B4ECBEB7D4F}" dt="2022-06-03T09:44:13.035" v="4482" actId="164"/>
            <ac:spMkLst>
              <pc:docMk/>
              <pc:sldMasterMk cId="2150529698" sldId="2147483648"/>
              <pc:sldLayoutMk cId="4274530772" sldId="2147483655"/>
              <ac:spMk id="34" creationId="{86F0979F-59FC-8E32-D699-226F547C6FF6}"/>
            </ac:spMkLst>
          </pc:spChg>
          <pc:grpChg chg="add mod">
            <ac:chgData name="Kamui Kanna" userId="57c82f05eb04563c" providerId="LiveId" clId="{807A97D1-DC53-44BC-B427-0B4ECBEB7D4F}" dt="2022-06-03T09:52:46.718" v="4575" actId="2711"/>
            <ac:grpSpMkLst>
              <pc:docMk/>
              <pc:sldMasterMk cId="2150529698" sldId="2147483648"/>
              <pc:sldLayoutMk cId="4274530772" sldId="2147483655"/>
              <ac:grpSpMk id="2" creationId="{691649AF-8E2B-FD42-2F68-0606AC128A4A}"/>
            </ac:grpSpMkLst>
          </pc:grpChg>
          <pc:grpChg chg="del">
            <ac:chgData name="Kamui Kanna" userId="57c82f05eb04563c" providerId="LiveId" clId="{807A97D1-DC53-44BC-B427-0B4ECBEB7D4F}" dt="2022-06-03T09:46:19.641" v="4507" actId="478"/>
            <ac:grpSpMkLst>
              <pc:docMk/>
              <pc:sldMasterMk cId="2150529698" sldId="2147483648"/>
              <pc:sldLayoutMk cId="4274530772" sldId="2147483655"/>
              <ac:grpSpMk id="17" creationId="{0D179E0B-B124-1B46-AF59-6C2715E4DFF6}"/>
            </ac:grpSpMkLst>
          </pc:grpChg>
          <pc:grpChg chg="mod">
            <ac:chgData name="Kamui Kanna" userId="57c82f05eb04563c" providerId="LiveId" clId="{807A97D1-DC53-44BC-B427-0B4ECBEB7D4F}" dt="2022-06-03T09:46:46.656" v="4511" actId="1076"/>
            <ac:grpSpMkLst>
              <pc:docMk/>
              <pc:sldMasterMk cId="2150529698" sldId="2147483648"/>
              <pc:sldLayoutMk cId="4274530772" sldId="2147483655"/>
              <ac:grpSpMk id="26" creationId="{AD6F0767-E89B-FC43-B0A4-6C29E2D7A2B7}"/>
            </ac:grpSpMkLst>
          </pc:grpChg>
          <pc:graphicFrameChg chg="del mod modGraphic">
            <ac:chgData name="Kamui Kanna" userId="57c82f05eb04563c" providerId="LiveId" clId="{807A97D1-DC53-44BC-B427-0B4ECBEB7D4F}" dt="2022-06-03T09:46:18.449" v="4506" actId="478"/>
            <ac:graphicFrameMkLst>
              <pc:docMk/>
              <pc:sldMasterMk cId="2150529698" sldId="2147483648"/>
              <pc:sldLayoutMk cId="4274530772" sldId="2147483655"/>
              <ac:graphicFrameMk id="16" creationId="{C9B7E63C-3119-2C4D-A87C-713BA4CDA80D}"/>
            </ac:graphicFrameMkLst>
          </pc:graphicFrameChg>
          <pc:picChg chg="del">
            <ac:chgData name="Kamui Kanna" userId="57c82f05eb04563c" providerId="LiveId" clId="{807A97D1-DC53-44BC-B427-0B4ECBEB7D4F}" dt="2022-06-03T10:27:06.657" v="5060" actId="478"/>
            <ac:picMkLst>
              <pc:docMk/>
              <pc:sldMasterMk cId="2150529698" sldId="2147483648"/>
              <pc:sldLayoutMk cId="4274530772" sldId="2147483655"/>
              <ac:picMk id="5" creationId="{EA9955BF-14AD-F7C3-A39B-E815228DD702}"/>
            </ac:picMkLst>
          </pc:picChg>
          <pc:picChg chg="del">
            <ac:chgData name="Kamui Kanna" userId="57c82f05eb04563c" providerId="LiveId" clId="{807A97D1-DC53-44BC-B427-0B4ECBEB7D4F}" dt="2022-06-03T09:46:30.859" v="4510" actId="478"/>
            <ac:picMkLst>
              <pc:docMk/>
              <pc:sldMasterMk cId="2150529698" sldId="2147483648"/>
              <pc:sldLayoutMk cId="4274530772" sldId="2147483655"/>
              <ac:picMk id="20" creationId="{BE8BB9F1-9278-4E44-8417-B41BE5F24CAE}"/>
            </ac:picMkLst>
          </pc:picChg>
          <pc:picChg chg="mod">
            <ac:chgData name="Kamui Kanna" userId="57c82f05eb04563c" providerId="LiveId" clId="{807A97D1-DC53-44BC-B427-0B4ECBEB7D4F}" dt="2022-06-03T09:44:13.035" v="4482" actId="164"/>
            <ac:picMkLst>
              <pc:docMk/>
              <pc:sldMasterMk cId="2150529698" sldId="2147483648"/>
              <pc:sldLayoutMk cId="4274530772" sldId="2147483655"/>
              <ac:picMk id="32" creationId="{0EE4D200-6906-CEE2-BF0D-BC83DC5AA781}"/>
            </ac:picMkLst>
          </pc:picChg>
          <pc:picChg chg="add del mod">
            <ac:chgData name="Kamui Kanna" userId="57c82f05eb04563c" providerId="LiveId" clId="{807A97D1-DC53-44BC-B427-0B4ECBEB7D4F}" dt="2022-06-03T10:28:47.467" v="5073" actId="478"/>
            <ac:picMkLst>
              <pc:docMk/>
              <pc:sldMasterMk cId="2150529698" sldId="2147483648"/>
              <pc:sldLayoutMk cId="4274530772" sldId="2147483655"/>
              <ac:picMk id="35" creationId="{F99590B1-9527-8E2E-A06C-3906DE468103}"/>
            </ac:picMkLst>
          </pc:picChg>
          <pc:picChg chg="add mod">
            <ac:chgData name="Kamui Kanna" userId="57c82f05eb04563c" providerId="LiveId" clId="{807A97D1-DC53-44BC-B427-0B4ECBEB7D4F}" dt="2022-06-03T10:28:47.730" v="5074"/>
            <ac:picMkLst>
              <pc:docMk/>
              <pc:sldMasterMk cId="2150529698" sldId="2147483648"/>
              <pc:sldLayoutMk cId="4274530772" sldId="2147483655"/>
              <ac:picMk id="36" creationId="{44EE6C2B-3650-CEBB-14B3-C22EE2ACCF86}"/>
            </ac:picMkLst>
          </pc:picChg>
        </pc:sldLayoutChg>
        <pc:sldLayoutChg chg="addSp delSp modSp mod modTransition">
          <pc:chgData name="Kamui Kanna" userId="57c82f05eb04563c" providerId="LiveId" clId="{807A97D1-DC53-44BC-B427-0B4ECBEB7D4F}" dt="2022-06-03T10:28:53.292" v="5078"/>
          <pc:sldLayoutMkLst>
            <pc:docMk/>
            <pc:sldMasterMk cId="2150529698" sldId="2147483648"/>
            <pc:sldLayoutMk cId="283619895" sldId="2147483656"/>
          </pc:sldLayoutMkLst>
          <pc:spChg chg="del">
            <ac:chgData name="Kamui Kanna" userId="57c82f05eb04563c" providerId="LiveId" clId="{807A97D1-DC53-44BC-B427-0B4ECBEB7D4F}" dt="2022-06-03T09:47:06.171" v="4518" actId="478"/>
            <ac:spMkLst>
              <pc:docMk/>
              <pc:sldMasterMk cId="2150529698" sldId="2147483648"/>
              <pc:sldLayoutMk cId="283619895" sldId="2147483656"/>
              <ac:spMk id="15" creationId="{E43FFC02-37A3-3F44-A14F-2E78EB34872F}"/>
            </ac:spMkLst>
          </pc:spChg>
          <pc:spChg chg="del mod topLvl">
            <ac:chgData name="Kamui Kanna" userId="57c82f05eb04563c" providerId="LiveId" clId="{807A97D1-DC53-44BC-B427-0B4ECBEB7D4F}" dt="2022-06-03T09:47:09.229" v="4521" actId="478"/>
            <ac:spMkLst>
              <pc:docMk/>
              <pc:sldMasterMk cId="2150529698" sldId="2147483648"/>
              <pc:sldLayoutMk cId="283619895" sldId="2147483656"/>
              <ac:spMk id="18" creationId="{BFA9424E-59BC-EF44-94AA-84F4BD8EADD2}"/>
            </ac:spMkLst>
          </pc:spChg>
          <pc:spChg chg="del topLvl">
            <ac:chgData name="Kamui Kanna" userId="57c82f05eb04563c" providerId="LiveId" clId="{807A97D1-DC53-44BC-B427-0B4ECBEB7D4F}" dt="2022-06-03T09:47:11.927" v="4523" actId="478"/>
            <ac:spMkLst>
              <pc:docMk/>
              <pc:sldMasterMk cId="2150529698" sldId="2147483648"/>
              <pc:sldLayoutMk cId="283619895" sldId="2147483656"/>
              <ac:spMk id="19" creationId="{BBB0834B-7696-B84C-BFEC-76CB9565E20F}"/>
            </ac:spMkLst>
          </pc:spChg>
          <pc:spChg chg="del">
            <ac:chgData name="Kamui Kanna" userId="57c82f05eb04563c" providerId="LiveId" clId="{807A97D1-DC53-44BC-B427-0B4ECBEB7D4F}" dt="2022-06-03T09:44:57.423" v="4491" actId="478"/>
            <ac:spMkLst>
              <pc:docMk/>
              <pc:sldMasterMk cId="2150529698" sldId="2147483648"/>
              <pc:sldLayoutMk cId="283619895" sldId="2147483656"/>
              <ac:spMk id="21" creationId="{614011A3-C3DD-B24B-B981-239259FB5026}"/>
            </ac:spMkLst>
          </pc:spChg>
          <pc:spChg chg="del">
            <ac:chgData name="Kamui Kanna" userId="57c82f05eb04563c" providerId="LiveId" clId="{807A97D1-DC53-44BC-B427-0B4ECBEB7D4F}" dt="2022-06-03T09:44:59.092" v="4492" actId="478"/>
            <ac:spMkLst>
              <pc:docMk/>
              <pc:sldMasterMk cId="2150529698" sldId="2147483648"/>
              <pc:sldLayoutMk cId="283619895" sldId="2147483656"/>
              <ac:spMk id="22" creationId="{6B7254BF-BA23-0441-A300-C7A701073B41}"/>
            </ac:spMkLst>
          </pc:spChg>
          <pc:spChg chg="del">
            <ac:chgData name="Kamui Kanna" userId="57c82f05eb04563c" providerId="LiveId" clId="{807A97D1-DC53-44BC-B427-0B4ECBEB7D4F}" dt="2022-06-03T09:47:10.405" v="4522" actId="478"/>
            <ac:spMkLst>
              <pc:docMk/>
              <pc:sldMasterMk cId="2150529698" sldId="2147483648"/>
              <pc:sldLayoutMk cId="283619895" sldId="2147483656"/>
              <ac:spMk id="25" creationId="{E37E7650-2C36-C54E-B119-DF6D0AF034DD}"/>
            </ac:spMkLst>
          </pc:spChg>
          <pc:spChg chg="mod">
            <ac:chgData name="Kamui Kanna" userId="57c82f05eb04563c" providerId="LiveId" clId="{807A97D1-DC53-44BC-B427-0B4ECBEB7D4F}" dt="2022-06-03T09:45:00.046" v="4493"/>
            <ac:spMkLst>
              <pc:docMk/>
              <pc:sldMasterMk cId="2150529698" sldId="2147483648"/>
              <pc:sldLayoutMk cId="283619895" sldId="2147483656"/>
              <ac:spMk id="27" creationId="{399FE2AB-DBD0-FF04-95EE-4E5751615BA2}"/>
            </ac:spMkLst>
          </pc:spChg>
          <pc:spChg chg="mod">
            <ac:chgData name="Kamui Kanna" userId="57c82f05eb04563c" providerId="LiveId" clId="{807A97D1-DC53-44BC-B427-0B4ECBEB7D4F}" dt="2022-06-03T09:45:00.046" v="4493"/>
            <ac:spMkLst>
              <pc:docMk/>
              <pc:sldMasterMk cId="2150529698" sldId="2147483648"/>
              <pc:sldLayoutMk cId="283619895" sldId="2147483656"/>
              <ac:spMk id="29" creationId="{B6C746B1-39ED-948E-29BD-8586AF406EBB}"/>
            </ac:spMkLst>
          </pc:spChg>
          <pc:spChg chg="mod">
            <ac:chgData name="Kamui Kanna" userId="57c82f05eb04563c" providerId="LiveId" clId="{807A97D1-DC53-44BC-B427-0B4ECBEB7D4F}" dt="2022-06-03T09:50:02.626" v="4552" actId="113"/>
            <ac:spMkLst>
              <pc:docMk/>
              <pc:sldMasterMk cId="2150529698" sldId="2147483648"/>
              <pc:sldLayoutMk cId="283619895" sldId="2147483656"/>
              <ac:spMk id="30" creationId="{F6997A24-EB3C-E3FA-2162-8DA2603CD5D5}"/>
            </ac:spMkLst>
          </pc:spChg>
          <pc:spChg chg="del">
            <ac:chgData name="Kamui Kanna" userId="57c82f05eb04563c" providerId="LiveId" clId="{807A97D1-DC53-44BC-B427-0B4ECBEB7D4F}" dt="2022-06-03T09:48:36.054" v="4535" actId="478"/>
            <ac:spMkLst>
              <pc:docMk/>
              <pc:sldMasterMk cId="2150529698" sldId="2147483648"/>
              <pc:sldLayoutMk cId="283619895" sldId="2147483656"/>
              <ac:spMk id="34" creationId="{615CE6B0-8794-724F-9D97-DF6C3B697413}"/>
            </ac:spMkLst>
          </pc:spChg>
          <pc:spChg chg="mod">
            <ac:chgData name="Kamui Kanna" userId="57c82f05eb04563c" providerId="LiveId" clId="{807A97D1-DC53-44BC-B427-0B4ECBEB7D4F}" dt="2022-06-03T09:45:00.046" v="4493"/>
            <ac:spMkLst>
              <pc:docMk/>
              <pc:sldMasterMk cId="2150529698" sldId="2147483648"/>
              <pc:sldLayoutMk cId="283619895" sldId="2147483656"/>
              <ac:spMk id="36" creationId="{B6A29C23-6511-68C1-6BF9-8C25357B234B}"/>
            </ac:spMkLst>
          </pc:spChg>
          <pc:spChg chg="mod">
            <ac:chgData name="Kamui Kanna" userId="57c82f05eb04563c" providerId="LiveId" clId="{807A97D1-DC53-44BC-B427-0B4ECBEB7D4F}" dt="2022-06-03T09:45:00.046" v="4493"/>
            <ac:spMkLst>
              <pc:docMk/>
              <pc:sldMasterMk cId="2150529698" sldId="2147483648"/>
              <pc:sldLayoutMk cId="283619895" sldId="2147483656"/>
              <ac:spMk id="37" creationId="{545A50EA-225A-CA01-0790-09630BE24B22}"/>
            </ac:spMkLst>
          </pc:spChg>
          <pc:spChg chg="mod">
            <ac:chgData name="Kamui Kanna" userId="57c82f05eb04563c" providerId="LiveId" clId="{807A97D1-DC53-44BC-B427-0B4ECBEB7D4F}" dt="2022-06-03T09:48:47.893" v="4540"/>
            <ac:spMkLst>
              <pc:docMk/>
              <pc:sldMasterMk cId="2150529698" sldId="2147483648"/>
              <pc:sldLayoutMk cId="283619895" sldId="2147483656"/>
              <ac:spMk id="40" creationId="{05943D33-4246-C0D7-AA02-178B4BB236B2}"/>
            </ac:spMkLst>
          </pc:spChg>
          <pc:spChg chg="add del mod">
            <ac:chgData name="Kamui Kanna" userId="57c82f05eb04563c" providerId="LiveId" clId="{807A97D1-DC53-44BC-B427-0B4ECBEB7D4F}" dt="2022-06-03T09:56:48.264" v="4590" actId="478"/>
            <ac:spMkLst>
              <pc:docMk/>
              <pc:sldMasterMk cId="2150529698" sldId="2147483648"/>
              <pc:sldLayoutMk cId="283619895" sldId="2147483656"/>
              <ac:spMk id="41" creationId="{912C03CA-44BD-3D98-64DB-D2CE2A538B8F}"/>
            </ac:spMkLst>
          </pc:spChg>
          <pc:grpChg chg="del">
            <ac:chgData name="Kamui Kanna" userId="57c82f05eb04563c" providerId="LiveId" clId="{807A97D1-DC53-44BC-B427-0B4ECBEB7D4F}" dt="2022-06-03T09:47:09.229" v="4521" actId="478"/>
            <ac:grpSpMkLst>
              <pc:docMk/>
              <pc:sldMasterMk cId="2150529698" sldId="2147483648"/>
              <pc:sldLayoutMk cId="283619895" sldId="2147483656"/>
              <ac:grpSpMk id="17" creationId="{0D179E0B-B124-1B46-AF59-6C2715E4DFF6}"/>
            </ac:grpSpMkLst>
          </pc:grpChg>
          <pc:grpChg chg="add mod">
            <ac:chgData name="Kamui Kanna" userId="57c82f05eb04563c" providerId="LiveId" clId="{807A97D1-DC53-44BC-B427-0B4ECBEB7D4F}" dt="2022-06-03T09:53:02.867" v="4577" actId="2711"/>
            <ac:grpSpMkLst>
              <pc:docMk/>
              <pc:sldMasterMk cId="2150529698" sldId="2147483648"/>
              <pc:sldLayoutMk cId="283619895" sldId="2147483656"/>
              <ac:grpSpMk id="24" creationId="{4A8343D6-DB68-EF3B-4615-CD27ACBD92C1}"/>
            </ac:grpSpMkLst>
          </pc:grpChg>
          <pc:grpChg chg="del">
            <ac:chgData name="Kamui Kanna" userId="57c82f05eb04563c" providerId="LiveId" clId="{807A97D1-DC53-44BC-B427-0B4ECBEB7D4F}" dt="2022-06-03T09:48:36.054" v="4535" actId="478"/>
            <ac:grpSpMkLst>
              <pc:docMk/>
              <pc:sldMasterMk cId="2150529698" sldId="2147483648"/>
              <pc:sldLayoutMk cId="283619895" sldId="2147483656"/>
              <ac:grpSpMk id="31" creationId="{3FEF23A3-79EA-594D-A632-F9C344760B9D}"/>
            </ac:grpSpMkLst>
          </pc:grpChg>
          <pc:grpChg chg="add mod">
            <ac:chgData name="Kamui Kanna" userId="57c82f05eb04563c" providerId="LiveId" clId="{807A97D1-DC53-44BC-B427-0B4ECBEB7D4F}" dt="2022-06-03T09:48:47.893" v="4540"/>
            <ac:grpSpMkLst>
              <pc:docMk/>
              <pc:sldMasterMk cId="2150529698" sldId="2147483648"/>
              <pc:sldLayoutMk cId="283619895" sldId="2147483656"/>
              <ac:grpSpMk id="38" creationId="{E62C2F0A-A1A8-68E2-6628-9B686AC5EE7E}"/>
            </ac:grpSpMkLst>
          </pc:grpChg>
          <pc:graphicFrameChg chg="del mod">
            <ac:chgData name="Kamui Kanna" userId="57c82f05eb04563c" providerId="LiveId" clId="{807A97D1-DC53-44BC-B427-0B4ECBEB7D4F}" dt="2022-06-03T09:47:07.521" v="4519" actId="478"/>
            <ac:graphicFrameMkLst>
              <pc:docMk/>
              <pc:sldMasterMk cId="2150529698" sldId="2147483648"/>
              <pc:sldLayoutMk cId="283619895" sldId="2147483656"/>
              <ac:graphicFrameMk id="16" creationId="{C9B7E63C-3119-2C4D-A87C-713BA4CDA80D}"/>
            </ac:graphicFrameMkLst>
          </pc:graphicFrameChg>
          <pc:picChg chg="del">
            <ac:chgData name="Kamui Kanna" userId="57c82f05eb04563c" providerId="LiveId" clId="{807A97D1-DC53-44BC-B427-0B4ECBEB7D4F}" dt="2022-06-03T09:47:05.363" v="4517" actId="478"/>
            <ac:picMkLst>
              <pc:docMk/>
              <pc:sldMasterMk cId="2150529698" sldId="2147483648"/>
              <pc:sldLayoutMk cId="283619895" sldId="2147483656"/>
              <ac:picMk id="20" creationId="{BE8BB9F1-9278-4E44-8417-B41BE5F24CAE}"/>
            </ac:picMkLst>
          </pc:picChg>
          <pc:picChg chg="mod">
            <ac:chgData name="Kamui Kanna" userId="57c82f05eb04563c" providerId="LiveId" clId="{807A97D1-DC53-44BC-B427-0B4ECBEB7D4F}" dt="2022-06-03T09:45:00.046" v="4493"/>
            <ac:picMkLst>
              <pc:docMk/>
              <pc:sldMasterMk cId="2150529698" sldId="2147483648"/>
              <pc:sldLayoutMk cId="283619895" sldId="2147483656"/>
              <ac:picMk id="26" creationId="{46A6EBA1-48BF-B02F-27DB-D7BF74789C4C}"/>
            </ac:picMkLst>
          </pc:picChg>
          <pc:picChg chg="del">
            <ac:chgData name="Kamui Kanna" userId="57c82f05eb04563c" providerId="LiveId" clId="{807A97D1-DC53-44BC-B427-0B4ECBEB7D4F}" dt="2022-06-03T10:27:12.609" v="5064" actId="478"/>
            <ac:picMkLst>
              <pc:docMk/>
              <pc:sldMasterMk cId="2150529698" sldId="2147483648"/>
              <pc:sldLayoutMk cId="283619895" sldId="2147483656"/>
              <ac:picMk id="35" creationId="{C5EC2192-C264-4512-BD55-886C83A58E48}"/>
            </ac:picMkLst>
          </pc:picChg>
          <pc:picChg chg="add del mod">
            <ac:chgData name="Kamui Kanna" userId="57c82f05eb04563c" providerId="LiveId" clId="{807A97D1-DC53-44BC-B427-0B4ECBEB7D4F}" dt="2022-06-03T10:28:53.122" v="5077" actId="478"/>
            <ac:picMkLst>
              <pc:docMk/>
              <pc:sldMasterMk cId="2150529698" sldId="2147483648"/>
              <pc:sldLayoutMk cId="283619895" sldId="2147483656"/>
              <ac:picMk id="42" creationId="{06075F9F-1825-1F9E-9321-F2FD4449FAA5}"/>
            </ac:picMkLst>
          </pc:picChg>
          <pc:picChg chg="add mod">
            <ac:chgData name="Kamui Kanna" userId="57c82f05eb04563c" providerId="LiveId" clId="{807A97D1-DC53-44BC-B427-0B4ECBEB7D4F}" dt="2022-06-03T10:28:53.292" v="5078"/>
            <ac:picMkLst>
              <pc:docMk/>
              <pc:sldMasterMk cId="2150529698" sldId="2147483648"/>
              <pc:sldLayoutMk cId="283619895" sldId="2147483656"/>
              <ac:picMk id="43" creationId="{61E07C48-D0EF-F398-FEDB-BC1E5F9AC87B}"/>
            </ac:picMkLst>
          </pc:picChg>
          <pc:cxnChg chg="mod">
            <ac:chgData name="Kamui Kanna" userId="57c82f05eb04563c" providerId="LiveId" clId="{807A97D1-DC53-44BC-B427-0B4ECBEB7D4F}" dt="2022-06-03T09:48:47.893" v="4540"/>
            <ac:cxnSpMkLst>
              <pc:docMk/>
              <pc:sldMasterMk cId="2150529698" sldId="2147483648"/>
              <pc:sldLayoutMk cId="283619895" sldId="2147483656"/>
              <ac:cxnSpMk id="39" creationId="{A70A972B-19B1-4430-55E4-2B268FE77763}"/>
            </ac:cxnSpMkLst>
          </pc:cxnChg>
        </pc:sldLayoutChg>
        <pc:sldLayoutChg chg="addSp delSp modSp mod modTransition">
          <pc:chgData name="Kamui Kanna" userId="57c82f05eb04563c" providerId="LiveId" clId="{807A97D1-DC53-44BC-B427-0B4ECBEB7D4F}" dt="2022-06-03T10:28:55.660" v="5080"/>
          <pc:sldLayoutMkLst>
            <pc:docMk/>
            <pc:sldMasterMk cId="2150529698" sldId="2147483648"/>
            <pc:sldLayoutMk cId="2821524740" sldId="2147483657"/>
          </pc:sldLayoutMkLst>
          <pc:spChg chg="del">
            <ac:chgData name="Kamui Kanna" userId="57c82f05eb04563c" providerId="LiveId" clId="{807A97D1-DC53-44BC-B427-0B4ECBEB7D4F}" dt="2022-06-03T09:47:14.215" v="4524" actId="478"/>
            <ac:spMkLst>
              <pc:docMk/>
              <pc:sldMasterMk cId="2150529698" sldId="2147483648"/>
              <pc:sldLayoutMk cId="2821524740" sldId="2147483657"/>
              <ac:spMk id="15" creationId="{E43FFC02-37A3-3F44-A14F-2E78EB34872F}"/>
            </ac:spMkLst>
          </pc:spChg>
          <pc:spChg chg="mod">
            <ac:chgData name="Kamui Kanna" userId="57c82f05eb04563c" providerId="LiveId" clId="{807A97D1-DC53-44BC-B427-0B4ECBEB7D4F}" dt="2022-05-31T17:39:49.121" v="949"/>
            <ac:spMkLst>
              <pc:docMk/>
              <pc:sldMasterMk cId="2150529698" sldId="2147483648"/>
              <pc:sldLayoutMk cId="2821524740" sldId="2147483657"/>
              <ac:spMk id="18" creationId="{BFA9424E-59BC-EF44-94AA-84F4BD8EADD2}"/>
            </ac:spMkLst>
          </pc:spChg>
          <pc:spChg chg="del">
            <ac:chgData name="Kamui Kanna" userId="57c82f05eb04563c" providerId="LiveId" clId="{807A97D1-DC53-44BC-B427-0B4ECBEB7D4F}" dt="2022-06-03T09:45:04.161" v="4495" actId="478"/>
            <ac:spMkLst>
              <pc:docMk/>
              <pc:sldMasterMk cId="2150529698" sldId="2147483648"/>
              <pc:sldLayoutMk cId="2821524740" sldId="2147483657"/>
              <ac:spMk id="21" creationId="{614011A3-C3DD-B24B-B981-239259FB5026}"/>
            </ac:spMkLst>
          </pc:spChg>
          <pc:spChg chg="del">
            <ac:chgData name="Kamui Kanna" userId="57c82f05eb04563c" providerId="LiveId" clId="{807A97D1-DC53-44BC-B427-0B4ECBEB7D4F}" dt="2022-06-03T09:45:03.656" v="4494" actId="478"/>
            <ac:spMkLst>
              <pc:docMk/>
              <pc:sldMasterMk cId="2150529698" sldId="2147483648"/>
              <pc:sldLayoutMk cId="2821524740" sldId="2147483657"/>
              <ac:spMk id="22" creationId="{6B7254BF-BA23-0441-A300-C7A701073B41}"/>
            </ac:spMkLst>
          </pc:spChg>
          <pc:spChg chg="del">
            <ac:chgData name="Kamui Kanna" userId="57c82f05eb04563c" providerId="LiveId" clId="{807A97D1-DC53-44BC-B427-0B4ECBEB7D4F}" dt="2022-06-03T10:00:48.446" v="4770" actId="478"/>
            <ac:spMkLst>
              <pc:docMk/>
              <pc:sldMasterMk cId="2150529698" sldId="2147483648"/>
              <pc:sldLayoutMk cId="2821524740" sldId="2147483657"/>
              <ac:spMk id="25" creationId="{E37E7650-2C36-C54E-B119-DF6D0AF034DD}"/>
            </ac:spMkLst>
          </pc:spChg>
          <pc:spChg chg="mod">
            <ac:chgData name="Kamui Kanna" userId="57c82f05eb04563c" providerId="LiveId" clId="{807A97D1-DC53-44BC-B427-0B4ECBEB7D4F}" dt="2022-06-03T09:45:05.347" v="4496"/>
            <ac:spMkLst>
              <pc:docMk/>
              <pc:sldMasterMk cId="2150529698" sldId="2147483648"/>
              <pc:sldLayoutMk cId="2821524740" sldId="2147483657"/>
              <ac:spMk id="27" creationId="{BE3C188F-995F-269B-53EA-EEE02440401C}"/>
            </ac:spMkLst>
          </pc:spChg>
          <pc:spChg chg="mod">
            <ac:chgData name="Kamui Kanna" userId="57c82f05eb04563c" providerId="LiveId" clId="{807A97D1-DC53-44BC-B427-0B4ECBEB7D4F}" dt="2022-06-03T09:45:05.347" v="4496"/>
            <ac:spMkLst>
              <pc:docMk/>
              <pc:sldMasterMk cId="2150529698" sldId="2147483648"/>
              <pc:sldLayoutMk cId="2821524740" sldId="2147483657"/>
              <ac:spMk id="29" creationId="{11129C75-8141-1943-9A29-61B4548D518D}"/>
            </ac:spMkLst>
          </pc:spChg>
          <pc:spChg chg="mod">
            <ac:chgData name="Kamui Kanna" userId="57c82f05eb04563c" providerId="LiveId" clId="{807A97D1-DC53-44BC-B427-0B4ECBEB7D4F}" dt="2022-06-03T09:45:05.347" v="4496"/>
            <ac:spMkLst>
              <pc:docMk/>
              <pc:sldMasterMk cId="2150529698" sldId="2147483648"/>
              <pc:sldLayoutMk cId="2821524740" sldId="2147483657"/>
              <ac:spMk id="30" creationId="{7EAB76E2-DBC5-3AE7-A87E-4A0387CBA179}"/>
            </ac:spMkLst>
          </pc:spChg>
          <pc:spChg chg="del">
            <ac:chgData name="Kamui Kanna" userId="57c82f05eb04563c" providerId="LiveId" clId="{807A97D1-DC53-44BC-B427-0B4ECBEB7D4F}" dt="2022-06-03T09:48:37.862" v="4536" actId="478"/>
            <ac:spMkLst>
              <pc:docMk/>
              <pc:sldMasterMk cId="2150529698" sldId="2147483648"/>
              <pc:sldLayoutMk cId="2821524740" sldId="2147483657"/>
              <ac:spMk id="34" creationId="{0E5C0682-7C1A-3E49-B2F4-B3CAA618A132}"/>
            </ac:spMkLst>
          </pc:spChg>
          <pc:spChg chg="mod">
            <ac:chgData name="Kamui Kanna" userId="57c82f05eb04563c" providerId="LiveId" clId="{807A97D1-DC53-44BC-B427-0B4ECBEB7D4F}" dt="2022-06-03T09:50:06.290" v="4553" actId="113"/>
            <ac:spMkLst>
              <pc:docMk/>
              <pc:sldMasterMk cId="2150529698" sldId="2147483648"/>
              <pc:sldLayoutMk cId="2821524740" sldId="2147483657"/>
              <ac:spMk id="36" creationId="{A8186837-B45D-9774-70B7-E4B3A72EBDEA}"/>
            </ac:spMkLst>
          </pc:spChg>
          <pc:spChg chg="mod">
            <ac:chgData name="Kamui Kanna" userId="57c82f05eb04563c" providerId="LiveId" clId="{807A97D1-DC53-44BC-B427-0B4ECBEB7D4F}" dt="2022-06-03T09:45:05.347" v="4496"/>
            <ac:spMkLst>
              <pc:docMk/>
              <pc:sldMasterMk cId="2150529698" sldId="2147483648"/>
              <pc:sldLayoutMk cId="2821524740" sldId="2147483657"/>
              <ac:spMk id="37" creationId="{6696F0C7-B34B-7150-A661-3F60DA11D0E5}"/>
            </ac:spMkLst>
          </pc:spChg>
          <pc:spChg chg="mod">
            <ac:chgData name="Kamui Kanna" userId="57c82f05eb04563c" providerId="LiveId" clId="{807A97D1-DC53-44BC-B427-0B4ECBEB7D4F}" dt="2022-06-03T09:48:48.793" v="4541"/>
            <ac:spMkLst>
              <pc:docMk/>
              <pc:sldMasterMk cId="2150529698" sldId="2147483648"/>
              <pc:sldLayoutMk cId="2821524740" sldId="2147483657"/>
              <ac:spMk id="40" creationId="{DBF0A527-1A1B-E914-6261-59DD387333CF}"/>
            </ac:spMkLst>
          </pc:spChg>
          <pc:spChg chg="add del mod">
            <ac:chgData name="Kamui Kanna" userId="57c82f05eb04563c" providerId="LiveId" clId="{807A97D1-DC53-44BC-B427-0B4ECBEB7D4F}" dt="2022-06-03T09:56:49.783" v="4591" actId="478"/>
            <ac:spMkLst>
              <pc:docMk/>
              <pc:sldMasterMk cId="2150529698" sldId="2147483648"/>
              <pc:sldLayoutMk cId="2821524740" sldId="2147483657"/>
              <ac:spMk id="41" creationId="{8A5F272B-9DB2-F678-71BB-B9B569AF9696}"/>
            </ac:spMkLst>
          </pc:spChg>
          <pc:grpChg chg="del">
            <ac:chgData name="Kamui Kanna" userId="57c82f05eb04563c" providerId="LiveId" clId="{807A97D1-DC53-44BC-B427-0B4ECBEB7D4F}" dt="2022-06-03T09:47:16.511" v="4527" actId="478"/>
            <ac:grpSpMkLst>
              <pc:docMk/>
              <pc:sldMasterMk cId="2150529698" sldId="2147483648"/>
              <pc:sldLayoutMk cId="2821524740" sldId="2147483657"/>
              <ac:grpSpMk id="17" creationId="{0D179E0B-B124-1B46-AF59-6C2715E4DFF6}"/>
            </ac:grpSpMkLst>
          </pc:grpChg>
          <pc:grpChg chg="add mod">
            <ac:chgData name="Kamui Kanna" userId="57c82f05eb04563c" providerId="LiveId" clId="{807A97D1-DC53-44BC-B427-0B4ECBEB7D4F}" dt="2022-06-03T09:53:23.729" v="4578" actId="2711"/>
            <ac:grpSpMkLst>
              <pc:docMk/>
              <pc:sldMasterMk cId="2150529698" sldId="2147483648"/>
              <pc:sldLayoutMk cId="2821524740" sldId="2147483657"/>
              <ac:grpSpMk id="24" creationId="{9177B85E-FFF5-973C-2AFC-8BDE71A2CCE0}"/>
            </ac:grpSpMkLst>
          </pc:grpChg>
          <pc:grpChg chg="del">
            <ac:chgData name="Kamui Kanna" userId="57c82f05eb04563c" providerId="LiveId" clId="{807A97D1-DC53-44BC-B427-0B4ECBEB7D4F}" dt="2022-06-03T09:48:39.145" v="4537" actId="478"/>
            <ac:grpSpMkLst>
              <pc:docMk/>
              <pc:sldMasterMk cId="2150529698" sldId="2147483648"/>
              <pc:sldLayoutMk cId="2821524740" sldId="2147483657"/>
              <ac:grpSpMk id="31" creationId="{0AAA32C7-640D-CA45-9404-090F4A3CF0CB}"/>
            </ac:grpSpMkLst>
          </pc:grpChg>
          <pc:grpChg chg="add mod">
            <ac:chgData name="Kamui Kanna" userId="57c82f05eb04563c" providerId="LiveId" clId="{807A97D1-DC53-44BC-B427-0B4ECBEB7D4F}" dt="2022-06-03T09:48:48.793" v="4541"/>
            <ac:grpSpMkLst>
              <pc:docMk/>
              <pc:sldMasterMk cId="2150529698" sldId="2147483648"/>
              <pc:sldLayoutMk cId="2821524740" sldId="2147483657"/>
              <ac:grpSpMk id="38" creationId="{1DA8D40A-93E3-902D-C0F4-791DC66412EC}"/>
            </ac:grpSpMkLst>
          </pc:grpChg>
          <pc:graphicFrameChg chg="del mod">
            <ac:chgData name="Kamui Kanna" userId="57c82f05eb04563c" providerId="LiveId" clId="{807A97D1-DC53-44BC-B427-0B4ECBEB7D4F}" dt="2022-06-03T09:47:15.617" v="4526" actId="478"/>
            <ac:graphicFrameMkLst>
              <pc:docMk/>
              <pc:sldMasterMk cId="2150529698" sldId="2147483648"/>
              <pc:sldLayoutMk cId="2821524740" sldId="2147483657"/>
              <ac:graphicFrameMk id="16" creationId="{C9B7E63C-3119-2C4D-A87C-713BA4CDA80D}"/>
            </ac:graphicFrameMkLst>
          </pc:graphicFrameChg>
          <pc:picChg chg="del">
            <ac:chgData name="Kamui Kanna" userId="57c82f05eb04563c" providerId="LiveId" clId="{807A97D1-DC53-44BC-B427-0B4ECBEB7D4F}" dt="2022-06-03T09:47:14.795" v="4525" actId="478"/>
            <ac:picMkLst>
              <pc:docMk/>
              <pc:sldMasterMk cId="2150529698" sldId="2147483648"/>
              <pc:sldLayoutMk cId="2821524740" sldId="2147483657"/>
              <ac:picMk id="20" creationId="{BE8BB9F1-9278-4E44-8417-B41BE5F24CAE}"/>
            </ac:picMkLst>
          </pc:picChg>
          <pc:picChg chg="mod">
            <ac:chgData name="Kamui Kanna" userId="57c82f05eb04563c" providerId="LiveId" clId="{807A97D1-DC53-44BC-B427-0B4ECBEB7D4F}" dt="2022-06-03T09:45:05.347" v="4496"/>
            <ac:picMkLst>
              <pc:docMk/>
              <pc:sldMasterMk cId="2150529698" sldId="2147483648"/>
              <pc:sldLayoutMk cId="2821524740" sldId="2147483657"/>
              <ac:picMk id="26" creationId="{131F219E-1C1A-964B-E8EE-22EF35B22D22}"/>
            </ac:picMkLst>
          </pc:picChg>
          <pc:picChg chg="del">
            <ac:chgData name="Kamui Kanna" userId="57c82f05eb04563c" providerId="LiveId" clId="{807A97D1-DC53-44BC-B427-0B4ECBEB7D4F}" dt="2022-06-03T10:27:15.478" v="5066" actId="478"/>
            <ac:picMkLst>
              <pc:docMk/>
              <pc:sldMasterMk cId="2150529698" sldId="2147483648"/>
              <pc:sldLayoutMk cId="2821524740" sldId="2147483657"/>
              <ac:picMk id="35" creationId="{4A023A73-3733-B7FD-A2C1-668C9C4252FE}"/>
            </ac:picMkLst>
          </pc:picChg>
          <pc:picChg chg="add del mod">
            <ac:chgData name="Kamui Kanna" userId="57c82f05eb04563c" providerId="LiveId" clId="{807A97D1-DC53-44BC-B427-0B4ECBEB7D4F}" dt="2022-06-03T10:28:55.512" v="5079" actId="478"/>
            <ac:picMkLst>
              <pc:docMk/>
              <pc:sldMasterMk cId="2150529698" sldId="2147483648"/>
              <pc:sldLayoutMk cId="2821524740" sldId="2147483657"/>
              <ac:picMk id="42" creationId="{9B2710A9-D2C1-CE68-D387-25E79BB42682}"/>
            </ac:picMkLst>
          </pc:picChg>
          <pc:picChg chg="add mod">
            <ac:chgData name="Kamui Kanna" userId="57c82f05eb04563c" providerId="LiveId" clId="{807A97D1-DC53-44BC-B427-0B4ECBEB7D4F}" dt="2022-06-03T10:28:55.660" v="5080"/>
            <ac:picMkLst>
              <pc:docMk/>
              <pc:sldMasterMk cId="2150529698" sldId="2147483648"/>
              <pc:sldLayoutMk cId="2821524740" sldId="2147483657"/>
              <ac:picMk id="43" creationId="{93FF11D4-462F-A860-5FA7-412D63E659F6}"/>
            </ac:picMkLst>
          </pc:picChg>
          <pc:cxnChg chg="mod">
            <ac:chgData name="Kamui Kanna" userId="57c82f05eb04563c" providerId="LiveId" clId="{807A97D1-DC53-44BC-B427-0B4ECBEB7D4F}" dt="2022-06-03T09:48:48.793" v="4541"/>
            <ac:cxnSpMkLst>
              <pc:docMk/>
              <pc:sldMasterMk cId="2150529698" sldId="2147483648"/>
              <pc:sldLayoutMk cId="2821524740" sldId="2147483657"/>
              <ac:cxnSpMk id="39" creationId="{1E2EC76A-D02E-CC5B-1235-B9B5A934BA4B}"/>
            </ac:cxnSpMkLst>
          </pc:cxnChg>
        </pc:sldLayoutChg>
        <pc:sldLayoutChg chg="addSp delSp modSp mod modTransition">
          <pc:chgData name="Kamui Kanna" userId="57c82f05eb04563c" providerId="LiveId" clId="{807A97D1-DC53-44BC-B427-0B4ECBEB7D4F}" dt="2022-06-03T10:28:58.250" v="5082"/>
          <pc:sldLayoutMkLst>
            <pc:docMk/>
            <pc:sldMasterMk cId="2150529698" sldId="2147483648"/>
            <pc:sldLayoutMk cId="2359001512" sldId="2147483658"/>
          </pc:sldLayoutMkLst>
          <pc:spChg chg="del">
            <ac:chgData name="Kamui Kanna" userId="57c82f05eb04563c" providerId="LiveId" clId="{807A97D1-DC53-44BC-B427-0B4ECBEB7D4F}" dt="2022-06-03T09:47:18.803" v="4529" actId="478"/>
            <ac:spMkLst>
              <pc:docMk/>
              <pc:sldMasterMk cId="2150529698" sldId="2147483648"/>
              <pc:sldLayoutMk cId="2359001512" sldId="2147483658"/>
              <ac:spMk id="15" creationId="{E43FFC02-37A3-3F44-A14F-2E78EB34872F}"/>
            </ac:spMkLst>
          </pc:spChg>
          <pc:spChg chg="del">
            <ac:chgData name="Kamui Kanna" userId="57c82f05eb04563c" providerId="LiveId" clId="{807A97D1-DC53-44BC-B427-0B4ECBEB7D4F}" dt="2022-06-03T09:45:08.591" v="4497" actId="478"/>
            <ac:spMkLst>
              <pc:docMk/>
              <pc:sldMasterMk cId="2150529698" sldId="2147483648"/>
              <pc:sldLayoutMk cId="2359001512" sldId="2147483658"/>
              <ac:spMk id="21" creationId="{614011A3-C3DD-B24B-B981-239259FB5026}"/>
            </ac:spMkLst>
          </pc:spChg>
          <pc:spChg chg="del">
            <ac:chgData name="Kamui Kanna" userId="57c82f05eb04563c" providerId="LiveId" clId="{807A97D1-DC53-44BC-B427-0B4ECBEB7D4F}" dt="2022-06-03T09:45:10.337" v="4498" actId="478"/>
            <ac:spMkLst>
              <pc:docMk/>
              <pc:sldMasterMk cId="2150529698" sldId="2147483648"/>
              <pc:sldLayoutMk cId="2359001512" sldId="2147483658"/>
              <ac:spMk id="22" creationId="{6B7254BF-BA23-0441-A300-C7A701073B41}"/>
            </ac:spMkLst>
          </pc:spChg>
          <pc:spChg chg="del">
            <ac:chgData name="Kamui Kanna" userId="57c82f05eb04563c" providerId="LiveId" clId="{807A97D1-DC53-44BC-B427-0B4ECBEB7D4F}" dt="2022-06-03T09:47:22.488" v="4532" actId="478"/>
            <ac:spMkLst>
              <pc:docMk/>
              <pc:sldMasterMk cId="2150529698" sldId="2147483648"/>
              <pc:sldLayoutMk cId="2359001512" sldId="2147483658"/>
              <ac:spMk id="25" creationId="{E37E7650-2C36-C54E-B119-DF6D0AF034DD}"/>
            </ac:spMkLst>
          </pc:spChg>
          <pc:spChg chg="mod">
            <ac:chgData name="Kamui Kanna" userId="57c82f05eb04563c" providerId="LiveId" clId="{807A97D1-DC53-44BC-B427-0B4ECBEB7D4F}" dt="2022-06-03T09:45:11.214" v="4499"/>
            <ac:spMkLst>
              <pc:docMk/>
              <pc:sldMasterMk cId="2150529698" sldId="2147483648"/>
              <pc:sldLayoutMk cId="2359001512" sldId="2147483658"/>
              <ac:spMk id="27" creationId="{BA6A1A74-D32D-77C9-ABBE-098E3F81BDC4}"/>
            </ac:spMkLst>
          </pc:spChg>
          <pc:spChg chg="mod">
            <ac:chgData name="Kamui Kanna" userId="57c82f05eb04563c" providerId="LiveId" clId="{807A97D1-DC53-44BC-B427-0B4ECBEB7D4F}" dt="2022-06-03T09:45:11.214" v="4499"/>
            <ac:spMkLst>
              <pc:docMk/>
              <pc:sldMasterMk cId="2150529698" sldId="2147483648"/>
              <pc:sldLayoutMk cId="2359001512" sldId="2147483658"/>
              <ac:spMk id="29" creationId="{8F266B14-AA1D-4B77-FEFF-D9336B921685}"/>
            </ac:spMkLst>
          </pc:spChg>
          <pc:spChg chg="mod">
            <ac:chgData name="Kamui Kanna" userId="57c82f05eb04563c" providerId="LiveId" clId="{807A97D1-DC53-44BC-B427-0B4ECBEB7D4F}" dt="2022-06-03T09:45:11.214" v="4499"/>
            <ac:spMkLst>
              <pc:docMk/>
              <pc:sldMasterMk cId="2150529698" sldId="2147483648"/>
              <pc:sldLayoutMk cId="2359001512" sldId="2147483658"/>
              <ac:spMk id="30" creationId="{50581E62-2A2A-1CD0-33B1-4EC2D90B851A}"/>
            </ac:spMkLst>
          </pc:spChg>
          <pc:spChg chg="del">
            <ac:chgData name="Kamui Kanna" userId="57c82f05eb04563c" providerId="LiveId" clId="{807A97D1-DC53-44BC-B427-0B4ECBEB7D4F}" dt="2022-06-03T09:48:41.140" v="4538" actId="478"/>
            <ac:spMkLst>
              <pc:docMk/>
              <pc:sldMasterMk cId="2150529698" sldId="2147483648"/>
              <pc:sldLayoutMk cId="2359001512" sldId="2147483658"/>
              <ac:spMk id="34" creationId="{BA43D6BD-8127-7A4B-82DA-60413BA4B829}"/>
            </ac:spMkLst>
          </pc:spChg>
          <pc:spChg chg="mod">
            <ac:chgData name="Kamui Kanna" userId="57c82f05eb04563c" providerId="LiveId" clId="{807A97D1-DC53-44BC-B427-0B4ECBEB7D4F}" dt="2022-06-03T09:45:11.214" v="4499"/>
            <ac:spMkLst>
              <pc:docMk/>
              <pc:sldMasterMk cId="2150529698" sldId="2147483648"/>
              <pc:sldLayoutMk cId="2359001512" sldId="2147483658"/>
              <ac:spMk id="36" creationId="{79EC95E7-0048-B729-C791-702742148FF5}"/>
            </ac:spMkLst>
          </pc:spChg>
          <pc:spChg chg="mod">
            <ac:chgData name="Kamui Kanna" userId="57c82f05eb04563c" providerId="LiveId" clId="{807A97D1-DC53-44BC-B427-0B4ECBEB7D4F}" dt="2022-06-03T09:50:08.959" v="4554" actId="113"/>
            <ac:spMkLst>
              <pc:docMk/>
              <pc:sldMasterMk cId="2150529698" sldId="2147483648"/>
              <pc:sldLayoutMk cId="2359001512" sldId="2147483658"/>
              <ac:spMk id="37" creationId="{CDA2F198-8D26-A2E4-C2E9-33B55FDB6507}"/>
            </ac:spMkLst>
          </pc:spChg>
          <pc:spChg chg="mod">
            <ac:chgData name="Kamui Kanna" userId="57c82f05eb04563c" providerId="LiveId" clId="{807A97D1-DC53-44BC-B427-0B4ECBEB7D4F}" dt="2022-06-03T09:48:49.737" v="4542"/>
            <ac:spMkLst>
              <pc:docMk/>
              <pc:sldMasterMk cId="2150529698" sldId="2147483648"/>
              <pc:sldLayoutMk cId="2359001512" sldId="2147483658"/>
              <ac:spMk id="40" creationId="{BF4EF79A-BD21-0377-FF76-5CDC50006B2A}"/>
            </ac:spMkLst>
          </pc:spChg>
          <pc:spChg chg="add del mod">
            <ac:chgData name="Kamui Kanna" userId="57c82f05eb04563c" providerId="LiveId" clId="{807A97D1-DC53-44BC-B427-0B4ECBEB7D4F}" dt="2022-06-03T09:56:51.641" v="4592" actId="478"/>
            <ac:spMkLst>
              <pc:docMk/>
              <pc:sldMasterMk cId="2150529698" sldId="2147483648"/>
              <pc:sldLayoutMk cId="2359001512" sldId="2147483658"/>
              <ac:spMk id="41" creationId="{564A05F1-9F12-7FB2-8235-28EC8555BC46}"/>
            </ac:spMkLst>
          </pc:spChg>
          <pc:grpChg chg="del">
            <ac:chgData name="Kamui Kanna" userId="57c82f05eb04563c" providerId="LiveId" clId="{807A97D1-DC53-44BC-B427-0B4ECBEB7D4F}" dt="2022-06-03T09:47:21.303" v="4531" actId="478"/>
            <ac:grpSpMkLst>
              <pc:docMk/>
              <pc:sldMasterMk cId="2150529698" sldId="2147483648"/>
              <pc:sldLayoutMk cId="2359001512" sldId="2147483658"/>
              <ac:grpSpMk id="17" creationId="{0D179E0B-B124-1B46-AF59-6C2715E4DFF6}"/>
            </ac:grpSpMkLst>
          </pc:grpChg>
          <pc:grpChg chg="add mod">
            <ac:chgData name="Kamui Kanna" userId="57c82f05eb04563c" providerId="LiveId" clId="{807A97D1-DC53-44BC-B427-0B4ECBEB7D4F}" dt="2022-06-03T09:53:32.610" v="4579" actId="2711"/>
            <ac:grpSpMkLst>
              <pc:docMk/>
              <pc:sldMasterMk cId="2150529698" sldId="2147483648"/>
              <pc:sldLayoutMk cId="2359001512" sldId="2147483658"/>
              <ac:grpSpMk id="24" creationId="{CE779C1C-98C1-E1AB-8EF9-C8AFB4ABDD43}"/>
            </ac:grpSpMkLst>
          </pc:grpChg>
          <pc:grpChg chg="del">
            <ac:chgData name="Kamui Kanna" userId="57c82f05eb04563c" providerId="LiveId" clId="{807A97D1-DC53-44BC-B427-0B4ECBEB7D4F}" dt="2022-06-03T09:48:41.140" v="4538" actId="478"/>
            <ac:grpSpMkLst>
              <pc:docMk/>
              <pc:sldMasterMk cId="2150529698" sldId="2147483648"/>
              <pc:sldLayoutMk cId="2359001512" sldId="2147483658"/>
              <ac:grpSpMk id="31" creationId="{2012853C-7F98-A444-8D36-7C7FBC9EF87B}"/>
            </ac:grpSpMkLst>
          </pc:grpChg>
          <pc:grpChg chg="add mod">
            <ac:chgData name="Kamui Kanna" userId="57c82f05eb04563c" providerId="LiveId" clId="{807A97D1-DC53-44BC-B427-0B4ECBEB7D4F}" dt="2022-06-03T09:48:49.737" v="4542"/>
            <ac:grpSpMkLst>
              <pc:docMk/>
              <pc:sldMasterMk cId="2150529698" sldId="2147483648"/>
              <pc:sldLayoutMk cId="2359001512" sldId="2147483658"/>
              <ac:grpSpMk id="38" creationId="{AD027053-D489-56D8-6BA0-057EEFDD6168}"/>
            </ac:grpSpMkLst>
          </pc:grpChg>
          <pc:graphicFrameChg chg="del mod">
            <ac:chgData name="Kamui Kanna" userId="57c82f05eb04563c" providerId="LiveId" clId="{807A97D1-DC53-44BC-B427-0B4ECBEB7D4F}" dt="2022-06-03T09:47:20.250" v="4530" actId="478"/>
            <ac:graphicFrameMkLst>
              <pc:docMk/>
              <pc:sldMasterMk cId="2150529698" sldId="2147483648"/>
              <pc:sldLayoutMk cId="2359001512" sldId="2147483658"/>
              <ac:graphicFrameMk id="16" creationId="{C9B7E63C-3119-2C4D-A87C-713BA4CDA80D}"/>
            </ac:graphicFrameMkLst>
          </pc:graphicFrameChg>
          <pc:picChg chg="del">
            <ac:chgData name="Kamui Kanna" userId="57c82f05eb04563c" providerId="LiveId" clId="{807A97D1-DC53-44BC-B427-0B4ECBEB7D4F}" dt="2022-06-03T09:47:18.255" v="4528" actId="478"/>
            <ac:picMkLst>
              <pc:docMk/>
              <pc:sldMasterMk cId="2150529698" sldId="2147483648"/>
              <pc:sldLayoutMk cId="2359001512" sldId="2147483658"/>
              <ac:picMk id="20" creationId="{BE8BB9F1-9278-4E44-8417-B41BE5F24CAE}"/>
            </ac:picMkLst>
          </pc:picChg>
          <pc:picChg chg="mod">
            <ac:chgData name="Kamui Kanna" userId="57c82f05eb04563c" providerId="LiveId" clId="{807A97D1-DC53-44BC-B427-0B4ECBEB7D4F}" dt="2022-06-03T09:45:11.214" v="4499"/>
            <ac:picMkLst>
              <pc:docMk/>
              <pc:sldMasterMk cId="2150529698" sldId="2147483648"/>
              <pc:sldLayoutMk cId="2359001512" sldId="2147483658"/>
              <ac:picMk id="26" creationId="{877F4196-BBE7-7A42-67F9-DA80109CE7AE}"/>
            </ac:picMkLst>
          </pc:picChg>
          <pc:picChg chg="del">
            <ac:chgData name="Kamui Kanna" userId="57c82f05eb04563c" providerId="LiveId" clId="{807A97D1-DC53-44BC-B427-0B4ECBEB7D4F}" dt="2022-06-03T10:27:17.950" v="5068" actId="478"/>
            <ac:picMkLst>
              <pc:docMk/>
              <pc:sldMasterMk cId="2150529698" sldId="2147483648"/>
              <pc:sldLayoutMk cId="2359001512" sldId="2147483658"/>
              <ac:picMk id="35" creationId="{5E597563-D4B5-FD5A-E8EF-FCAA3199BC70}"/>
            </ac:picMkLst>
          </pc:picChg>
          <pc:picChg chg="add del mod">
            <ac:chgData name="Kamui Kanna" userId="57c82f05eb04563c" providerId="LiveId" clId="{807A97D1-DC53-44BC-B427-0B4ECBEB7D4F}" dt="2022-06-03T10:28:58.113" v="5081" actId="478"/>
            <ac:picMkLst>
              <pc:docMk/>
              <pc:sldMasterMk cId="2150529698" sldId="2147483648"/>
              <pc:sldLayoutMk cId="2359001512" sldId="2147483658"/>
              <ac:picMk id="42" creationId="{0AEA8F36-1175-B586-BFAA-4D39067C6C43}"/>
            </ac:picMkLst>
          </pc:picChg>
          <pc:picChg chg="add mod">
            <ac:chgData name="Kamui Kanna" userId="57c82f05eb04563c" providerId="LiveId" clId="{807A97D1-DC53-44BC-B427-0B4ECBEB7D4F}" dt="2022-06-03T10:28:58.250" v="5082"/>
            <ac:picMkLst>
              <pc:docMk/>
              <pc:sldMasterMk cId="2150529698" sldId="2147483648"/>
              <pc:sldLayoutMk cId="2359001512" sldId="2147483658"/>
              <ac:picMk id="43" creationId="{BF6C439F-040E-670A-1E1B-09C4DCF3F7A1}"/>
            </ac:picMkLst>
          </pc:picChg>
          <pc:cxnChg chg="mod">
            <ac:chgData name="Kamui Kanna" userId="57c82f05eb04563c" providerId="LiveId" clId="{807A97D1-DC53-44BC-B427-0B4ECBEB7D4F}" dt="2022-06-03T09:48:49.737" v="4542"/>
            <ac:cxnSpMkLst>
              <pc:docMk/>
              <pc:sldMasterMk cId="2150529698" sldId="2147483648"/>
              <pc:sldLayoutMk cId="2359001512" sldId="2147483658"/>
              <ac:cxnSpMk id="39" creationId="{4AACF8B1-35B4-1758-7823-490622662CBA}"/>
            </ac:cxnSpMkLst>
          </pc:cxnChg>
        </pc:sldLayoutChg>
        <pc:sldLayoutChg chg="addSp delSp modSp mod modTransition">
          <pc:chgData name="Kamui Kanna" userId="57c82f05eb04563c" providerId="LiveId" clId="{807A97D1-DC53-44BC-B427-0B4ECBEB7D4F}" dt="2022-06-03T10:28:50.532" v="5076"/>
          <pc:sldLayoutMkLst>
            <pc:docMk/>
            <pc:sldMasterMk cId="2150529698" sldId="2147483648"/>
            <pc:sldLayoutMk cId="4171025609" sldId="2147483659"/>
          </pc:sldLayoutMkLst>
          <pc:spChg chg="del">
            <ac:chgData name="Kamui Kanna" userId="57c82f05eb04563c" providerId="LiveId" clId="{807A97D1-DC53-44BC-B427-0B4ECBEB7D4F}" dt="2022-06-03T09:46:56.854" v="4512" actId="478"/>
            <ac:spMkLst>
              <pc:docMk/>
              <pc:sldMasterMk cId="2150529698" sldId="2147483648"/>
              <pc:sldLayoutMk cId="4171025609" sldId="2147483659"/>
              <ac:spMk id="15" creationId="{E43FFC02-37A3-3F44-A14F-2E78EB34872F}"/>
            </ac:spMkLst>
          </pc:spChg>
          <pc:spChg chg="mod">
            <ac:chgData name="Kamui Kanna" userId="57c82f05eb04563c" providerId="LiveId" clId="{807A97D1-DC53-44BC-B427-0B4ECBEB7D4F}" dt="2022-06-01T08:43:19.181" v="1026"/>
            <ac:spMkLst>
              <pc:docMk/>
              <pc:sldMasterMk cId="2150529698" sldId="2147483648"/>
              <pc:sldLayoutMk cId="4171025609" sldId="2147483659"/>
              <ac:spMk id="18" creationId="{BFA9424E-59BC-EF44-94AA-84F4BD8EADD2}"/>
            </ac:spMkLst>
          </pc:spChg>
          <pc:spChg chg="del">
            <ac:chgData name="Kamui Kanna" userId="57c82f05eb04563c" providerId="LiveId" clId="{807A97D1-DC53-44BC-B427-0B4ECBEB7D4F}" dt="2022-06-03T09:44:50.951" v="4488" actId="478"/>
            <ac:spMkLst>
              <pc:docMk/>
              <pc:sldMasterMk cId="2150529698" sldId="2147483648"/>
              <pc:sldLayoutMk cId="4171025609" sldId="2147483659"/>
              <ac:spMk id="21" creationId="{614011A3-C3DD-B24B-B981-239259FB5026}"/>
            </ac:spMkLst>
          </pc:spChg>
          <pc:spChg chg="del">
            <ac:chgData name="Kamui Kanna" userId="57c82f05eb04563c" providerId="LiveId" clId="{807A97D1-DC53-44BC-B427-0B4ECBEB7D4F}" dt="2022-06-03T09:44:53.711" v="4489" actId="478"/>
            <ac:spMkLst>
              <pc:docMk/>
              <pc:sldMasterMk cId="2150529698" sldId="2147483648"/>
              <pc:sldLayoutMk cId="4171025609" sldId="2147483659"/>
              <ac:spMk id="22" creationId="{6B7254BF-BA23-0441-A300-C7A701073B41}"/>
            </ac:spMkLst>
          </pc:spChg>
          <pc:spChg chg="del">
            <ac:chgData name="Kamui Kanna" userId="57c82f05eb04563c" providerId="LiveId" clId="{807A97D1-DC53-44BC-B427-0B4ECBEB7D4F}" dt="2022-06-03T09:47:02.618" v="4516" actId="478"/>
            <ac:spMkLst>
              <pc:docMk/>
              <pc:sldMasterMk cId="2150529698" sldId="2147483648"/>
              <pc:sldLayoutMk cId="4171025609" sldId="2147483659"/>
              <ac:spMk id="25" creationId="{E37E7650-2C36-C54E-B119-DF6D0AF034DD}"/>
            </ac:spMkLst>
          </pc:spChg>
          <pc:spChg chg="mod">
            <ac:chgData name="Kamui Kanna" userId="57c82f05eb04563c" providerId="LiveId" clId="{807A97D1-DC53-44BC-B427-0B4ECBEB7D4F}" dt="2022-06-03T09:44:54.861" v="4490"/>
            <ac:spMkLst>
              <pc:docMk/>
              <pc:sldMasterMk cId="2150529698" sldId="2147483648"/>
              <pc:sldLayoutMk cId="4171025609" sldId="2147483659"/>
              <ac:spMk id="27" creationId="{18E89581-909E-D704-6405-E98D0833EE86}"/>
            </ac:spMkLst>
          </pc:spChg>
          <pc:spChg chg="mod">
            <ac:chgData name="Kamui Kanna" userId="57c82f05eb04563c" providerId="LiveId" clId="{807A97D1-DC53-44BC-B427-0B4ECBEB7D4F}" dt="2022-06-03T09:49:59.640" v="4551" actId="113"/>
            <ac:spMkLst>
              <pc:docMk/>
              <pc:sldMasterMk cId="2150529698" sldId="2147483648"/>
              <pc:sldLayoutMk cId="4171025609" sldId="2147483659"/>
              <ac:spMk id="29" creationId="{23BDB594-E6CD-50D0-FC99-02C19A37D7C1}"/>
            </ac:spMkLst>
          </pc:spChg>
          <pc:spChg chg="mod">
            <ac:chgData name="Kamui Kanna" userId="57c82f05eb04563c" providerId="LiveId" clId="{807A97D1-DC53-44BC-B427-0B4ECBEB7D4F}" dt="2022-06-03T09:44:54.861" v="4490"/>
            <ac:spMkLst>
              <pc:docMk/>
              <pc:sldMasterMk cId="2150529698" sldId="2147483648"/>
              <pc:sldLayoutMk cId="4171025609" sldId="2147483659"/>
              <ac:spMk id="30" creationId="{F48E3CF7-9EA6-5896-FA27-697D7F3C22BA}"/>
            </ac:spMkLst>
          </pc:spChg>
          <pc:spChg chg="del">
            <ac:chgData name="Kamui Kanna" userId="57c82f05eb04563c" providerId="LiveId" clId="{807A97D1-DC53-44BC-B427-0B4ECBEB7D4F}" dt="2022-06-03T09:48:32.869" v="4533" actId="478"/>
            <ac:spMkLst>
              <pc:docMk/>
              <pc:sldMasterMk cId="2150529698" sldId="2147483648"/>
              <pc:sldLayoutMk cId="4171025609" sldId="2147483659"/>
              <ac:spMk id="34" creationId="{72BCFD56-AA0F-2041-9E21-2D4F9EA2113F}"/>
            </ac:spMkLst>
          </pc:spChg>
          <pc:spChg chg="mod">
            <ac:chgData name="Kamui Kanna" userId="57c82f05eb04563c" providerId="LiveId" clId="{807A97D1-DC53-44BC-B427-0B4ECBEB7D4F}" dt="2022-06-03T09:44:54.861" v="4490"/>
            <ac:spMkLst>
              <pc:docMk/>
              <pc:sldMasterMk cId="2150529698" sldId="2147483648"/>
              <pc:sldLayoutMk cId="4171025609" sldId="2147483659"/>
              <ac:spMk id="36" creationId="{EA4EF46B-687C-D5E0-C4FF-BD41999E3B61}"/>
            </ac:spMkLst>
          </pc:spChg>
          <pc:spChg chg="mod">
            <ac:chgData name="Kamui Kanna" userId="57c82f05eb04563c" providerId="LiveId" clId="{807A97D1-DC53-44BC-B427-0B4ECBEB7D4F}" dt="2022-06-03T09:44:54.861" v="4490"/>
            <ac:spMkLst>
              <pc:docMk/>
              <pc:sldMasterMk cId="2150529698" sldId="2147483648"/>
              <pc:sldLayoutMk cId="4171025609" sldId="2147483659"/>
              <ac:spMk id="37" creationId="{187DF2F8-1D1A-B9D7-F81F-26D3819AC9A8}"/>
            </ac:spMkLst>
          </pc:spChg>
          <pc:spChg chg="mod">
            <ac:chgData name="Kamui Kanna" userId="57c82f05eb04563c" providerId="LiveId" clId="{807A97D1-DC53-44BC-B427-0B4ECBEB7D4F}" dt="2022-06-03T09:48:46.829" v="4539"/>
            <ac:spMkLst>
              <pc:docMk/>
              <pc:sldMasterMk cId="2150529698" sldId="2147483648"/>
              <pc:sldLayoutMk cId="4171025609" sldId="2147483659"/>
              <ac:spMk id="40" creationId="{96101A15-A103-3AAE-E016-DE3522D792A2}"/>
            </ac:spMkLst>
          </pc:spChg>
          <pc:spChg chg="add del mod">
            <ac:chgData name="Kamui Kanna" userId="57c82f05eb04563c" providerId="LiveId" clId="{807A97D1-DC53-44BC-B427-0B4ECBEB7D4F}" dt="2022-06-03T09:56:46.108" v="4589" actId="478"/>
            <ac:spMkLst>
              <pc:docMk/>
              <pc:sldMasterMk cId="2150529698" sldId="2147483648"/>
              <pc:sldLayoutMk cId="4171025609" sldId="2147483659"/>
              <ac:spMk id="41" creationId="{F44A3459-477E-9315-4C04-4E2A39F54192}"/>
            </ac:spMkLst>
          </pc:spChg>
          <pc:grpChg chg="del">
            <ac:chgData name="Kamui Kanna" userId="57c82f05eb04563c" providerId="LiveId" clId="{807A97D1-DC53-44BC-B427-0B4ECBEB7D4F}" dt="2022-06-03T09:47:00.713" v="4514" actId="478"/>
            <ac:grpSpMkLst>
              <pc:docMk/>
              <pc:sldMasterMk cId="2150529698" sldId="2147483648"/>
              <pc:sldLayoutMk cId="4171025609" sldId="2147483659"/>
              <ac:grpSpMk id="17" creationId="{0D179E0B-B124-1B46-AF59-6C2715E4DFF6}"/>
            </ac:grpSpMkLst>
          </pc:grpChg>
          <pc:grpChg chg="add mod">
            <ac:chgData name="Kamui Kanna" userId="57c82f05eb04563c" providerId="LiveId" clId="{807A97D1-DC53-44BC-B427-0B4ECBEB7D4F}" dt="2022-06-03T09:52:53.183" v="4576" actId="2711"/>
            <ac:grpSpMkLst>
              <pc:docMk/>
              <pc:sldMasterMk cId="2150529698" sldId="2147483648"/>
              <pc:sldLayoutMk cId="4171025609" sldId="2147483659"/>
              <ac:grpSpMk id="24" creationId="{BD8944DC-81B3-DA55-D7F4-3197B5BA5122}"/>
            </ac:grpSpMkLst>
          </pc:grpChg>
          <pc:grpChg chg="del">
            <ac:chgData name="Kamui Kanna" userId="57c82f05eb04563c" providerId="LiveId" clId="{807A97D1-DC53-44BC-B427-0B4ECBEB7D4F}" dt="2022-06-03T09:48:33.564" v="4534" actId="478"/>
            <ac:grpSpMkLst>
              <pc:docMk/>
              <pc:sldMasterMk cId="2150529698" sldId="2147483648"/>
              <pc:sldLayoutMk cId="4171025609" sldId="2147483659"/>
              <ac:grpSpMk id="31" creationId="{7E7B6715-21D0-8846-B5C2-C73A663EB4CF}"/>
            </ac:grpSpMkLst>
          </pc:grpChg>
          <pc:grpChg chg="add mod">
            <ac:chgData name="Kamui Kanna" userId="57c82f05eb04563c" providerId="LiveId" clId="{807A97D1-DC53-44BC-B427-0B4ECBEB7D4F}" dt="2022-06-03T09:48:46.829" v="4539"/>
            <ac:grpSpMkLst>
              <pc:docMk/>
              <pc:sldMasterMk cId="2150529698" sldId="2147483648"/>
              <pc:sldLayoutMk cId="4171025609" sldId="2147483659"/>
              <ac:grpSpMk id="38" creationId="{EDE56F17-0884-5604-6E06-1811D3793C71}"/>
            </ac:grpSpMkLst>
          </pc:grpChg>
          <pc:graphicFrameChg chg="del mod">
            <ac:chgData name="Kamui Kanna" userId="57c82f05eb04563c" providerId="LiveId" clId="{807A97D1-DC53-44BC-B427-0B4ECBEB7D4F}" dt="2022-06-03T09:46:59.711" v="4513" actId="478"/>
            <ac:graphicFrameMkLst>
              <pc:docMk/>
              <pc:sldMasterMk cId="2150529698" sldId="2147483648"/>
              <pc:sldLayoutMk cId="4171025609" sldId="2147483659"/>
              <ac:graphicFrameMk id="16" creationId="{C9B7E63C-3119-2C4D-A87C-713BA4CDA80D}"/>
            </ac:graphicFrameMkLst>
          </pc:graphicFrameChg>
          <pc:picChg chg="del">
            <ac:chgData name="Kamui Kanna" userId="57c82f05eb04563c" providerId="LiveId" clId="{807A97D1-DC53-44BC-B427-0B4ECBEB7D4F}" dt="2022-06-03T09:47:01.506" v="4515" actId="478"/>
            <ac:picMkLst>
              <pc:docMk/>
              <pc:sldMasterMk cId="2150529698" sldId="2147483648"/>
              <pc:sldLayoutMk cId="4171025609" sldId="2147483659"/>
              <ac:picMk id="20" creationId="{BE8BB9F1-9278-4E44-8417-B41BE5F24CAE}"/>
            </ac:picMkLst>
          </pc:picChg>
          <pc:picChg chg="mod">
            <ac:chgData name="Kamui Kanna" userId="57c82f05eb04563c" providerId="LiveId" clId="{807A97D1-DC53-44BC-B427-0B4ECBEB7D4F}" dt="2022-06-03T09:44:54.861" v="4490"/>
            <ac:picMkLst>
              <pc:docMk/>
              <pc:sldMasterMk cId="2150529698" sldId="2147483648"/>
              <pc:sldLayoutMk cId="4171025609" sldId="2147483659"/>
              <ac:picMk id="26" creationId="{9861B8F3-35F2-73E3-C8F4-ACB2DD22E0C2}"/>
            </ac:picMkLst>
          </pc:picChg>
          <pc:picChg chg="del">
            <ac:chgData name="Kamui Kanna" userId="57c82f05eb04563c" providerId="LiveId" clId="{807A97D1-DC53-44BC-B427-0B4ECBEB7D4F}" dt="2022-06-03T10:27:09.844" v="5062" actId="478"/>
            <ac:picMkLst>
              <pc:docMk/>
              <pc:sldMasterMk cId="2150529698" sldId="2147483648"/>
              <pc:sldLayoutMk cId="4171025609" sldId="2147483659"/>
              <ac:picMk id="35" creationId="{F32166D1-90C0-A95D-FF96-551D84B3468E}"/>
            </ac:picMkLst>
          </pc:picChg>
          <pc:picChg chg="add del mod">
            <ac:chgData name="Kamui Kanna" userId="57c82f05eb04563c" providerId="LiveId" clId="{807A97D1-DC53-44BC-B427-0B4ECBEB7D4F}" dt="2022-06-03T10:28:50.314" v="5075" actId="478"/>
            <ac:picMkLst>
              <pc:docMk/>
              <pc:sldMasterMk cId="2150529698" sldId="2147483648"/>
              <pc:sldLayoutMk cId="4171025609" sldId="2147483659"/>
              <ac:picMk id="42" creationId="{093D53C9-5CC1-F89E-4FD1-19FA8B338EA5}"/>
            </ac:picMkLst>
          </pc:picChg>
          <pc:picChg chg="add mod">
            <ac:chgData name="Kamui Kanna" userId="57c82f05eb04563c" providerId="LiveId" clId="{807A97D1-DC53-44BC-B427-0B4ECBEB7D4F}" dt="2022-06-03T10:28:50.532" v="5076"/>
            <ac:picMkLst>
              <pc:docMk/>
              <pc:sldMasterMk cId="2150529698" sldId="2147483648"/>
              <pc:sldLayoutMk cId="4171025609" sldId="2147483659"/>
              <ac:picMk id="43" creationId="{4CB04492-E2D0-A642-BE16-4CACF4C4E99D}"/>
            </ac:picMkLst>
          </pc:picChg>
          <pc:cxnChg chg="mod">
            <ac:chgData name="Kamui Kanna" userId="57c82f05eb04563c" providerId="LiveId" clId="{807A97D1-DC53-44BC-B427-0B4ECBEB7D4F}" dt="2022-06-03T09:48:46.829" v="4539"/>
            <ac:cxnSpMkLst>
              <pc:docMk/>
              <pc:sldMasterMk cId="2150529698" sldId="2147483648"/>
              <pc:sldLayoutMk cId="4171025609" sldId="2147483659"/>
              <ac:cxnSpMk id="39" creationId="{0B90344D-C1E9-B21B-A4D9-0B37CC8A09A6}"/>
            </ac:cxnSpMkLst>
          </pc:cxnChg>
        </pc:sldLayoutChg>
        <pc:sldLayoutChg chg="modTransition">
          <pc:chgData name="Kamui Kanna" userId="57c82f05eb04563c" providerId="LiveId" clId="{807A97D1-DC53-44BC-B427-0B4ECBEB7D4F}" dt="2022-05-31T17:43:02.998" v="994"/>
          <pc:sldLayoutMkLst>
            <pc:docMk/>
            <pc:sldMasterMk cId="2150529698" sldId="2147483648"/>
            <pc:sldLayoutMk cId="3160571612" sldId="2147483660"/>
          </pc:sldLayoutMkLst>
        </pc:sldLayoutChg>
        <pc:sldLayoutChg chg="modTransition">
          <pc:chgData name="Kamui Kanna" userId="57c82f05eb04563c" providerId="LiveId" clId="{807A97D1-DC53-44BC-B427-0B4ECBEB7D4F}" dt="2022-05-31T17:43:02.998" v="994"/>
          <pc:sldLayoutMkLst>
            <pc:docMk/>
            <pc:sldMasterMk cId="2150529698" sldId="2147483648"/>
            <pc:sldLayoutMk cId="1245477562" sldId="214748366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A5F8680-5499-B148-8141-06DB3C327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ABA48384-8FE5-F74D-996E-7155E60315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87D127-6B23-E942-BAE3-A65FC2C8C6A1}" type="datetimeFigureOut">
              <a:rPr kumimoji="1" lang="zh-CN" altLang="en-US" smtClean="0"/>
              <a:t>2022/6/17</a:t>
            </a:fld>
            <a:endParaRPr kumimoji="1" lang="zh-CN" altLang="en-US"/>
          </a:p>
        </p:txBody>
      </p:sp>
      <p:sp>
        <p:nvSpPr>
          <p:cNvPr id="4" name="页脚占位符 3">
            <a:extLst>
              <a:ext uri="{FF2B5EF4-FFF2-40B4-BE49-F238E27FC236}">
                <a16:creationId xmlns:a16="http://schemas.microsoft.com/office/drawing/2014/main" id="{97D8AF5F-7B86-F948-807B-DE0C57DF75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36AD90D6-E94F-E447-87A6-B1811E60EE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4E9CF2-227E-B542-BE26-46F319FF91BC}" type="slidenum">
              <a:rPr kumimoji="1" lang="zh-CN" altLang="en-US" smtClean="0"/>
              <a:t>‹#›</a:t>
            </a:fld>
            <a:endParaRPr kumimoji="1" lang="zh-CN" altLang="en-US"/>
          </a:p>
        </p:txBody>
      </p:sp>
    </p:spTree>
    <p:extLst>
      <p:ext uri="{BB962C8B-B14F-4D97-AF65-F5344CB8AC3E}">
        <p14:creationId xmlns:p14="http://schemas.microsoft.com/office/powerpoint/2010/main" val="3935028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C82DF-22C4-194F-B7E3-8BC41D6D1654}" type="datetimeFigureOut">
              <a:rPr kumimoji="1" lang="zh-CN" altLang="en-US" smtClean="0"/>
              <a:t>2022/6/17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F8ED2-7FB2-614D-A05D-9AE01AE88DA1}" type="slidenum">
              <a:rPr kumimoji="1" lang="zh-CN" altLang="en-US" smtClean="0"/>
              <a:t>‹#›</a:t>
            </a:fld>
            <a:endParaRPr kumimoji="1" lang="zh-CN" altLang="en-US"/>
          </a:p>
        </p:txBody>
      </p:sp>
    </p:spTree>
    <p:extLst>
      <p:ext uri="{BB962C8B-B14F-4D97-AF65-F5344CB8AC3E}">
        <p14:creationId xmlns:p14="http://schemas.microsoft.com/office/powerpoint/2010/main" val="112925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a:t>
            </a:fld>
            <a:endParaRPr kumimoji="1" lang="zh-CN" altLang="en-US"/>
          </a:p>
        </p:txBody>
      </p:sp>
    </p:spTree>
    <p:extLst>
      <p:ext uri="{BB962C8B-B14F-4D97-AF65-F5344CB8AC3E}">
        <p14:creationId xmlns:p14="http://schemas.microsoft.com/office/powerpoint/2010/main" val="2359788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10</a:t>
            </a:fld>
            <a:endParaRPr kumimoji="1" lang="zh-CN" altLang="en-US"/>
          </a:p>
        </p:txBody>
      </p:sp>
    </p:spTree>
    <p:extLst>
      <p:ext uri="{BB962C8B-B14F-4D97-AF65-F5344CB8AC3E}">
        <p14:creationId xmlns:p14="http://schemas.microsoft.com/office/powerpoint/2010/main" val="3401186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11</a:t>
            </a:fld>
            <a:endParaRPr kumimoji="1" lang="zh-CN" altLang="en-US"/>
          </a:p>
        </p:txBody>
      </p:sp>
    </p:spTree>
    <p:extLst>
      <p:ext uri="{BB962C8B-B14F-4D97-AF65-F5344CB8AC3E}">
        <p14:creationId xmlns:p14="http://schemas.microsoft.com/office/powerpoint/2010/main" val="3797234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trike="noStrike" dirty="0">
              <a:solidFill>
                <a:srgbClr val="18191C"/>
              </a:solidFill>
              <a:effectLst/>
            </a:endParaRPr>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12</a:t>
            </a:fld>
            <a:endParaRPr kumimoji="1" lang="zh-CN" altLang="en-US"/>
          </a:p>
        </p:txBody>
      </p:sp>
    </p:spTree>
    <p:extLst>
      <p:ext uri="{BB962C8B-B14F-4D97-AF65-F5344CB8AC3E}">
        <p14:creationId xmlns:p14="http://schemas.microsoft.com/office/powerpoint/2010/main" val="3302878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13</a:t>
            </a:fld>
            <a:endParaRPr kumimoji="1" lang="zh-CN" altLang="en-US"/>
          </a:p>
        </p:txBody>
      </p:sp>
    </p:spTree>
    <p:extLst>
      <p:ext uri="{BB962C8B-B14F-4D97-AF65-F5344CB8AC3E}">
        <p14:creationId xmlns:p14="http://schemas.microsoft.com/office/powerpoint/2010/main" val="341322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14</a:t>
            </a:fld>
            <a:endParaRPr kumimoji="1" lang="zh-CN" altLang="en-US"/>
          </a:p>
        </p:txBody>
      </p:sp>
    </p:spTree>
    <p:extLst>
      <p:ext uri="{BB962C8B-B14F-4D97-AF65-F5344CB8AC3E}">
        <p14:creationId xmlns:p14="http://schemas.microsoft.com/office/powerpoint/2010/main" val="1081423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15</a:t>
            </a:fld>
            <a:endParaRPr kumimoji="1" lang="zh-CN" altLang="en-US"/>
          </a:p>
        </p:txBody>
      </p:sp>
    </p:spTree>
    <p:extLst>
      <p:ext uri="{BB962C8B-B14F-4D97-AF65-F5344CB8AC3E}">
        <p14:creationId xmlns:p14="http://schemas.microsoft.com/office/powerpoint/2010/main" val="1088667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16</a:t>
            </a:fld>
            <a:endParaRPr kumimoji="1" lang="zh-CN" altLang="en-US"/>
          </a:p>
        </p:txBody>
      </p:sp>
    </p:spTree>
    <p:extLst>
      <p:ext uri="{BB962C8B-B14F-4D97-AF65-F5344CB8AC3E}">
        <p14:creationId xmlns:p14="http://schemas.microsoft.com/office/powerpoint/2010/main" val="35011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17</a:t>
            </a:fld>
            <a:endParaRPr kumimoji="1" lang="zh-CN" altLang="en-US"/>
          </a:p>
        </p:txBody>
      </p:sp>
    </p:spTree>
    <p:extLst>
      <p:ext uri="{BB962C8B-B14F-4D97-AF65-F5344CB8AC3E}">
        <p14:creationId xmlns:p14="http://schemas.microsoft.com/office/powerpoint/2010/main" val="2927401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18</a:t>
            </a:fld>
            <a:endParaRPr kumimoji="1" lang="zh-CN" altLang="en-US"/>
          </a:p>
        </p:txBody>
      </p:sp>
    </p:spTree>
    <p:extLst>
      <p:ext uri="{BB962C8B-B14F-4D97-AF65-F5344CB8AC3E}">
        <p14:creationId xmlns:p14="http://schemas.microsoft.com/office/powerpoint/2010/main" val="1353204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19</a:t>
            </a:fld>
            <a:endParaRPr kumimoji="1" lang="zh-CN" altLang="en-US"/>
          </a:p>
        </p:txBody>
      </p:sp>
    </p:spTree>
    <p:extLst>
      <p:ext uri="{BB962C8B-B14F-4D97-AF65-F5344CB8AC3E}">
        <p14:creationId xmlns:p14="http://schemas.microsoft.com/office/powerpoint/2010/main" val="92215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2</a:t>
            </a:fld>
            <a:endParaRPr kumimoji="1" lang="zh-CN" altLang="en-US"/>
          </a:p>
        </p:txBody>
      </p:sp>
    </p:spTree>
    <p:extLst>
      <p:ext uri="{BB962C8B-B14F-4D97-AF65-F5344CB8AC3E}">
        <p14:creationId xmlns:p14="http://schemas.microsoft.com/office/powerpoint/2010/main" val="2283635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以上是我研究的基本情况，我的答辩到此结束，感谢各位评委老师，敬请批评指正</a:t>
            </a:r>
            <a:endParaRPr lang="en-US" altLang="zh-CN" dirty="0"/>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18191C"/>
              </a:solidFill>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solidFill>
                  <a:srgbClr val="18191C"/>
                </a:solidFill>
                <a:effectLst/>
              </a:rPr>
              <a:t>问答环节</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20</a:t>
            </a:fld>
            <a:endParaRPr kumimoji="1" lang="zh-CN" altLang="en-US"/>
          </a:p>
        </p:txBody>
      </p:sp>
    </p:spTree>
    <p:extLst>
      <p:ext uri="{BB962C8B-B14F-4D97-AF65-F5344CB8AC3E}">
        <p14:creationId xmlns:p14="http://schemas.microsoft.com/office/powerpoint/2010/main" val="1108727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21</a:t>
            </a:fld>
            <a:endParaRPr kumimoji="1" lang="zh-CN" altLang="en-US"/>
          </a:p>
        </p:txBody>
      </p:sp>
    </p:spTree>
    <p:extLst>
      <p:ext uri="{BB962C8B-B14F-4D97-AF65-F5344CB8AC3E}">
        <p14:creationId xmlns:p14="http://schemas.microsoft.com/office/powerpoint/2010/main" val="265828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3</a:t>
            </a:fld>
            <a:endParaRPr kumimoji="1" lang="zh-CN" altLang="en-US"/>
          </a:p>
        </p:txBody>
      </p:sp>
    </p:spTree>
    <p:extLst>
      <p:ext uri="{BB962C8B-B14F-4D97-AF65-F5344CB8AC3E}">
        <p14:creationId xmlns:p14="http://schemas.microsoft.com/office/powerpoint/2010/main" val="354533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4</a:t>
            </a:fld>
            <a:endParaRPr kumimoji="1" lang="zh-CN" altLang="en-US"/>
          </a:p>
        </p:txBody>
      </p:sp>
    </p:spTree>
    <p:extLst>
      <p:ext uri="{BB962C8B-B14F-4D97-AF65-F5344CB8AC3E}">
        <p14:creationId xmlns:p14="http://schemas.microsoft.com/office/powerpoint/2010/main" val="131415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5</a:t>
            </a:fld>
            <a:endParaRPr kumimoji="1" lang="zh-CN" altLang="en-US"/>
          </a:p>
        </p:txBody>
      </p:sp>
    </p:spTree>
    <p:extLst>
      <p:ext uri="{BB962C8B-B14F-4D97-AF65-F5344CB8AC3E}">
        <p14:creationId xmlns:p14="http://schemas.microsoft.com/office/powerpoint/2010/main" val="374583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6</a:t>
            </a:fld>
            <a:endParaRPr kumimoji="1" lang="zh-CN" altLang="en-US"/>
          </a:p>
        </p:txBody>
      </p:sp>
    </p:spTree>
    <p:extLst>
      <p:ext uri="{BB962C8B-B14F-4D97-AF65-F5344CB8AC3E}">
        <p14:creationId xmlns:p14="http://schemas.microsoft.com/office/powerpoint/2010/main" val="2817077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7</a:t>
            </a:fld>
            <a:endParaRPr kumimoji="1" lang="zh-CN" altLang="en-US"/>
          </a:p>
        </p:txBody>
      </p:sp>
    </p:spTree>
    <p:extLst>
      <p:ext uri="{BB962C8B-B14F-4D97-AF65-F5344CB8AC3E}">
        <p14:creationId xmlns:p14="http://schemas.microsoft.com/office/powerpoint/2010/main" val="312627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8</a:t>
            </a:fld>
            <a:endParaRPr kumimoji="1" lang="zh-CN" altLang="en-US"/>
          </a:p>
        </p:txBody>
      </p:sp>
    </p:spTree>
    <p:extLst>
      <p:ext uri="{BB962C8B-B14F-4D97-AF65-F5344CB8AC3E}">
        <p14:creationId xmlns:p14="http://schemas.microsoft.com/office/powerpoint/2010/main" val="1795757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F8ED2-7FB2-614D-A05D-9AE01AE88DA1}" type="slidenum">
              <a:rPr kumimoji="1" lang="zh-CN" altLang="en-US" smtClean="0"/>
              <a:t>9</a:t>
            </a:fld>
            <a:endParaRPr kumimoji="1" lang="zh-CN" altLang="en-US"/>
          </a:p>
        </p:txBody>
      </p:sp>
    </p:spTree>
    <p:extLst>
      <p:ext uri="{BB962C8B-B14F-4D97-AF65-F5344CB8AC3E}">
        <p14:creationId xmlns:p14="http://schemas.microsoft.com/office/powerpoint/2010/main" val="996344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开头/结尾">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FBE98A5-8209-9644-856F-84F1B8AC8045}"/>
              </a:ext>
            </a:extLst>
          </p:cNvPr>
          <p:cNvPicPr>
            <a:picLocks noChangeAspect="1"/>
          </p:cNvPicPr>
          <p:nvPr userDrawn="1"/>
        </p:nvPicPr>
        <p:blipFill>
          <a:blip r:embed="rId2"/>
          <a:srcRect t="21987" b="21987"/>
          <a:stretch/>
        </p:blipFill>
        <p:spPr>
          <a:xfrm>
            <a:off x="0" y="0"/>
            <a:ext cx="12203591" cy="3835021"/>
          </a:xfrm>
          <a:custGeom>
            <a:avLst/>
            <a:gdLst>
              <a:gd name="connsiteX0" fmla="*/ 0 w 9118972"/>
              <a:gd name="connsiteY0" fmla="*/ 0 h 2865669"/>
              <a:gd name="connsiteX1" fmla="*/ 9118972 w 9118972"/>
              <a:gd name="connsiteY1" fmla="*/ 0 h 2865669"/>
              <a:gd name="connsiteX2" fmla="*/ 9118972 w 9118972"/>
              <a:gd name="connsiteY2" fmla="*/ 2117132 h 2865669"/>
              <a:gd name="connsiteX3" fmla="*/ 8915577 w 9118972"/>
              <a:gd name="connsiteY3" fmla="*/ 2194393 h 2865669"/>
              <a:gd name="connsiteX4" fmla="*/ 4554819 w 9118972"/>
              <a:gd name="connsiteY4" fmla="*/ 2865669 h 2865669"/>
              <a:gd name="connsiteX5" fmla="*/ 194061 w 9118972"/>
              <a:gd name="connsiteY5" fmla="*/ 2194393 h 2865669"/>
              <a:gd name="connsiteX6" fmla="*/ 0 w 9118972"/>
              <a:gd name="connsiteY6" fmla="*/ 2120678 h 2865669"/>
              <a:gd name="connsiteX7" fmla="*/ 0 w 9118972"/>
              <a:gd name="connsiteY7" fmla="*/ 0 h 2865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8972" h="2865669">
                <a:moveTo>
                  <a:pt x="0" y="0"/>
                </a:moveTo>
                <a:lnTo>
                  <a:pt x="9118972" y="0"/>
                </a:lnTo>
                <a:lnTo>
                  <a:pt x="9118972" y="2117132"/>
                </a:lnTo>
                <a:lnTo>
                  <a:pt x="8915577" y="2194393"/>
                </a:lnTo>
                <a:cubicBezTo>
                  <a:pt x="7763822" y="2611469"/>
                  <a:pt x="6233829" y="2865669"/>
                  <a:pt x="4554819" y="2865669"/>
                </a:cubicBezTo>
                <a:cubicBezTo>
                  <a:pt x="2875810" y="2865669"/>
                  <a:pt x="1345816" y="2611469"/>
                  <a:pt x="194061" y="2194393"/>
                </a:cubicBezTo>
                <a:lnTo>
                  <a:pt x="0" y="2120678"/>
                </a:lnTo>
                <a:lnTo>
                  <a:pt x="0" y="0"/>
                </a:lnTo>
                <a:close/>
              </a:path>
            </a:pathLst>
          </a:custGeom>
          <a:blipFill dpi="0" rotWithShape="1">
            <a:blip r:embed="rId3"/>
            <a:srcRect/>
            <a:stretch>
              <a:fillRect t="-1630" b="-101630"/>
            </a:stretch>
          </a:blipFill>
          <a:ln>
            <a:noFill/>
          </a:ln>
        </p:spPr>
      </p:pic>
      <p:sp>
        <p:nvSpPr>
          <p:cNvPr id="9" name="任意多边形: 形状 7">
            <a:extLst>
              <a:ext uri="{FF2B5EF4-FFF2-40B4-BE49-F238E27FC236}">
                <a16:creationId xmlns:a16="http://schemas.microsoft.com/office/drawing/2014/main" id="{06E80700-3BA8-E342-BA12-E175F06BC372}"/>
              </a:ext>
            </a:extLst>
          </p:cNvPr>
          <p:cNvSpPr/>
          <p:nvPr userDrawn="1"/>
        </p:nvSpPr>
        <p:spPr>
          <a:xfrm>
            <a:off x="0" y="0"/>
            <a:ext cx="12203590" cy="383502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内容占位符 15">
            <a:extLst>
              <a:ext uri="{FF2B5EF4-FFF2-40B4-BE49-F238E27FC236}">
                <a16:creationId xmlns:a16="http://schemas.microsoft.com/office/drawing/2014/main" id="{C2AA07C0-1337-5648-8EE2-88220771EF7C}"/>
              </a:ext>
            </a:extLst>
          </p:cNvPr>
          <p:cNvSpPr>
            <a:spLocks noGrp="1"/>
          </p:cNvSpPr>
          <p:nvPr>
            <p:ph sz="quarter" idx="10" hasCustomPrompt="1"/>
          </p:nvPr>
        </p:nvSpPr>
        <p:spPr>
          <a:xfrm>
            <a:off x="1339750" y="4460684"/>
            <a:ext cx="9552791" cy="590550"/>
          </a:xfrm>
          <a:prstGeom prst="rect">
            <a:avLst/>
          </a:prstGeom>
        </p:spPr>
        <p:txBody>
          <a:bodyPr>
            <a:noAutofit/>
          </a:bodyPr>
          <a:lstStyle>
            <a:lvl1pPr marL="0" indent="0" algn="ctr">
              <a:buNone/>
              <a:defRPr lang="zh-CN" altLang="en-US" sz="3600" b="1" i="0" kern="1200" spc="140" baseline="0" dirty="0" smtClean="0">
                <a:solidFill>
                  <a:srgbClr val="4571C4"/>
                </a:solidFill>
                <a:latin typeface="Arial" panose="020B0604020202020204" pitchFamily="34" charset="0"/>
                <a:ea typeface="Microsoft YaHei" panose="020B0503020204020204" pitchFamily="34" charset="-122"/>
                <a:cs typeface="+mn-cs"/>
              </a:defRPr>
            </a:lvl1pPr>
          </a:lstStyle>
          <a:p>
            <a:pPr lvl="0"/>
            <a:r>
              <a:rPr kumimoji="1" lang="zh-CN" altLang="en-US" dirty="0"/>
              <a:t>这里是你的论文标题</a:t>
            </a:r>
          </a:p>
        </p:txBody>
      </p:sp>
      <p:sp>
        <p:nvSpPr>
          <p:cNvPr id="17" name="内容占位符 15">
            <a:extLst>
              <a:ext uri="{FF2B5EF4-FFF2-40B4-BE49-F238E27FC236}">
                <a16:creationId xmlns:a16="http://schemas.microsoft.com/office/drawing/2014/main" id="{2242CEB9-DF5D-B945-A3D7-4B01541F0C79}"/>
              </a:ext>
            </a:extLst>
          </p:cNvPr>
          <p:cNvSpPr>
            <a:spLocks noGrp="1"/>
          </p:cNvSpPr>
          <p:nvPr>
            <p:ph sz="quarter" idx="11" hasCustomPrompt="1"/>
          </p:nvPr>
        </p:nvSpPr>
        <p:spPr>
          <a:xfrm>
            <a:off x="854123" y="5190094"/>
            <a:ext cx="10483750" cy="312831"/>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kumimoji="1" lang="en" altLang="zh-CN" sz="1800" b="1" kern="1200" dirty="0">
                <a:solidFill>
                  <a:srgbClr val="3F70C4"/>
                </a:solidFill>
                <a:effectLst/>
                <a:latin typeface="Arial" panose="020B0604020202020204" pitchFamily="34" charset="0"/>
                <a:ea typeface="+mn-ea"/>
                <a:cs typeface="Arial" panose="020B0604020202020204" pitchFamily="34" charset="0"/>
              </a:defRPr>
            </a:lvl1pPr>
          </a:lstStyle>
          <a:p>
            <a:pPr lvl="0"/>
            <a:r>
              <a:rPr kumimoji="1" lang="en" altLang="zh-CN" dirty="0"/>
              <a:t>Here is the</a:t>
            </a:r>
            <a:r>
              <a:rPr kumimoji="1" lang="zh-CN" altLang="en-US" dirty="0"/>
              <a:t> </a:t>
            </a:r>
            <a:r>
              <a:rPr kumimoji="1" lang="en-US" altLang="zh-CN" dirty="0"/>
              <a:t>English name of your thesis</a:t>
            </a:r>
            <a:r>
              <a:rPr kumimoji="1" lang="en" altLang="zh-CN" dirty="0"/>
              <a:t> </a:t>
            </a:r>
          </a:p>
        </p:txBody>
      </p:sp>
      <p:pic>
        <p:nvPicPr>
          <p:cNvPr id="3" name="图片 2">
            <a:extLst>
              <a:ext uri="{FF2B5EF4-FFF2-40B4-BE49-F238E27FC236}">
                <a16:creationId xmlns:a16="http://schemas.microsoft.com/office/drawing/2014/main" id="{2542D0AA-3CB7-B9CB-0DA7-99E0D6624AA6}"/>
              </a:ext>
            </a:extLst>
          </p:cNvPr>
          <p:cNvPicPr>
            <a:picLocks noChangeAspect="1"/>
          </p:cNvPicPr>
          <p:nvPr userDrawn="1"/>
        </p:nvPicPr>
        <p:blipFill>
          <a:blip r:embed="rId4">
            <a:clrChange>
              <a:clrFrom>
                <a:srgbClr val="000000">
                  <a:alpha val="0"/>
                </a:srgbClr>
              </a:clrFrom>
              <a:clrTo>
                <a:srgbClr val="000000">
                  <a:alpha val="0"/>
                </a:srgbClr>
              </a:clrTo>
            </a:clrChange>
            <a:biLevel thresh="25000"/>
          </a:blip>
          <a:stretch>
            <a:fillRect/>
          </a:stretch>
        </p:blipFill>
        <p:spPr>
          <a:xfrm>
            <a:off x="2775155" y="1355075"/>
            <a:ext cx="6641690" cy="1508708"/>
          </a:xfrm>
          <a:prstGeom prst="rect">
            <a:avLst/>
          </a:prstGeom>
        </p:spPr>
      </p:pic>
    </p:spTree>
    <p:extLst>
      <p:ext uri="{BB962C8B-B14F-4D97-AF65-F5344CB8AC3E}">
        <p14:creationId xmlns:p14="http://schemas.microsoft.com/office/powerpoint/2010/main" val="21858515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4775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0" name="矩形 9" hidden="1">
            <a:extLst>
              <a:ext uri="{FF2B5EF4-FFF2-40B4-BE49-F238E27FC236}">
                <a16:creationId xmlns:a16="http://schemas.microsoft.com/office/drawing/2014/main" id="{47B30484-2C82-014C-AD79-32A9DAE9A697}"/>
              </a:ext>
            </a:extLst>
          </p:cNvPr>
          <p:cNvSpPr/>
          <p:nvPr userDrawn="1"/>
        </p:nvSpPr>
        <p:spPr>
          <a:xfrm>
            <a:off x="0" y="6435969"/>
            <a:ext cx="12191999" cy="422029"/>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hidden="1">
            <a:extLst>
              <a:ext uri="{FF2B5EF4-FFF2-40B4-BE49-F238E27FC236}">
                <a16:creationId xmlns:a16="http://schemas.microsoft.com/office/drawing/2014/main" id="{7690B81D-9DEA-AE48-AF64-AE13C86EFE72}"/>
              </a:ext>
            </a:extLst>
          </p:cNvPr>
          <p:cNvSpPr/>
          <p:nvPr userDrawn="1"/>
        </p:nvSpPr>
        <p:spPr>
          <a:xfrm>
            <a:off x="112822" y="6530593"/>
            <a:ext cx="3856892" cy="286232"/>
          </a:xfrm>
          <a:prstGeom prst="rect">
            <a:avLst/>
          </a:prstGeom>
        </p:spPr>
        <p:txBody>
          <a:bodyPr wrap="square">
            <a:spAutoFit/>
          </a:bodyPr>
          <a:lstStyle/>
          <a:p>
            <a:pPr marL="0" marR="0" indent="0" algn="l" rtl="0" eaLnBrk="1" fontAlgn="auto" latinLnBrk="0" hangingPunct="1">
              <a:lnSpc>
                <a:spcPct val="90000"/>
              </a:lnSpc>
              <a:spcBef>
                <a:spcPts val="750"/>
              </a:spcBef>
              <a:spcAft>
                <a:spcPts val="0"/>
              </a:spcAft>
            </a:pPr>
            <a:r>
              <a:rPr lang="zh-CN" altLang="zh-CN" sz="1400" b="0" i="0" kern="1200" spc="130" baseline="0" dirty="0">
                <a:solidFill>
                  <a:srgbClr val="FFFFFF"/>
                </a:solidFill>
                <a:effectLst/>
                <a:latin typeface="Microsoft YaHei Light" panose="020B0503020204020204" pitchFamily="34" charset="-122"/>
                <a:ea typeface="Microsoft YaHei Light" panose="020B0503020204020204" pitchFamily="34" charset="-122"/>
                <a:cs typeface="+mn-cs"/>
              </a:rPr>
              <a:t>这里可以使你的论文标题</a:t>
            </a:r>
            <a:endParaRPr lang="zh-CN" altLang="zh-CN" sz="1400" dirty="0">
              <a:effectLst/>
            </a:endParaRPr>
          </a:p>
        </p:txBody>
      </p:sp>
      <p:sp>
        <p:nvSpPr>
          <p:cNvPr id="14" name="矩形 13" hidden="1">
            <a:extLst>
              <a:ext uri="{FF2B5EF4-FFF2-40B4-BE49-F238E27FC236}">
                <a16:creationId xmlns:a16="http://schemas.microsoft.com/office/drawing/2014/main" id="{47916491-97F2-2642-A0F9-BD95C9F6D279}"/>
              </a:ext>
            </a:extLst>
          </p:cNvPr>
          <p:cNvSpPr/>
          <p:nvPr userDrawn="1"/>
        </p:nvSpPr>
        <p:spPr>
          <a:xfrm>
            <a:off x="9563548" y="6519075"/>
            <a:ext cx="2168286" cy="286232"/>
          </a:xfrm>
          <a:prstGeom prst="rect">
            <a:avLst/>
          </a:prstGeom>
        </p:spPr>
        <p:txBody>
          <a:bodyPr wrap="square">
            <a:sp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zh-CN" altLang="en-US" sz="1400" b="0" i="0" kern="1200" spc="130" baseline="0" noProof="0" dirty="0">
                <a:solidFill>
                  <a:srgbClr val="FFFFFF"/>
                </a:solidFill>
                <a:effectLst/>
                <a:latin typeface="Microsoft YaHei Light" panose="020B0503020204020204" pitchFamily="34" charset="-122"/>
                <a:ea typeface="Microsoft YaHei Light" panose="020B0503020204020204" pitchFamily="34" charset="-122"/>
                <a:cs typeface="+mn-cs"/>
              </a:rPr>
              <a:t>本科毕业设计 高天翔</a:t>
            </a:r>
            <a:endParaRPr lang="en-US" altLang="zh-CN" sz="1400" b="0" i="0" kern="1200" spc="130" baseline="0" noProof="0" dirty="0">
              <a:solidFill>
                <a:srgbClr val="FFFFFF"/>
              </a:solidFill>
              <a:effectLst/>
              <a:latin typeface="Microsoft YaHei Light" panose="020B0503020204020204" pitchFamily="34" charset="-122"/>
              <a:ea typeface="Microsoft YaHei Light" panose="020B0503020204020204" pitchFamily="34" charset="-122"/>
              <a:cs typeface="+mn-cs"/>
            </a:endParaRPr>
          </a:p>
        </p:txBody>
      </p:sp>
      <p:pic>
        <p:nvPicPr>
          <p:cNvPr id="3" name="图片 2" hidden="1">
            <a:extLst>
              <a:ext uri="{FF2B5EF4-FFF2-40B4-BE49-F238E27FC236}">
                <a16:creationId xmlns:a16="http://schemas.microsoft.com/office/drawing/2014/main" id="{97D6DB79-8F92-E1A0-1E9B-B1648D53A7DE}"/>
              </a:ext>
            </a:extLst>
          </p:cNvPr>
          <p:cNvPicPr>
            <a:picLocks noChangeAspect="1"/>
          </p:cNvPicPr>
          <p:nvPr userDrawn="1"/>
        </p:nvPicPr>
        <p:blipFill>
          <a:blip r:embed="rId3">
            <a:biLevel thresh="25000"/>
          </a:blip>
          <a:stretch>
            <a:fillRect/>
          </a:stretch>
        </p:blipFill>
        <p:spPr>
          <a:xfrm>
            <a:off x="11731834" y="6456732"/>
            <a:ext cx="380501" cy="380501"/>
          </a:xfrm>
          <a:prstGeom prst="rect">
            <a:avLst/>
          </a:prstGeom>
        </p:spPr>
      </p:pic>
      <p:pic>
        <p:nvPicPr>
          <p:cNvPr id="12" name="图片 11">
            <a:extLst>
              <a:ext uri="{FF2B5EF4-FFF2-40B4-BE49-F238E27FC236}">
                <a16:creationId xmlns:a16="http://schemas.microsoft.com/office/drawing/2014/main" id="{9D2889E8-3A94-14C5-C15F-7323A54DAFC3}"/>
              </a:ext>
            </a:extLst>
          </p:cNvPr>
          <p:cNvPicPr>
            <a:picLocks noChangeAspect="1"/>
          </p:cNvPicPr>
          <p:nvPr userDrawn="1"/>
        </p:nvPicPr>
        <p:blipFill>
          <a:blip r:embed="rId4"/>
          <a:srcRect/>
          <a:stretch/>
        </p:blipFill>
        <p:spPr>
          <a:xfrm>
            <a:off x="243451" y="227293"/>
            <a:ext cx="2935178" cy="670473"/>
          </a:xfrm>
          <a:prstGeom prst="rect">
            <a:avLst/>
          </a:prstGeom>
        </p:spPr>
      </p:pic>
      <p:sp>
        <p:nvSpPr>
          <p:cNvPr id="16" name="任意多边形 6">
            <a:extLst>
              <a:ext uri="{FF2B5EF4-FFF2-40B4-BE49-F238E27FC236}">
                <a16:creationId xmlns:a16="http://schemas.microsoft.com/office/drawing/2014/main" id="{B8D21EA9-D4FE-8E74-CA8F-5FF0E7F0A01F}"/>
              </a:ext>
            </a:extLst>
          </p:cNvPr>
          <p:cNvSpPr/>
          <p:nvPr userDrawn="1">
            <p:custDataLst>
              <p:tags r:id="rId1"/>
            </p:custDataLst>
          </p:nvPr>
        </p:nvSpPr>
        <p:spPr>
          <a:xfrm>
            <a:off x="4878388" y="0"/>
            <a:ext cx="7313612"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rgbClr val="254F8F">
              <a:alpha val="10000"/>
            </a:srgb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pic>
        <p:nvPicPr>
          <p:cNvPr id="17" name="图片 9" descr="005">
            <a:extLst>
              <a:ext uri="{FF2B5EF4-FFF2-40B4-BE49-F238E27FC236}">
                <a16:creationId xmlns:a16="http://schemas.microsoft.com/office/drawing/2014/main" id="{0867895F-398E-DACF-8F79-E04599EEDE0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441450" y="2012950"/>
            <a:ext cx="2674938"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77742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小标题">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D3163F47-8482-E446-AA08-BBF5412CABEB}"/>
              </a:ext>
            </a:extLst>
          </p:cNvPr>
          <p:cNvSpPr/>
          <p:nvPr userDrawn="1"/>
        </p:nvSpPr>
        <p:spPr>
          <a:xfrm>
            <a:off x="112822" y="6530593"/>
            <a:ext cx="3856892" cy="286232"/>
          </a:xfrm>
          <a:prstGeom prst="rect">
            <a:avLst/>
          </a:prstGeom>
        </p:spPr>
        <p:txBody>
          <a:bodyPr wrap="square">
            <a:spAutoFit/>
          </a:bodyPr>
          <a:lstStyle/>
          <a:p>
            <a:pPr marL="0" marR="0" indent="0" algn="l" rtl="0" eaLnBrk="1" fontAlgn="auto" latinLnBrk="0" hangingPunct="1">
              <a:lnSpc>
                <a:spcPct val="90000"/>
              </a:lnSpc>
              <a:spcBef>
                <a:spcPts val="750"/>
              </a:spcBef>
              <a:spcAft>
                <a:spcPts val="0"/>
              </a:spcAft>
            </a:pPr>
            <a:r>
              <a:rPr lang="zh-CN" altLang="en-US" sz="1400" b="0" i="0" kern="1200" spc="130" baseline="0" dirty="0">
                <a:solidFill>
                  <a:srgbClr val="FFFFFF"/>
                </a:solidFill>
                <a:effectLst/>
                <a:latin typeface="Microsoft YaHei Light" panose="020B0503020204020204" pitchFamily="34" charset="-122"/>
                <a:ea typeface="Microsoft YaHei Light" panose="020B0503020204020204" pitchFamily="34" charset="-122"/>
                <a:cs typeface="+mn-cs"/>
              </a:rPr>
              <a:t>基于知识图谱的医疗问答系统</a:t>
            </a:r>
          </a:p>
        </p:txBody>
      </p:sp>
      <p:cxnSp>
        <p:nvCxnSpPr>
          <p:cNvPr id="28" name="直接连接符 60">
            <a:extLst>
              <a:ext uri="{FF2B5EF4-FFF2-40B4-BE49-F238E27FC236}">
                <a16:creationId xmlns:a16="http://schemas.microsoft.com/office/drawing/2014/main" id="{85BDA709-B6C4-5747-978C-4BA4CB5A8E78}"/>
              </a:ext>
            </a:extLst>
          </p:cNvPr>
          <p:cNvCxnSpPr>
            <a:cxnSpLocks/>
          </p:cNvCxnSpPr>
          <p:nvPr userDrawn="1"/>
        </p:nvCxnSpPr>
        <p:spPr>
          <a:xfrm>
            <a:off x="4920183" y="1548272"/>
            <a:ext cx="0" cy="305377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内容占位符 15">
            <a:extLst>
              <a:ext uri="{FF2B5EF4-FFF2-40B4-BE49-F238E27FC236}">
                <a16:creationId xmlns:a16="http://schemas.microsoft.com/office/drawing/2014/main" id="{574EB41B-6AAC-0347-B8C0-FE73AFE5CE48}"/>
              </a:ext>
            </a:extLst>
          </p:cNvPr>
          <p:cNvSpPr>
            <a:spLocks noGrp="1"/>
          </p:cNvSpPr>
          <p:nvPr>
            <p:ph sz="quarter" idx="11" hasCustomPrompt="1"/>
          </p:nvPr>
        </p:nvSpPr>
        <p:spPr>
          <a:xfrm>
            <a:off x="5647764" y="1811662"/>
            <a:ext cx="4668814" cy="799185"/>
          </a:xfrm>
          <a:prstGeom prst="rect">
            <a:avLst/>
          </a:prstGeom>
        </p:spPr>
        <p:txBody>
          <a:bodyPr>
            <a:noAutofit/>
          </a:bodyPr>
          <a:lstStyle>
            <a:lvl1pPr marL="0" indent="0" algn="l">
              <a:buNone/>
              <a:defRPr lang="zh-CN" altLang="en-US" sz="5400" b="1" i="0" kern="1200" spc="140" baseline="0" dirty="0" smtClean="0">
                <a:solidFill>
                  <a:srgbClr val="4571C4"/>
                </a:solidFill>
                <a:latin typeface="Arial" panose="020B0604020202020204" pitchFamily="34" charset="0"/>
                <a:ea typeface="Microsoft YaHei" panose="020B0503020204020204" pitchFamily="34" charset="-122"/>
                <a:cs typeface="+mn-cs"/>
              </a:defRPr>
            </a:lvl1pPr>
          </a:lstStyle>
          <a:p>
            <a:pPr lvl="0"/>
            <a:r>
              <a:rPr kumimoji="1" lang="zh-CN" altLang="en-US" dirty="0"/>
              <a:t>小标题小标题</a:t>
            </a:r>
          </a:p>
        </p:txBody>
      </p:sp>
      <p:sp>
        <p:nvSpPr>
          <p:cNvPr id="35" name="内容占位符 15">
            <a:extLst>
              <a:ext uri="{FF2B5EF4-FFF2-40B4-BE49-F238E27FC236}">
                <a16:creationId xmlns:a16="http://schemas.microsoft.com/office/drawing/2014/main" id="{CEB91FC9-3067-C14E-AF10-2E53FA04CB23}"/>
              </a:ext>
            </a:extLst>
          </p:cNvPr>
          <p:cNvSpPr>
            <a:spLocks noGrp="1"/>
          </p:cNvSpPr>
          <p:nvPr>
            <p:ph sz="quarter" idx="12" hasCustomPrompt="1"/>
          </p:nvPr>
        </p:nvSpPr>
        <p:spPr>
          <a:xfrm>
            <a:off x="5647763" y="3123889"/>
            <a:ext cx="4937651" cy="1905776"/>
          </a:xfrm>
          <a:prstGeom prst="rect">
            <a:avLst/>
          </a:prstGeom>
        </p:spPr>
        <p:txBody>
          <a:bodyPr>
            <a:noAutofit/>
          </a:bodyPr>
          <a:lstStyle>
            <a:lvl1pPr marL="404813" indent="-404813" algn="l">
              <a:buFont typeface="Wingdings" pitchFamily="2" charset="2"/>
              <a:buChar char="ü"/>
              <a:tabLst/>
              <a:defRPr lang="zh-CN" altLang="en-US" sz="2800" b="1" i="0" kern="1200" spc="140" baseline="0" dirty="0" smtClean="0">
                <a:solidFill>
                  <a:srgbClr val="4571C4"/>
                </a:solidFill>
                <a:latin typeface="Arial" panose="020B0604020202020204" pitchFamily="34" charset="0"/>
                <a:ea typeface="Microsoft YaHei" panose="020B0503020204020204" pitchFamily="34" charset="-122"/>
                <a:cs typeface="+mn-cs"/>
              </a:defRPr>
            </a:lvl1pPr>
          </a:lstStyle>
          <a:p>
            <a:pPr lvl="0"/>
            <a:r>
              <a:rPr kumimoji="1" lang="zh-CN" altLang="en-US" dirty="0"/>
              <a:t>第一个小小标题</a:t>
            </a:r>
            <a:endParaRPr kumimoji="1" lang="en-US" altLang="zh-CN" dirty="0"/>
          </a:p>
          <a:p>
            <a:pPr lvl="0"/>
            <a:r>
              <a:rPr kumimoji="1" lang="zh-CN" altLang="en-US" dirty="0"/>
              <a:t>第二个小小标题</a:t>
            </a:r>
            <a:endParaRPr kumimoji="1" lang="en-US" altLang="zh-CN" dirty="0"/>
          </a:p>
          <a:p>
            <a:pPr lvl="0"/>
            <a:r>
              <a:rPr kumimoji="1" lang="zh-CN" altLang="en-US" dirty="0"/>
              <a:t>第三个小小标题</a:t>
            </a:r>
          </a:p>
        </p:txBody>
      </p:sp>
      <p:sp>
        <p:nvSpPr>
          <p:cNvPr id="12" name="矩形 11">
            <a:extLst>
              <a:ext uri="{FF2B5EF4-FFF2-40B4-BE49-F238E27FC236}">
                <a16:creationId xmlns:a16="http://schemas.microsoft.com/office/drawing/2014/main" id="{89CBA55F-0374-6A49-A8E1-2E53C644ABB3}"/>
              </a:ext>
            </a:extLst>
          </p:cNvPr>
          <p:cNvSpPr/>
          <p:nvPr userDrawn="1"/>
        </p:nvSpPr>
        <p:spPr>
          <a:xfrm>
            <a:off x="5647763" y="2809695"/>
            <a:ext cx="2517290" cy="115346"/>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CD803ADD-47BA-1DB3-43B2-D374D055453F}"/>
              </a:ext>
            </a:extLst>
          </p:cNvPr>
          <p:cNvPicPr>
            <a:picLocks noChangeAspect="1"/>
          </p:cNvPicPr>
          <p:nvPr userDrawn="1"/>
        </p:nvPicPr>
        <p:blipFill>
          <a:blip r:embed="rId2"/>
          <a:srcRect/>
          <a:stretch/>
        </p:blipFill>
        <p:spPr>
          <a:xfrm>
            <a:off x="9161470" y="125692"/>
            <a:ext cx="2941756" cy="671975"/>
          </a:xfrm>
          <a:prstGeom prst="rect">
            <a:avLst/>
          </a:prstGeom>
        </p:spPr>
      </p:pic>
      <p:pic>
        <p:nvPicPr>
          <p:cNvPr id="18" name="图片 29" descr="003">
            <a:extLst>
              <a:ext uri="{FF2B5EF4-FFF2-40B4-BE49-F238E27FC236}">
                <a16:creationId xmlns:a16="http://schemas.microsoft.com/office/drawing/2014/main" id="{2AD9A695-CFE8-E4F8-B6CD-1237BAFAB886}"/>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16946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研究背景">
    <p:bg>
      <p:bgPr>
        <a:solidFill>
          <a:schemeClr val="bg1"/>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D6F0767-E89B-FC43-B0A4-6C29E2D7A2B7}"/>
              </a:ext>
            </a:extLst>
          </p:cNvPr>
          <p:cNvGrpSpPr/>
          <p:nvPr userDrawn="1"/>
        </p:nvGrpSpPr>
        <p:grpSpPr>
          <a:xfrm>
            <a:off x="314824" y="978910"/>
            <a:ext cx="7194044" cy="45719"/>
            <a:chOff x="247135" y="747537"/>
            <a:chExt cx="7745928" cy="45719"/>
          </a:xfrm>
        </p:grpSpPr>
        <p:cxnSp>
          <p:nvCxnSpPr>
            <p:cNvPr id="27" name="直接连接符 53">
              <a:extLst>
                <a:ext uri="{FF2B5EF4-FFF2-40B4-BE49-F238E27FC236}">
                  <a16:creationId xmlns:a16="http://schemas.microsoft.com/office/drawing/2014/main" id="{F9CBD7C0-0778-1245-A9FA-36C67BD274B3}"/>
                </a:ext>
              </a:extLst>
            </p:cNvPr>
            <p:cNvCxnSpPr/>
            <p:nvPr/>
          </p:nvCxnSpPr>
          <p:spPr>
            <a:xfrm flipH="1">
              <a:off x="247135" y="770396"/>
              <a:ext cx="7745928" cy="0"/>
            </a:xfrm>
            <a:prstGeom prst="line">
              <a:avLst/>
            </a:prstGeom>
            <a:ln>
              <a:solidFill>
                <a:srgbClr val="4571C4"/>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739ED74-567A-184A-ADCB-A23B04B3CBB8}"/>
                </a:ext>
              </a:extLst>
            </p:cNvPr>
            <p:cNvSpPr/>
            <p:nvPr/>
          </p:nvSpPr>
          <p:spPr>
            <a:xfrm>
              <a:off x="247135" y="747537"/>
              <a:ext cx="3123921" cy="45719"/>
            </a:xfrm>
            <a:prstGeom prst="rect">
              <a:avLst/>
            </a:prstGeom>
            <a:ln>
              <a:solidFill>
                <a:srgbClr val="457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0" name="五边形 29">
            <a:extLst>
              <a:ext uri="{FF2B5EF4-FFF2-40B4-BE49-F238E27FC236}">
                <a16:creationId xmlns:a16="http://schemas.microsoft.com/office/drawing/2014/main" id="{A3F4FFF0-052A-9641-B293-1A8C7D479CCD}"/>
              </a:ext>
            </a:extLst>
          </p:cNvPr>
          <p:cNvSpPr/>
          <p:nvPr userDrawn="1"/>
        </p:nvSpPr>
        <p:spPr>
          <a:xfrm flipH="1">
            <a:off x="11416673" y="5802370"/>
            <a:ext cx="775326" cy="504056"/>
          </a:xfrm>
          <a:prstGeom prst="homePlate">
            <a:avLst/>
          </a:prstGeom>
          <a:gradFill flip="none" rotWithShape="1">
            <a:gsLst>
              <a:gs pos="0">
                <a:srgbClr val="33599E"/>
              </a:gs>
              <a:gs pos="99000">
                <a:srgbClr val="2E5697"/>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pic>
        <p:nvPicPr>
          <p:cNvPr id="36" name="图片 35">
            <a:extLst>
              <a:ext uri="{FF2B5EF4-FFF2-40B4-BE49-F238E27FC236}">
                <a16:creationId xmlns:a16="http://schemas.microsoft.com/office/drawing/2014/main" id="{44EE6C2B-3650-CEBB-14B3-C22EE2ACCF86}"/>
              </a:ext>
            </a:extLst>
          </p:cNvPr>
          <p:cNvPicPr>
            <a:picLocks noChangeAspect="1"/>
          </p:cNvPicPr>
          <p:nvPr userDrawn="1"/>
        </p:nvPicPr>
        <p:blipFill>
          <a:blip r:embed="rId2"/>
          <a:srcRect/>
          <a:stretch/>
        </p:blipFill>
        <p:spPr>
          <a:xfrm>
            <a:off x="9161470" y="125692"/>
            <a:ext cx="2941756" cy="671975"/>
          </a:xfrm>
          <a:prstGeom prst="rect">
            <a:avLst/>
          </a:prstGeom>
        </p:spPr>
      </p:pic>
    </p:spTree>
    <p:extLst>
      <p:ext uri="{BB962C8B-B14F-4D97-AF65-F5344CB8AC3E}">
        <p14:creationId xmlns:p14="http://schemas.microsoft.com/office/powerpoint/2010/main" val="42745307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视点三维重建">
    <p:spTree>
      <p:nvGrpSpPr>
        <p:cNvPr id="1" name=""/>
        <p:cNvGrpSpPr/>
        <p:nvPr/>
      </p:nvGrpSpPr>
      <p:grpSpPr>
        <a:xfrm>
          <a:off x="0" y="0"/>
          <a:ext cx="0" cy="0"/>
          <a:chOff x="0" y="0"/>
          <a:chExt cx="0" cy="0"/>
        </a:xfrm>
      </p:grpSpPr>
      <p:sp>
        <p:nvSpPr>
          <p:cNvPr id="23" name="五边形 22">
            <a:extLst>
              <a:ext uri="{FF2B5EF4-FFF2-40B4-BE49-F238E27FC236}">
                <a16:creationId xmlns:a16="http://schemas.microsoft.com/office/drawing/2014/main" id="{BCAF80CD-54EE-7B47-8CD6-BE46651E1491}"/>
              </a:ext>
            </a:extLst>
          </p:cNvPr>
          <p:cNvSpPr/>
          <p:nvPr userDrawn="1"/>
        </p:nvSpPr>
        <p:spPr>
          <a:xfrm flipH="1">
            <a:off x="11416673" y="5802370"/>
            <a:ext cx="775326" cy="504056"/>
          </a:xfrm>
          <a:prstGeom prst="homePlate">
            <a:avLst/>
          </a:prstGeom>
          <a:gradFill flip="none" rotWithShape="1">
            <a:gsLst>
              <a:gs pos="0">
                <a:srgbClr val="33599E"/>
              </a:gs>
              <a:gs pos="99000">
                <a:srgbClr val="2E5697"/>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pic>
        <p:nvPicPr>
          <p:cNvPr id="28" name="图片 29" descr="003">
            <a:extLst>
              <a:ext uri="{FF2B5EF4-FFF2-40B4-BE49-F238E27FC236}">
                <a16:creationId xmlns:a16="http://schemas.microsoft.com/office/drawing/2014/main" id="{AAF4C5BC-257E-C184-0836-B66C22737C5D}"/>
              </a:ext>
            </a:extLst>
          </p:cNvPr>
          <p:cNvPicPr>
            <a:picLocks noChangeAspect="1" noChangeArrowheads="1"/>
          </p:cNvPicPr>
          <p:nvPr userDrawn="1"/>
        </p:nvPicPr>
        <p:blipFill>
          <a:blip r:embed="rId2">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 name="组合 37">
            <a:extLst>
              <a:ext uri="{FF2B5EF4-FFF2-40B4-BE49-F238E27FC236}">
                <a16:creationId xmlns:a16="http://schemas.microsoft.com/office/drawing/2014/main" id="{EDE56F17-0884-5604-6E06-1811D3793C71}"/>
              </a:ext>
            </a:extLst>
          </p:cNvPr>
          <p:cNvGrpSpPr/>
          <p:nvPr userDrawn="1"/>
        </p:nvGrpSpPr>
        <p:grpSpPr>
          <a:xfrm>
            <a:off x="314824" y="978910"/>
            <a:ext cx="7194044" cy="45719"/>
            <a:chOff x="247135" y="747537"/>
            <a:chExt cx="7745928" cy="45719"/>
          </a:xfrm>
        </p:grpSpPr>
        <p:cxnSp>
          <p:nvCxnSpPr>
            <p:cNvPr id="39" name="直接连接符 53">
              <a:extLst>
                <a:ext uri="{FF2B5EF4-FFF2-40B4-BE49-F238E27FC236}">
                  <a16:creationId xmlns:a16="http://schemas.microsoft.com/office/drawing/2014/main" id="{0B90344D-C1E9-B21B-A4D9-0B37CC8A09A6}"/>
                </a:ext>
              </a:extLst>
            </p:cNvPr>
            <p:cNvCxnSpPr/>
            <p:nvPr/>
          </p:nvCxnSpPr>
          <p:spPr>
            <a:xfrm flipH="1">
              <a:off x="247135" y="770396"/>
              <a:ext cx="7745928" cy="0"/>
            </a:xfrm>
            <a:prstGeom prst="line">
              <a:avLst/>
            </a:prstGeom>
            <a:ln>
              <a:solidFill>
                <a:srgbClr val="4571C4"/>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96101A15-A103-3AAE-E016-DE3522D792A2}"/>
                </a:ext>
              </a:extLst>
            </p:cNvPr>
            <p:cNvSpPr/>
            <p:nvPr/>
          </p:nvSpPr>
          <p:spPr>
            <a:xfrm>
              <a:off x="247135" y="747537"/>
              <a:ext cx="3123921" cy="45719"/>
            </a:xfrm>
            <a:prstGeom prst="rect">
              <a:avLst/>
            </a:prstGeom>
            <a:ln>
              <a:solidFill>
                <a:srgbClr val="457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43" name="图片 42">
            <a:extLst>
              <a:ext uri="{FF2B5EF4-FFF2-40B4-BE49-F238E27FC236}">
                <a16:creationId xmlns:a16="http://schemas.microsoft.com/office/drawing/2014/main" id="{4CB04492-E2D0-A642-BE16-4CACF4C4E99D}"/>
              </a:ext>
            </a:extLst>
          </p:cNvPr>
          <p:cNvPicPr>
            <a:picLocks noChangeAspect="1"/>
          </p:cNvPicPr>
          <p:nvPr userDrawn="1"/>
        </p:nvPicPr>
        <p:blipFill>
          <a:blip r:embed="rId3"/>
          <a:srcRect/>
          <a:stretch/>
        </p:blipFill>
        <p:spPr>
          <a:xfrm>
            <a:off x="9161470" y="125692"/>
            <a:ext cx="2941756" cy="671975"/>
          </a:xfrm>
          <a:prstGeom prst="rect">
            <a:avLst/>
          </a:prstGeom>
        </p:spPr>
      </p:pic>
    </p:spTree>
    <p:extLst>
      <p:ext uri="{BB962C8B-B14F-4D97-AF65-F5344CB8AC3E}">
        <p14:creationId xmlns:p14="http://schemas.microsoft.com/office/powerpoint/2010/main" val="41710256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无监督深度学习构建">
    <p:spTree>
      <p:nvGrpSpPr>
        <p:cNvPr id="1" name=""/>
        <p:cNvGrpSpPr/>
        <p:nvPr/>
      </p:nvGrpSpPr>
      <p:grpSpPr>
        <a:xfrm>
          <a:off x="0" y="0"/>
          <a:ext cx="0" cy="0"/>
          <a:chOff x="0" y="0"/>
          <a:chExt cx="0" cy="0"/>
        </a:xfrm>
      </p:grpSpPr>
      <p:sp>
        <p:nvSpPr>
          <p:cNvPr id="23" name="五边形 22">
            <a:extLst>
              <a:ext uri="{FF2B5EF4-FFF2-40B4-BE49-F238E27FC236}">
                <a16:creationId xmlns:a16="http://schemas.microsoft.com/office/drawing/2014/main" id="{9E18B467-0D15-D845-82F8-E20747EE2946}"/>
              </a:ext>
            </a:extLst>
          </p:cNvPr>
          <p:cNvSpPr/>
          <p:nvPr userDrawn="1"/>
        </p:nvSpPr>
        <p:spPr>
          <a:xfrm flipH="1">
            <a:off x="11416673" y="5802370"/>
            <a:ext cx="775326" cy="504056"/>
          </a:xfrm>
          <a:prstGeom prst="homePlate">
            <a:avLst/>
          </a:prstGeom>
          <a:gradFill flip="none" rotWithShape="1">
            <a:gsLst>
              <a:gs pos="0">
                <a:srgbClr val="33599E"/>
              </a:gs>
              <a:gs pos="99000">
                <a:srgbClr val="2E5697"/>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pic>
        <p:nvPicPr>
          <p:cNvPr id="28" name="图片 29" descr="003">
            <a:extLst>
              <a:ext uri="{FF2B5EF4-FFF2-40B4-BE49-F238E27FC236}">
                <a16:creationId xmlns:a16="http://schemas.microsoft.com/office/drawing/2014/main" id="{A52B574A-8014-3350-A5C1-FB299E393089}"/>
              </a:ext>
            </a:extLst>
          </p:cNvPr>
          <p:cNvPicPr>
            <a:picLocks noChangeAspect="1" noChangeArrowheads="1"/>
          </p:cNvPicPr>
          <p:nvPr userDrawn="1"/>
        </p:nvPicPr>
        <p:blipFill>
          <a:blip r:embed="rId2">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 name="组合 37">
            <a:extLst>
              <a:ext uri="{FF2B5EF4-FFF2-40B4-BE49-F238E27FC236}">
                <a16:creationId xmlns:a16="http://schemas.microsoft.com/office/drawing/2014/main" id="{E62C2F0A-A1A8-68E2-6628-9B686AC5EE7E}"/>
              </a:ext>
            </a:extLst>
          </p:cNvPr>
          <p:cNvGrpSpPr/>
          <p:nvPr userDrawn="1"/>
        </p:nvGrpSpPr>
        <p:grpSpPr>
          <a:xfrm>
            <a:off x="314824" y="978910"/>
            <a:ext cx="7194044" cy="45719"/>
            <a:chOff x="247135" y="747537"/>
            <a:chExt cx="7745928" cy="45719"/>
          </a:xfrm>
        </p:grpSpPr>
        <p:cxnSp>
          <p:nvCxnSpPr>
            <p:cNvPr id="39" name="直接连接符 53">
              <a:extLst>
                <a:ext uri="{FF2B5EF4-FFF2-40B4-BE49-F238E27FC236}">
                  <a16:creationId xmlns:a16="http://schemas.microsoft.com/office/drawing/2014/main" id="{A70A972B-19B1-4430-55E4-2B268FE77763}"/>
                </a:ext>
              </a:extLst>
            </p:cNvPr>
            <p:cNvCxnSpPr/>
            <p:nvPr/>
          </p:nvCxnSpPr>
          <p:spPr>
            <a:xfrm flipH="1">
              <a:off x="247135" y="770396"/>
              <a:ext cx="7745928" cy="0"/>
            </a:xfrm>
            <a:prstGeom prst="line">
              <a:avLst/>
            </a:prstGeom>
            <a:ln>
              <a:solidFill>
                <a:srgbClr val="4571C4"/>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05943D33-4246-C0D7-AA02-178B4BB236B2}"/>
                </a:ext>
              </a:extLst>
            </p:cNvPr>
            <p:cNvSpPr/>
            <p:nvPr/>
          </p:nvSpPr>
          <p:spPr>
            <a:xfrm>
              <a:off x="247135" y="747537"/>
              <a:ext cx="3123921" cy="45719"/>
            </a:xfrm>
            <a:prstGeom prst="rect">
              <a:avLst/>
            </a:prstGeom>
            <a:ln>
              <a:solidFill>
                <a:srgbClr val="457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43" name="图片 42">
            <a:extLst>
              <a:ext uri="{FF2B5EF4-FFF2-40B4-BE49-F238E27FC236}">
                <a16:creationId xmlns:a16="http://schemas.microsoft.com/office/drawing/2014/main" id="{61E07C48-D0EF-F398-FEDB-BC1E5F9AC87B}"/>
              </a:ext>
            </a:extLst>
          </p:cNvPr>
          <p:cNvPicPr>
            <a:picLocks noChangeAspect="1"/>
          </p:cNvPicPr>
          <p:nvPr userDrawn="1"/>
        </p:nvPicPr>
        <p:blipFill>
          <a:blip r:embed="rId3"/>
          <a:srcRect/>
          <a:stretch/>
        </p:blipFill>
        <p:spPr>
          <a:xfrm>
            <a:off x="9161470" y="125692"/>
            <a:ext cx="2941756" cy="671975"/>
          </a:xfrm>
          <a:prstGeom prst="rect">
            <a:avLst/>
          </a:prstGeom>
        </p:spPr>
      </p:pic>
    </p:spTree>
    <p:extLst>
      <p:ext uri="{BB962C8B-B14F-4D97-AF65-F5344CB8AC3E}">
        <p14:creationId xmlns:p14="http://schemas.microsoft.com/office/powerpoint/2010/main" val="2836198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实验与成果">
    <p:spTree>
      <p:nvGrpSpPr>
        <p:cNvPr id="1" name=""/>
        <p:cNvGrpSpPr/>
        <p:nvPr/>
      </p:nvGrpSpPr>
      <p:grpSpPr>
        <a:xfrm>
          <a:off x="0" y="0"/>
          <a:ext cx="0" cy="0"/>
          <a:chOff x="0" y="0"/>
          <a:chExt cx="0" cy="0"/>
        </a:xfrm>
      </p:grpSpPr>
      <p:sp>
        <p:nvSpPr>
          <p:cNvPr id="23" name="五边形 22">
            <a:extLst>
              <a:ext uri="{FF2B5EF4-FFF2-40B4-BE49-F238E27FC236}">
                <a16:creationId xmlns:a16="http://schemas.microsoft.com/office/drawing/2014/main" id="{060A9150-99C1-1B43-8537-1D511385E9F3}"/>
              </a:ext>
            </a:extLst>
          </p:cNvPr>
          <p:cNvSpPr/>
          <p:nvPr userDrawn="1"/>
        </p:nvSpPr>
        <p:spPr>
          <a:xfrm flipH="1">
            <a:off x="11416673" y="5802370"/>
            <a:ext cx="775326" cy="504056"/>
          </a:xfrm>
          <a:prstGeom prst="homePlate">
            <a:avLst/>
          </a:prstGeom>
          <a:gradFill flip="none" rotWithShape="1">
            <a:gsLst>
              <a:gs pos="0">
                <a:srgbClr val="33599E"/>
              </a:gs>
              <a:gs pos="99000">
                <a:srgbClr val="2E5697"/>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pic>
        <p:nvPicPr>
          <p:cNvPr id="28" name="图片 29" descr="003">
            <a:extLst>
              <a:ext uri="{FF2B5EF4-FFF2-40B4-BE49-F238E27FC236}">
                <a16:creationId xmlns:a16="http://schemas.microsoft.com/office/drawing/2014/main" id="{EBE15A63-1395-CF7B-F4A7-CB488BDEAB31}"/>
              </a:ext>
            </a:extLst>
          </p:cNvPr>
          <p:cNvPicPr>
            <a:picLocks noChangeAspect="1" noChangeArrowheads="1"/>
          </p:cNvPicPr>
          <p:nvPr userDrawn="1"/>
        </p:nvPicPr>
        <p:blipFill>
          <a:blip r:embed="rId2">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 name="组合 37">
            <a:extLst>
              <a:ext uri="{FF2B5EF4-FFF2-40B4-BE49-F238E27FC236}">
                <a16:creationId xmlns:a16="http://schemas.microsoft.com/office/drawing/2014/main" id="{1DA8D40A-93E3-902D-C0F4-791DC66412EC}"/>
              </a:ext>
            </a:extLst>
          </p:cNvPr>
          <p:cNvGrpSpPr/>
          <p:nvPr userDrawn="1"/>
        </p:nvGrpSpPr>
        <p:grpSpPr>
          <a:xfrm>
            <a:off x="314824" y="978910"/>
            <a:ext cx="7194044" cy="45719"/>
            <a:chOff x="247135" y="747537"/>
            <a:chExt cx="7745928" cy="45719"/>
          </a:xfrm>
        </p:grpSpPr>
        <p:cxnSp>
          <p:nvCxnSpPr>
            <p:cNvPr id="39" name="直接连接符 53">
              <a:extLst>
                <a:ext uri="{FF2B5EF4-FFF2-40B4-BE49-F238E27FC236}">
                  <a16:creationId xmlns:a16="http://schemas.microsoft.com/office/drawing/2014/main" id="{1E2EC76A-D02E-CC5B-1235-B9B5A934BA4B}"/>
                </a:ext>
              </a:extLst>
            </p:cNvPr>
            <p:cNvCxnSpPr/>
            <p:nvPr/>
          </p:nvCxnSpPr>
          <p:spPr>
            <a:xfrm flipH="1">
              <a:off x="247135" y="770396"/>
              <a:ext cx="7745928" cy="0"/>
            </a:xfrm>
            <a:prstGeom prst="line">
              <a:avLst/>
            </a:prstGeom>
            <a:ln>
              <a:solidFill>
                <a:srgbClr val="4571C4"/>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BF0A527-1A1B-E914-6261-59DD387333CF}"/>
                </a:ext>
              </a:extLst>
            </p:cNvPr>
            <p:cNvSpPr/>
            <p:nvPr/>
          </p:nvSpPr>
          <p:spPr>
            <a:xfrm>
              <a:off x="247135" y="747537"/>
              <a:ext cx="3123921" cy="45719"/>
            </a:xfrm>
            <a:prstGeom prst="rect">
              <a:avLst/>
            </a:prstGeom>
            <a:ln>
              <a:solidFill>
                <a:srgbClr val="457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43" name="图片 42">
            <a:extLst>
              <a:ext uri="{FF2B5EF4-FFF2-40B4-BE49-F238E27FC236}">
                <a16:creationId xmlns:a16="http://schemas.microsoft.com/office/drawing/2014/main" id="{93FF11D4-462F-A860-5FA7-412D63E659F6}"/>
              </a:ext>
            </a:extLst>
          </p:cNvPr>
          <p:cNvPicPr>
            <a:picLocks noChangeAspect="1"/>
          </p:cNvPicPr>
          <p:nvPr userDrawn="1"/>
        </p:nvPicPr>
        <p:blipFill>
          <a:blip r:embed="rId3"/>
          <a:srcRect/>
          <a:stretch/>
        </p:blipFill>
        <p:spPr>
          <a:xfrm>
            <a:off x="9161470" y="125692"/>
            <a:ext cx="2941756" cy="671975"/>
          </a:xfrm>
          <a:prstGeom prst="rect">
            <a:avLst/>
          </a:prstGeom>
        </p:spPr>
      </p:pic>
    </p:spTree>
    <p:extLst>
      <p:ext uri="{BB962C8B-B14F-4D97-AF65-F5344CB8AC3E}">
        <p14:creationId xmlns:p14="http://schemas.microsoft.com/office/powerpoint/2010/main" val="28215247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工作总结">
    <p:spTree>
      <p:nvGrpSpPr>
        <p:cNvPr id="1" name=""/>
        <p:cNvGrpSpPr/>
        <p:nvPr/>
      </p:nvGrpSpPr>
      <p:grpSpPr>
        <a:xfrm>
          <a:off x="0" y="0"/>
          <a:ext cx="0" cy="0"/>
          <a:chOff x="0" y="0"/>
          <a:chExt cx="0" cy="0"/>
        </a:xfrm>
      </p:grpSpPr>
      <p:sp>
        <p:nvSpPr>
          <p:cNvPr id="23" name="五边形 22">
            <a:extLst>
              <a:ext uri="{FF2B5EF4-FFF2-40B4-BE49-F238E27FC236}">
                <a16:creationId xmlns:a16="http://schemas.microsoft.com/office/drawing/2014/main" id="{9AE27D47-F0F9-E14D-B480-C3ACB370CA94}"/>
              </a:ext>
            </a:extLst>
          </p:cNvPr>
          <p:cNvSpPr/>
          <p:nvPr userDrawn="1"/>
        </p:nvSpPr>
        <p:spPr>
          <a:xfrm flipH="1">
            <a:off x="11416673" y="5802370"/>
            <a:ext cx="775326" cy="504056"/>
          </a:xfrm>
          <a:prstGeom prst="homePlate">
            <a:avLst/>
          </a:prstGeom>
          <a:gradFill flip="none" rotWithShape="1">
            <a:gsLst>
              <a:gs pos="0">
                <a:srgbClr val="33599E"/>
              </a:gs>
              <a:gs pos="99000">
                <a:srgbClr val="2E5697"/>
              </a:gs>
            </a:gsLst>
            <a:lin ang="0" scaled="1"/>
            <a:tileRect/>
          </a:gra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pic>
        <p:nvPicPr>
          <p:cNvPr id="28" name="图片 29" descr="003">
            <a:extLst>
              <a:ext uri="{FF2B5EF4-FFF2-40B4-BE49-F238E27FC236}">
                <a16:creationId xmlns:a16="http://schemas.microsoft.com/office/drawing/2014/main" id="{F56F4DD4-647B-F4FC-8AB5-533B5869D908}"/>
              </a:ext>
            </a:extLst>
          </p:cNvPr>
          <p:cNvPicPr>
            <a:picLocks noChangeAspect="1" noChangeArrowheads="1"/>
          </p:cNvPicPr>
          <p:nvPr userDrawn="1"/>
        </p:nvPicPr>
        <p:blipFill>
          <a:blip r:embed="rId2">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 name="组合 37">
            <a:extLst>
              <a:ext uri="{FF2B5EF4-FFF2-40B4-BE49-F238E27FC236}">
                <a16:creationId xmlns:a16="http://schemas.microsoft.com/office/drawing/2014/main" id="{AD027053-D489-56D8-6BA0-057EEFDD6168}"/>
              </a:ext>
            </a:extLst>
          </p:cNvPr>
          <p:cNvGrpSpPr/>
          <p:nvPr userDrawn="1"/>
        </p:nvGrpSpPr>
        <p:grpSpPr>
          <a:xfrm>
            <a:off x="314824" y="978910"/>
            <a:ext cx="7194044" cy="45719"/>
            <a:chOff x="247135" y="747537"/>
            <a:chExt cx="7745928" cy="45719"/>
          </a:xfrm>
        </p:grpSpPr>
        <p:cxnSp>
          <p:nvCxnSpPr>
            <p:cNvPr id="39" name="直接连接符 53">
              <a:extLst>
                <a:ext uri="{FF2B5EF4-FFF2-40B4-BE49-F238E27FC236}">
                  <a16:creationId xmlns:a16="http://schemas.microsoft.com/office/drawing/2014/main" id="{4AACF8B1-35B4-1758-7823-490622662CBA}"/>
                </a:ext>
              </a:extLst>
            </p:cNvPr>
            <p:cNvCxnSpPr/>
            <p:nvPr/>
          </p:nvCxnSpPr>
          <p:spPr>
            <a:xfrm flipH="1">
              <a:off x="247135" y="770396"/>
              <a:ext cx="7745928" cy="0"/>
            </a:xfrm>
            <a:prstGeom prst="line">
              <a:avLst/>
            </a:prstGeom>
            <a:ln>
              <a:solidFill>
                <a:srgbClr val="4571C4"/>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BF4EF79A-BD21-0377-FF76-5CDC50006B2A}"/>
                </a:ext>
              </a:extLst>
            </p:cNvPr>
            <p:cNvSpPr/>
            <p:nvPr/>
          </p:nvSpPr>
          <p:spPr>
            <a:xfrm>
              <a:off x="247135" y="747537"/>
              <a:ext cx="3123921" cy="45719"/>
            </a:xfrm>
            <a:prstGeom prst="rect">
              <a:avLst/>
            </a:prstGeom>
            <a:ln>
              <a:solidFill>
                <a:srgbClr val="457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43" name="图片 42">
            <a:extLst>
              <a:ext uri="{FF2B5EF4-FFF2-40B4-BE49-F238E27FC236}">
                <a16:creationId xmlns:a16="http://schemas.microsoft.com/office/drawing/2014/main" id="{BF6C439F-040E-670A-1E1B-09C4DCF3F7A1}"/>
              </a:ext>
            </a:extLst>
          </p:cNvPr>
          <p:cNvPicPr>
            <a:picLocks noChangeAspect="1"/>
          </p:cNvPicPr>
          <p:nvPr userDrawn="1"/>
        </p:nvPicPr>
        <p:blipFill>
          <a:blip r:embed="rId3"/>
          <a:srcRect/>
          <a:stretch/>
        </p:blipFill>
        <p:spPr>
          <a:xfrm>
            <a:off x="9161470" y="125692"/>
            <a:ext cx="2941756" cy="671975"/>
          </a:xfrm>
          <a:prstGeom prst="rect">
            <a:avLst/>
          </a:prstGeom>
        </p:spPr>
      </p:pic>
    </p:spTree>
    <p:extLst>
      <p:ext uri="{BB962C8B-B14F-4D97-AF65-F5344CB8AC3E}">
        <p14:creationId xmlns:p14="http://schemas.microsoft.com/office/powerpoint/2010/main" val="23590015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于模板">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12B3676F-A4E5-4243-BC21-29B189A7FD14}"/>
              </a:ext>
            </a:extLst>
          </p:cNvPr>
          <p:cNvSpPr>
            <a:spLocks noGrp="1"/>
          </p:cNvSpPr>
          <p:nvPr>
            <p:ph sz="quarter" idx="10" hasCustomPrompt="1"/>
          </p:nvPr>
        </p:nvSpPr>
        <p:spPr>
          <a:xfrm>
            <a:off x="1511385" y="618700"/>
            <a:ext cx="1807873" cy="40465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1" lang="zh-CN" altLang="en-US" sz="2000" b="1" kern="1200" spc="110" noProof="0" dirty="0" smtClean="0">
                <a:solidFill>
                  <a:srgbClr val="005BAC"/>
                </a:solidFill>
                <a:latin typeface="Microsoft YaHei" panose="020B0503020204020204" pitchFamily="34" charset="-122"/>
                <a:ea typeface="Microsoft YaHei"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b="1" i="0" u="none" strike="noStrike" kern="1200" cap="none" spc="110" normalizeH="0" baseline="0" noProof="0" dirty="0">
                <a:ln>
                  <a:noFill/>
                </a:ln>
                <a:solidFill>
                  <a:srgbClr val="005BAC"/>
                </a:solidFill>
                <a:effectLst/>
                <a:uLnTx/>
                <a:uFillTx/>
                <a:latin typeface="Microsoft YaHei" panose="020B0503020204020204" pitchFamily="34" charset="-122"/>
                <a:ea typeface="Microsoft YaHei" panose="020B0503020204020204" pitchFamily="34" charset="-122"/>
                <a:cs typeface="+mn-cs"/>
              </a:rPr>
              <a:t>资源和示例</a:t>
            </a:r>
          </a:p>
        </p:txBody>
      </p:sp>
      <p:pic>
        <p:nvPicPr>
          <p:cNvPr id="6" name="图片 5" descr="文本&#10;&#10;描述已自动生成">
            <a:extLst>
              <a:ext uri="{FF2B5EF4-FFF2-40B4-BE49-F238E27FC236}">
                <a16:creationId xmlns:a16="http://schemas.microsoft.com/office/drawing/2014/main" id="{47A6ECDB-F280-8C9B-0499-CD6C24BE3EBC}"/>
              </a:ext>
            </a:extLst>
          </p:cNvPr>
          <p:cNvPicPr>
            <a:picLocks noChangeAspect="1"/>
          </p:cNvPicPr>
          <p:nvPr userDrawn="1"/>
        </p:nvPicPr>
        <p:blipFill>
          <a:blip r:embed="rId2"/>
          <a:stretch>
            <a:fillRect/>
          </a:stretch>
        </p:blipFill>
        <p:spPr>
          <a:xfrm>
            <a:off x="207745" y="287438"/>
            <a:ext cx="1165370" cy="1165370"/>
          </a:xfrm>
          <a:prstGeom prst="rect">
            <a:avLst/>
          </a:prstGeom>
        </p:spPr>
      </p:pic>
    </p:spTree>
    <p:extLst>
      <p:ext uri="{BB962C8B-B14F-4D97-AF65-F5344CB8AC3E}">
        <p14:creationId xmlns:p14="http://schemas.microsoft.com/office/powerpoint/2010/main" val="31605716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529698"/>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5" r:id="rId4"/>
    <p:sldLayoutId id="2147483659" r:id="rId5"/>
    <p:sldLayoutId id="2147483656" r:id="rId6"/>
    <p:sldLayoutId id="2147483657" r:id="rId7"/>
    <p:sldLayoutId id="2147483658" r:id="rId8"/>
    <p:sldLayoutId id="2147483660" r:id="rId9"/>
    <p:sldLayoutId id="2147483661" r:id="rId10"/>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2.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B40CB50-82ED-9D47-B265-A43FD755B343}"/>
              </a:ext>
            </a:extLst>
          </p:cNvPr>
          <p:cNvSpPr>
            <a:spLocks noGrp="1"/>
          </p:cNvSpPr>
          <p:nvPr>
            <p:ph sz="quarter" idx="10"/>
          </p:nvPr>
        </p:nvSpPr>
        <p:spPr>
          <a:xfrm>
            <a:off x="1339750" y="4755959"/>
            <a:ext cx="9552791" cy="590550"/>
          </a:xfrm>
        </p:spPr>
        <p:txBody>
          <a:bodyPr/>
          <a:lstStyle/>
          <a:p>
            <a:r>
              <a:rPr kumimoji="1" lang="zh-CN" altLang="en-US" sz="4400" dirty="0">
                <a:solidFill>
                  <a:schemeClr val="tx1">
                    <a:lumMod val="95000"/>
                    <a:lumOff val="5000"/>
                  </a:schemeClr>
                </a:solidFill>
              </a:rPr>
              <a:t>这里是你的标题</a:t>
            </a:r>
          </a:p>
        </p:txBody>
      </p:sp>
      <p:sp>
        <p:nvSpPr>
          <p:cNvPr id="4" name="矩形 3">
            <a:extLst>
              <a:ext uri="{FF2B5EF4-FFF2-40B4-BE49-F238E27FC236}">
                <a16:creationId xmlns:a16="http://schemas.microsoft.com/office/drawing/2014/main" id="{0E4E838D-7233-384F-91DD-D0A9854AA60D}"/>
              </a:ext>
            </a:extLst>
          </p:cNvPr>
          <p:cNvSpPr/>
          <p:nvPr/>
        </p:nvSpPr>
        <p:spPr>
          <a:xfrm>
            <a:off x="2063673" y="6263191"/>
            <a:ext cx="8064649" cy="369332"/>
          </a:xfrm>
          <a:prstGeom prst="rect">
            <a:avLst/>
          </a:prstGeom>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000" b="0" i="0" kern="1200" spc="140" baseline="0" noProof="0" dirty="0">
                <a:effectLst/>
                <a:latin typeface="+mn-ea"/>
              </a:rPr>
              <a:t>答辩人</a:t>
            </a:r>
            <a:r>
              <a:rPr kumimoji="1" lang="en-US" altLang="zh-CN" sz="2000" b="0" i="0" kern="1200" spc="140" baseline="0" noProof="0" dirty="0">
                <a:effectLst/>
                <a:latin typeface="+mn-ea"/>
              </a:rPr>
              <a:t>: </a:t>
            </a:r>
            <a:r>
              <a:rPr kumimoji="1" lang="zh-CN" altLang="en-US" sz="2000" spc="140" dirty="0">
                <a:latin typeface="+mn-ea"/>
              </a:rPr>
              <a:t>李飞飞</a:t>
            </a:r>
            <a:r>
              <a:rPr kumimoji="1" lang="zh-CN" altLang="en-US" sz="2000" b="0" i="0" kern="1200" spc="140" baseline="0" noProof="0" dirty="0">
                <a:effectLst/>
                <a:latin typeface="+mn-ea"/>
              </a:rPr>
              <a:t>	                指导老师</a:t>
            </a:r>
            <a:r>
              <a:rPr kumimoji="1" lang="en-US" altLang="zh-CN" sz="2000" b="0" i="0" kern="1200" spc="140" baseline="0" noProof="0" dirty="0">
                <a:effectLst/>
                <a:latin typeface="+mn-ea"/>
              </a:rPr>
              <a:t>: </a:t>
            </a:r>
            <a:r>
              <a:rPr lang="en-US" altLang="zh-CN" sz="2000" b="0" i="0" dirty="0">
                <a:solidFill>
                  <a:srgbClr val="202124"/>
                </a:solidFill>
                <a:effectLst/>
                <a:latin typeface="+mn-ea"/>
              </a:rPr>
              <a:t>Pietro </a:t>
            </a:r>
            <a:r>
              <a:rPr lang="en-US" altLang="zh-CN" sz="2000" b="0" i="0" dirty="0" err="1">
                <a:solidFill>
                  <a:srgbClr val="202124"/>
                </a:solidFill>
                <a:effectLst/>
                <a:latin typeface="+mn-ea"/>
              </a:rPr>
              <a:t>Perona</a:t>
            </a:r>
            <a:endParaRPr kumimoji="1" lang="zh-CN" altLang="en-US" sz="2000" b="0" i="0" kern="1200" spc="140" baseline="0" noProof="0" dirty="0">
              <a:effectLst/>
              <a:latin typeface="+mn-ea"/>
            </a:endParaRPr>
          </a:p>
        </p:txBody>
      </p:sp>
    </p:spTree>
    <p:extLst>
      <p:ext uri="{BB962C8B-B14F-4D97-AF65-F5344CB8AC3E}">
        <p14:creationId xmlns:p14="http://schemas.microsoft.com/office/powerpoint/2010/main" val="247957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85454FB8-B165-B808-6DF5-A3A9B9A88CD7}"/>
              </a:ext>
            </a:extLst>
          </p:cNvPr>
          <p:cNvGrpSpPr/>
          <p:nvPr/>
        </p:nvGrpSpPr>
        <p:grpSpPr>
          <a:xfrm>
            <a:off x="0" y="6433848"/>
            <a:ext cx="12192000" cy="424152"/>
            <a:chOff x="0" y="6433848"/>
            <a:chExt cx="12192000" cy="424152"/>
          </a:xfrm>
        </p:grpSpPr>
        <p:pic>
          <p:nvPicPr>
            <p:cNvPr id="29" name="图片 29" descr="003">
              <a:extLst>
                <a:ext uri="{FF2B5EF4-FFF2-40B4-BE49-F238E27FC236}">
                  <a16:creationId xmlns:a16="http://schemas.microsoft.com/office/drawing/2014/main" id="{64EB4FDB-9A1F-C020-3B88-4761087CFC40}"/>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a:extLst>
                <a:ext uri="{FF2B5EF4-FFF2-40B4-BE49-F238E27FC236}">
                  <a16:creationId xmlns:a16="http://schemas.microsoft.com/office/drawing/2014/main" id="{89DA2895-49B6-19B5-8BCE-54E1E262C3AC}"/>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31" name="矩形 30">
              <a:extLst>
                <a:ext uri="{FF2B5EF4-FFF2-40B4-BE49-F238E27FC236}">
                  <a16:creationId xmlns:a16="http://schemas.microsoft.com/office/drawing/2014/main" id="{CC1DB0DF-9755-8652-052C-8E4D23D63677}"/>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32" name="矩形 31">
              <a:extLst>
                <a:ext uri="{FF2B5EF4-FFF2-40B4-BE49-F238E27FC236}">
                  <a16:creationId xmlns:a16="http://schemas.microsoft.com/office/drawing/2014/main" id="{FAE614D0-E313-A625-FD9E-DB48A787CBC0}"/>
                </a:ext>
              </a:extLst>
            </p:cNvPr>
            <p:cNvSpPr/>
            <p:nvPr userDrawn="1"/>
          </p:nvSpPr>
          <p:spPr>
            <a:xfrm>
              <a:off x="4598886" y="6433849"/>
              <a:ext cx="3718849" cy="424151"/>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38" name="矩形 37">
              <a:extLst>
                <a:ext uri="{FF2B5EF4-FFF2-40B4-BE49-F238E27FC236}">
                  <a16:creationId xmlns:a16="http://schemas.microsoft.com/office/drawing/2014/main" id="{4C00124F-2CE6-2130-634C-531805DC9B1D}"/>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39" name="矩形 38">
              <a:extLst>
                <a:ext uri="{FF2B5EF4-FFF2-40B4-BE49-F238E27FC236}">
                  <a16:creationId xmlns:a16="http://schemas.microsoft.com/office/drawing/2014/main" id="{EB96C598-A552-D932-F967-1AD3C9753640}"/>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11" name="文本占位符 24">
            <a:extLst>
              <a:ext uri="{FF2B5EF4-FFF2-40B4-BE49-F238E27FC236}">
                <a16:creationId xmlns:a16="http://schemas.microsoft.com/office/drawing/2014/main" id="{20FC2E78-7669-B251-B976-6CD59696567F}"/>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小标题</a:t>
            </a:r>
            <a:r>
              <a:rPr kumimoji="1" lang="en-US" altLang="zh-CN" dirty="0"/>
              <a:t>1</a:t>
            </a:r>
            <a:endParaRPr kumimoji="1" lang="zh-CN" altLang="en-US" dirty="0"/>
          </a:p>
        </p:txBody>
      </p:sp>
      <p:sp>
        <p:nvSpPr>
          <p:cNvPr id="12" name="椭圆 11">
            <a:extLst>
              <a:ext uri="{FF2B5EF4-FFF2-40B4-BE49-F238E27FC236}">
                <a16:creationId xmlns:a16="http://schemas.microsoft.com/office/drawing/2014/main" id="{9B140377-A371-FEB2-AC33-C334619914DE}"/>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0B9B9E5-2360-DEC6-1F07-B3701FA4DF76}"/>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392BB471-D964-09D8-6EEE-3AD2A841C0C0}"/>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A622031F-DBC2-30F6-25B6-A8381A7F1030}"/>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C1444B30-5032-9964-D621-F6427640E3AC}"/>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A6B27DC-C96B-2E0D-A073-9C123269AE9C}"/>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DB151557-5046-C7B4-3A3A-567F69F3C4D8}"/>
              </a:ext>
            </a:extLst>
          </p:cNvPr>
          <p:cNvSpPr/>
          <p:nvPr/>
        </p:nvSpPr>
        <p:spPr>
          <a:xfrm>
            <a:off x="613254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0F56BFFB-7EB0-9F15-17B0-C7A05F7075F7}"/>
              </a:ext>
            </a:extLst>
          </p:cNvPr>
          <p:cNvSpPr/>
          <p:nvPr/>
        </p:nvSpPr>
        <p:spPr>
          <a:xfrm>
            <a:off x="6235013"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7184D0E9-8CB9-60CE-36A3-31DD4BCEE7EC}"/>
              </a:ext>
            </a:extLst>
          </p:cNvPr>
          <p:cNvSpPr/>
          <p:nvPr/>
        </p:nvSpPr>
        <p:spPr>
          <a:xfrm>
            <a:off x="634514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CC1890BF-876D-BDE4-832A-83FD8237B6EF}"/>
              </a:ext>
            </a:extLst>
          </p:cNvPr>
          <p:cNvSpPr/>
          <p:nvPr/>
        </p:nvSpPr>
        <p:spPr>
          <a:xfrm>
            <a:off x="644761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96C097B-6486-AE71-CFC8-4D02FD0C1367}"/>
              </a:ext>
            </a:extLst>
          </p:cNvPr>
          <p:cNvSpPr/>
          <p:nvPr/>
        </p:nvSpPr>
        <p:spPr>
          <a:xfrm>
            <a:off x="6561396"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92CE0915-0008-F428-B46B-7082C2BDE93A}"/>
              </a:ext>
            </a:extLst>
          </p:cNvPr>
          <p:cNvSpPr/>
          <p:nvPr/>
        </p:nvSpPr>
        <p:spPr>
          <a:xfrm>
            <a:off x="6663866"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CD1D213-FAFD-8011-1ECF-037A84A3FDBE}"/>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127E036F-C6DF-8C19-E96A-2849CF3CA43B}"/>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8F1D79C-E326-5A05-3DC2-7A7B009C0A54}"/>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A8388E3-AC01-A9FB-6212-2D7A5931AFA1}"/>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E2482A08-E232-E353-727A-3FB2504C8C01}"/>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2558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EF73DB9A-2E45-CB13-505B-D975A55CEDFE}"/>
              </a:ext>
            </a:extLst>
          </p:cNvPr>
          <p:cNvGrpSpPr/>
          <p:nvPr/>
        </p:nvGrpSpPr>
        <p:grpSpPr>
          <a:xfrm>
            <a:off x="0" y="6433848"/>
            <a:ext cx="12192000" cy="424152"/>
            <a:chOff x="0" y="6433848"/>
            <a:chExt cx="12192000" cy="424152"/>
          </a:xfrm>
        </p:grpSpPr>
        <p:pic>
          <p:nvPicPr>
            <p:cNvPr id="26" name="图片 29" descr="003">
              <a:extLst>
                <a:ext uri="{FF2B5EF4-FFF2-40B4-BE49-F238E27FC236}">
                  <a16:creationId xmlns:a16="http://schemas.microsoft.com/office/drawing/2014/main" id="{4C2544A3-F3B0-8295-E900-10AACF2F67EF}"/>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a:extLst>
                <a:ext uri="{FF2B5EF4-FFF2-40B4-BE49-F238E27FC236}">
                  <a16:creationId xmlns:a16="http://schemas.microsoft.com/office/drawing/2014/main" id="{E941FF0C-C886-106F-9A41-DFCEE8807213}"/>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28" name="矩形 27">
              <a:extLst>
                <a:ext uri="{FF2B5EF4-FFF2-40B4-BE49-F238E27FC236}">
                  <a16:creationId xmlns:a16="http://schemas.microsoft.com/office/drawing/2014/main" id="{82466F50-4C2F-97B7-9B20-4D2941C795E6}"/>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29" name="矩形 28">
              <a:extLst>
                <a:ext uri="{FF2B5EF4-FFF2-40B4-BE49-F238E27FC236}">
                  <a16:creationId xmlns:a16="http://schemas.microsoft.com/office/drawing/2014/main" id="{886CF67D-7465-08FF-1DE4-7BF24F6669D5}"/>
                </a:ext>
              </a:extLst>
            </p:cNvPr>
            <p:cNvSpPr/>
            <p:nvPr userDrawn="1"/>
          </p:nvSpPr>
          <p:spPr>
            <a:xfrm>
              <a:off x="4598886" y="6433849"/>
              <a:ext cx="3718849" cy="424151"/>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35" name="矩形 34">
              <a:extLst>
                <a:ext uri="{FF2B5EF4-FFF2-40B4-BE49-F238E27FC236}">
                  <a16:creationId xmlns:a16="http://schemas.microsoft.com/office/drawing/2014/main" id="{F8F43C4F-4863-9A9E-9CFF-E7684B4152DB}"/>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36" name="矩形 35">
              <a:extLst>
                <a:ext uri="{FF2B5EF4-FFF2-40B4-BE49-F238E27FC236}">
                  <a16:creationId xmlns:a16="http://schemas.microsoft.com/office/drawing/2014/main" id="{21FD5804-A35C-E5E1-B751-4C1F8156965F}"/>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10" name="文本占位符 24">
            <a:extLst>
              <a:ext uri="{FF2B5EF4-FFF2-40B4-BE49-F238E27FC236}">
                <a16:creationId xmlns:a16="http://schemas.microsoft.com/office/drawing/2014/main" id="{044ADAE2-4BBC-33C0-7EE9-C2314FAC19E5}"/>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小标题</a:t>
            </a:r>
            <a:r>
              <a:rPr kumimoji="1" lang="en-US" altLang="zh-CN" dirty="0"/>
              <a:t>1</a:t>
            </a:r>
            <a:endParaRPr kumimoji="1" lang="zh-CN" altLang="en-US" dirty="0"/>
          </a:p>
        </p:txBody>
      </p:sp>
      <p:sp>
        <p:nvSpPr>
          <p:cNvPr id="12" name="椭圆 11">
            <a:extLst>
              <a:ext uri="{FF2B5EF4-FFF2-40B4-BE49-F238E27FC236}">
                <a16:creationId xmlns:a16="http://schemas.microsoft.com/office/drawing/2014/main" id="{DB4A83BB-47CB-4966-F868-97A60045AE81}"/>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12D9050-4557-08C9-B3F5-C1E483A1CA27}"/>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CBA600B5-C2A9-69C8-2F77-9E04DAB2E63E}"/>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7DFF9ED2-3C13-17EC-F9EE-C697EB99D5E9}"/>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B861BBD-C467-A9D7-6EB1-DF93A70D1739}"/>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73C4F1F5-7DE4-A106-AC0E-665C86441AFA}"/>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14BF52CB-AA45-636C-6C37-46DA1B5CD775}"/>
              </a:ext>
            </a:extLst>
          </p:cNvPr>
          <p:cNvSpPr/>
          <p:nvPr/>
        </p:nvSpPr>
        <p:spPr>
          <a:xfrm>
            <a:off x="613254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5D0CD1DB-2D82-9918-5B57-31593FD712C6}"/>
              </a:ext>
            </a:extLst>
          </p:cNvPr>
          <p:cNvSpPr/>
          <p:nvPr/>
        </p:nvSpPr>
        <p:spPr>
          <a:xfrm>
            <a:off x="623501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C849156-C9FC-C070-5585-FBA330A6A3B3}"/>
              </a:ext>
            </a:extLst>
          </p:cNvPr>
          <p:cNvSpPr/>
          <p:nvPr/>
        </p:nvSpPr>
        <p:spPr>
          <a:xfrm>
            <a:off x="6345145"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08B57103-EFBA-CF8F-0667-8B9AB5597F8C}"/>
              </a:ext>
            </a:extLst>
          </p:cNvPr>
          <p:cNvSpPr/>
          <p:nvPr/>
        </p:nvSpPr>
        <p:spPr>
          <a:xfrm>
            <a:off x="644761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4B25306E-FDCC-D73E-521F-6F66BCD640B7}"/>
              </a:ext>
            </a:extLst>
          </p:cNvPr>
          <p:cNvSpPr/>
          <p:nvPr/>
        </p:nvSpPr>
        <p:spPr>
          <a:xfrm>
            <a:off x="6561396"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97CB8BD6-897A-8509-1A66-FE5341249F7B}"/>
              </a:ext>
            </a:extLst>
          </p:cNvPr>
          <p:cNvSpPr/>
          <p:nvPr/>
        </p:nvSpPr>
        <p:spPr>
          <a:xfrm>
            <a:off x="6663866"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3AD92C13-A396-0F24-105E-1C8B4FD1E373}"/>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902C70D-7073-E302-4582-20D00DB89DBB}"/>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5CABDE7B-89BD-C410-5DEE-98C602442335}"/>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2E7AAFB9-0EDB-2011-FFFD-E666FCD72108}"/>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50E1D5F-C621-C11D-19A0-B3B7E5697E48}"/>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319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7BAF8517-15DC-9C23-0864-BC690C4C201A}"/>
              </a:ext>
            </a:extLst>
          </p:cNvPr>
          <p:cNvGrpSpPr/>
          <p:nvPr/>
        </p:nvGrpSpPr>
        <p:grpSpPr>
          <a:xfrm>
            <a:off x="0" y="6433848"/>
            <a:ext cx="12192000" cy="424152"/>
            <a:chOff x="0" y="6433848"/>
            <a:chExt cx="12192000" cy="424152"/>
          </a:xfrm>
        </p:grpSpPr>
        <p:pic>
          <p:nvPicPr>
            <p:cNvPr id="24" name="图片 29" descr="003">
              <a:extLst>
                <a:ext uri="{FF2B5EF4-FFF2-40B4-BE49-F238E27FC236}">
                  <a16:creationId xmlns:a16="http://schemas.microsoft.com/office/drawing/2014/main" id="{21179D16-0F55-89B6-0100-3A001D86697D}"/>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a:extLst>
                <a:ext uri="{FF2B5EF4-FFF2-40B4-BE49-F238E27FC236}">
                  <a16:creationId xmlns:a16="http://schemas.microsoft.com/office/drawing/2014/main" id="{5DD89F3C-ACE9-E8CC-46D8-EC4FB8F4E091}"/>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26" name="矩形 25">
              <a:extLst>
                <a:ext uri="{FF2B5EF4-FFF2-40B4-BE49-F238E27FC236}">
                  <a16:creationId xmlns:a16="http://schemas.microsoft.com/office/drawing/2014/main" id="{507FA55A-7589-3A68-0BCA-B6A340DA1DAB}"/>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27" name="矩形 26">
              <a:extLst>
                <a:ext uri="{FF2B5EF4-FFF2-40B4-BE49-F238E27FC236}">
                  <a16:creationId xmlns:a16="http://schemas.microsoft.com/office/drawing/2014/main" id="{87080B41-0419-9C87-9DFF-00EF5BC06C4A}"/>
                </a:ext>
              </a:extLst>
            </p:cNvPr>
            <p:cNvSpPr/>
            <p:nvPr userDrawn="1"/>
          </p:nvSpPr>
          <p:spPr>
            <a:xfrm>
              <a:off x="4598886" y="6433849"/>
              <a:ext cx="3718849" cy="424151"/>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28" name="矩形 27">
              <a:extLst>
                <a:ext uri="{FF2B5EF4-FFF2-40B4-BE49-F238E27FC236}">
                  <a16:creationId xmlns:a16="http://schemas.microsoft.com/office/drawing/2014/main" id="{D4A554B6-12C3-0129-02AE-564591416DC5}"/>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29" name="矩形 28">
              <a:extLst>
                <a:ext uri="{FF2B5EF4-FFF2-40B4-BE49-F238E27FC236}">
                  <a16:creationId xmlns:a16="http://schemas.microsoft.com/office/drawing/2014/main" id="{A60AD369-4F7D-5FB5-B151-511CDF009D94}"/>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5" name="文本占位符 24">
            <a:extLst>
              <a:ext uri="{FF2B5EF4-FFF2-40B4-BE49-F238E27FC236}">
                <a16:creationId xmlns:a16="http://schemas.microsoft.com/office/drawing/2014/main" id="{FAB6F507-2095-5334-32C6-AA66CF5F482E}"/>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小标题</a:t>
            </a:r>
            <a:r>
              <a:rPr kumimoji="1" lang="en-US" altLang="zh-CN" dirty="0"/>
              <a:t>2</a:t>
            </a:r>
            <a:endParaRPr kumimoji="1" lang="zh-CN" altLang="en-US" dirty="0"/>
          </a:p>
        </p:txBody>
      </p:sp>
      <p:sp>
        <p:nvSpPr>
          <p:cNvPr id="121" name="椭圆 120">
            <a:extLst>
              <a:ext uri="{FF2B5EF4-FFF2-40B4-BE49-F238E27FC236}">
                <a16:creationId xmlns:a16="http://schemas.microsoft.com/office/drawing/2014/main" id="{5DB5241E-6126-2863-5DEA-63823B5EB648}"/>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8650CD20-85E5-63A7-639C-F8D4097D8D57}"/>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CCEBB80C-3CE0-9D3E-70A6-0FEF0242972B}"/>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2F5843E7-6D70-51F1-8258-4AC29CBF791D}"/>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AB86AAFD-A57D-360E-B740-9DDC68C50C7A}"/>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30B11174-482F-71A9-DB26-EEAAC0DC160D}"/>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id="{2A9A83D8-B892-2C6E-3DEC-62BCB61E090B}"/>
              </a:ext>
            </a:extLst>
          </p:cNvPr>
          <p:cNvSpPr/>
          <p:nvPr/>
        </p:nvSpPr>
        <p:spPr>
          <a:xfrm>
            <a:off x="613254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C433CB21-491C-7AF3-A731-43D59158DFB1}"/>
              </a:ext>
            </a:extLst>
          </p:cNvPr>
          <p:cNvSpPr/>
          <p:nvPr/>
        </p:nvSpPr>
        <p:spPr>
          <a:xfrm>
            <a:off x="623501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48A3ACA8-2250-B4AA-E352-53F11E7CCFDF}"/>
              </a:ext>
            </a:extLst>
          </p:cNvPr>
          <p:cNvSpPr/>
          <p:nvPr/>
        </p:nvSpPr>
        <p:spPr>
          <a:xfrm>
            <a:off x="634514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EBD8CE68-4A01-A53C-3464-EEB46B0FC318}"/>
              </a:ext>
            </a:extLst>
          </p:cNvPr>
          <p:cNvSpPr/>
          <p:nvPr/>
        </p:nvSpPr>
        <p:spPr>
          <a:xfrm>
            <a:off x="6447615"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BC24C96D-788A-7543-FA1E-F4EA628217B5}"/>
              </a:ext>
            </a:extLst>
          </p:cNvPr>
          <p:cNvSpPr/>
          <p:nvPr/>
        </p:nvSpPr>
        <p:spPr>
          <a:xfrm>
            <a:off x="6561396"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EBD4A81A-F781-86A3-6247-E46E75DBC2B6}"/>
              </a:ext>
            </a:extLst>
          </p:cNvPr>
          <p:cNvSpPr/>
          <p:nvPr/>
        </p:nvSpPr>
        <p:spPr>
          <a:xfrm>
            <a:off x="6663866"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C8A00967-90AB-9738-F15C-4C06A5898F8A}"/>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a:extLst>
              <a:ext uri="{FF2B5EF4-FFF2-40B4-BE49-F238E27FC236}">
                <a16:creationId xmlns:a16="http://schemas.microsoft.com/office/drawing/2014/main" id="{C9F6A67C-C077-04CC-6092-5E032BD8EE12}"/>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9B2404ED-B360-DFA8-05A6-FD9C574F9C04}"/>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40B27406-499E-30DD-AD50-D29D8ED4C42F}"/>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1BFF9479-6CBE-1F2C-131A-46E4DC701F49}"/>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923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26DE705-DAAA-0FDD-7874-0CD456DFB2AF}"/>
              </a:ext>
            </a:extLst>
          </p:cNvPr>
          <p:cNvGrpSpPr/>
          <p:nvPr/>
        </p:nvGrpSpPr>
        <p:grpSpPr>
          <a:xfrm>
            <a:off x="0" y="6433848"/>
            <a:ext cx="12192000" cy="424152"/>
            <a:chOff x="0" y="6433848"/>
            <a:chExt cx="12192000" cy="424152"/>
          </a:xfrm>
        </p:grpSpPr>
        <p:pic>
          <p:nvPicPr>
            <p:cNvPr id="24" name="图片 29" descr="003">
              <a:extLst>
                <a:ext uri="{FF2B5EF4-FFF2-40B4-BE49-F238E27FC236}">
                  <a16:creationId xmlns:a16="http://schemas.microsoft.com/office/drawing/2014/main" id="{F26EA882-9B03-BEBE-B883-78FE6E43C5C0}"/>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a:extLst>
                <a:ext uri="{FF2B5EF4-FFF2-40B4-BE49-F238E27FC236}">
                  <a16:creationId xmlns:a16="http://schemas.microsoft.com/office/drawing/2014/main" id="{0D6AFDCA-51FA-6D9E-BDFB-8F14FD4C667C}"/>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32" name="矩形 31">
              <a:extLst>
                <a:ext uri="{FF2B5EF4-FFF2-40B4-BE49-F238E27FC236}">
                  <a16:creationId xmlns:a16="http://schemas.microsoft.com/office/drawing/2014/main" id="{2B55ED61-C495-754F-5869-FB394F8CA55D}"/>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33" name="矩形 32">
              <a:extLst>
                <a:ext uri="{FF2B5EF4-FFF2-40B4-BE49-F238E27FC236}">
                  <a16:creationId xmlns:a16="http://schemas.microsoft.com/office/drawing/2014/main" id="{39706B09-C8A4-A1A8-B776-832D5BC1B009}"/>
                </a:ext>
              </a:extLst>
            </p:cNvPr>
            <p:cNvSpPr/>
            <p:nvPr userDrawn="1"/>
          </p:nvSpPr>
          <p:spPr>
            <a:xfrm>
              <a:off x="4598886" y="6433849"/>
              <a:ext cx="3718849" cy="424151"/>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34" name="矩形 33">
              <a:extLst>
                <a:ext uri="{FF2B5EF4-FFF2-40B4-BE49-F238E27FC236}">
                  <a16:creationId xmlns:a16="http://schemas.microsoft.com/office/drawing/2014/main" id="{748CF621-A1DF-EED9-B4AC-94FBCD617C26}"/>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36" name="矩形 35">
              <a:extLst>
                <a:ext uri="{FF2B5EF4-FFF2-40B4-BE49-F238E27FC236}">
                  <a16:creationId xmlns:a16="http://schemas.microsoft.com/office/drawing/2014/main" id="{0944EDF5-0102-C286-237C-22CECF067940}"/>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4" name="文本占位符 24">
            <a:extLst>
              <a:ext uri="{FF2B5EF4-FFF2-40B4-BE49-F238E27FC236}">
                <a16:creationId xmlns:a16="http://schemas.microsoft.com/office/drawing/2014/main" id="{C3429EB2-FC86-3016-D147-26E852B873A0}"/>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小标题</a:t>
            </a:r>
            <a:r>
              <a:rPr kumimoji="1" lang="en-US" altLang="zh-CN" dirty="0"/>
              <a:t>2</a:t>
            </a:r>
            <a:endParaRPr kumimoji="1" lang="zh-CN" altLang="en-US" dirty="0"/>
          </a:p>
        </p:txBody>
      </p:sp>
      <p:sp>
        <p:nvSpPr>
          <p:cNvPr id="7" name="椭圆 6">
            <a:extLst>
              <a:ext uri="{FF2B5EF4-FFF2-40B4-BE49-F238E27FC236}">
                <a16:creationId xmlns:a16="http://schemas.microsoft.com/office/drawing/2014/main" id="{C11C11B0-F1B3-DFBD-C87C-B7BCA688F1D5}"/>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3917F8B-C949-62E9-06DF-50FBDD72C572}"/>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42B6F5D-18EE-19FE-94EB-79C6198BB83F}"/>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904ADF2-280D-258E-B557-EF9F50AD21D2}"/>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BE1EE8BE-0959-41AE-7BFD-29844E704796}"/>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B7D6FE6-9A96-19CF-2CEA-C9A7D24E6E9B}"/>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1CC1D2C-F6B8-264F-3E6B-989A97B22C07}"/>
              </a:ext>
            </a:extLst>
          </p:cNvPr>
          <p:cNvSpPr/>
          <p:nvPr/>
        </p:nvSpPr>
        <p:spPr>
          <a:xfrm>
            <a:off x="613254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767B88F2-7FDA-0A8D-B603-71987FCE27F4}"/>
              </a:ext>
            </a:extLst>
          </p:cNvPr>
          <p:cNvSpPr/>
          <p:nvPr/>
        </p:nvSpPr>
        <p:spPr>
          <a:xfrm>
            <a:off x="623501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F95D4F2B-1889-C27E-8868-2C7611C9A9BA}"/>
              </a:ext>
            </a:extLst>
          </p:cNvPr>
          <p:cNvSpPr/>
          <p:nvPr/>
        </p:nvSpPr>
        <p:spPr>
          <a:xfrm>
            <a:off x="634514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10C5F310-6DA4-4924-5553-E4A84831AC27}"/>
              </a:ext>
            </a:extLst>
          </p:cNvPr>
          <p:cNvSpPr/>
          <p:nvPr/>
        </p:nvSpPr>
        <p:spPr>
          <a:xfrm>
            <a:off x="644761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FEF4842-5461-D4AC-8931-DF7C6BA26231}"/>
              </a:ext>
            </a:extLst>
          </p:cNvPr>
          <p:cNvSpPr/>
          <p:nvPr/>
        </p:nvSpPr>
        <p:spPr>
          <a:xfrm>
            <a:off x="6561396"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17F2CD8-D3F2-6C1F-4862-8848E9C82054}"/>
              </a:ext>
            </a:extLst>
          </p:cNvPr>
          <p:cNvSpPr/>
          <p:nvPr/>
        </p:nvSpPr>
        <p:spPr>
          <a:xfrm>
            <a:off x="6663866"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D95AB6FC-1B70-8537-4079-D6E32F0D5239}"/>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25CF2E71-7D61-CDA2-4C1C-14B2E78E51BB}"/>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AA7FBA1D-7463-7DE4-BE9C-16341E1CA237}"/>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396B4814-C064-9D4B-C481-BEAFE64370BD}"/>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1A96E9EB-AD2D-A3FC-5895-6B2E110D157C}"/>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9160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AB9E382D-78BC-DCD9-3688-590E3B008641}"/>
              </a:ext>
            </a:extLst>
          </p:cNvPr>
          <p:cNvGrpSpPr/>
          <p:nvPr/>
        </p:nvGrpSpPr>
        <p:grpSpPr>
          <a:xfrm>
            <a:off x="0" y="6433848"/>
            <a:ext cx="12192000" cy="424152"/>
            <a:chOff x="0" y="6433848"/>
            <a:chExt cx="12192000" cy="424152"/>
          </a:xfrm>
        </p:grpSpPr>
        <p:pic>
          <p:nvPicPr>
            <p:cNvPr id="24" name="图片 29" descr="003">
              <a:extLst>
                <a:ext uri="{FF2B5EF4-FFF2-40B4-BE49-F238E27FC236}">
                  <a16:creationId xmlns:a16="http://schemas.microsoft.com/office/drawing/2014/main" id="{9B0956EA-952F-10B5-DC66-960DDDBF0886}"/>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a:extLst>
                <a:ext uri="{FF2B5EF4-FFF2-40B4-BE49-F238E27FC236}">
                  <a16:creationId xmlns:a16="http://schemas.microsoft.com/office/drawing/2014/main" id="{BA1FA35B-C7D8-9FA4-842A-174D7BFD30A1}"/>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26" name="矩形 25">
              <a:extLst>
                <a:ext uri="{FF2B5EF4-FFF2-40B4-BE49-F238E27FC236}">
                  <a16:creationId xmlns:a16="http://schemas.microsoft.com/office/drawing/2014/main" id="{40385409-59FA-571E-E052-9BDD375ECE45}"/>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27" name="矩形 26">
              <a:extLst>
                <a:ext uri="{FF2B5EF4-FFF2-40B4-BE49-F238E27FC236}">
                  <a16:creationId xmlns:a16="http://schemas.microsoft.com/office/drawing/2014/main" id="{84044746-64A0-9C94-6137-E988348D94BB}"/>
                </a:ext>
              </a:extLst>
            </p:cNvPr>
            <p:cNvSpPr/>
            <p:nvPr userDrawn="1"/>
          </p:nvSpPr>
          <p:spPr>
            <a:xfrm>
              <a:off x="4598886" y="6433849"/>
              <a:ext cx="3718849" cy="424151"/>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28" name="矩形 27">
              <a:extLst>
                <a:ext uri="{FF2B5EF4-FFF2-40B4-BE49-F238E27FC236}">
                  <a16:creationId xmlns:a16="http://schemas.microsoft.com/office/drawing/2014/main" id="{D590ED07-83CC-7B62-A3B3-ACC2260F19BF}"/>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29" name="矩形 28">
              <a:extLst>
                <a:ext uri="{FF2B5EF4-FFF2-40B4-BE49-F238E27FC236}">
                  <a16:creationId xmlns:a16="http://schemas.microsoft.com/office/drawing/2014/main" id="{CA166D77-E57D-7ACC-9A83-8407ABE4407C}"/>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4" name="文本占位符 24">
            <a:extLst>
              <a:ext uri="{FF2B5EF4-FFF2-40B4-BE49-F238E27FC236}">
                <a16:creationId xmlns:a16="http://schemas.microsoft.com/office/drawing/2014/main" id="{6693355E-773B-2035-EE69-E56F0075237B}"/>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小标题</a:t>
            </a:r>
            <a:r>
              <a:rPr kumimoji="1" lang="en-US" altLang="zh-CN" dirty="0"/>
              <a:t>3</a:t>
            </a:r>
            <a:endParaRPr kumimoji="1" lang="zh-CN" altLang="en-US" dirty="0"/>
          </a:p>
        </p:txBody>
      </p:sp>
      <p:sp>
        <p:nvSpPr>
          <p:cNvPr id="6" name="椭圆 5">
            <a:extLst>
              <a:ext uri="{FF2B5EF4-FFF2-40B4-BE49-F238E27FC236}">
                <a16:creationId xmlns:a16="http://schemas.microsoft.com/office/drawing/2014/main" id="{78EC870C-E990-9D3A-B3E6-D4CE903FAB0B}"/>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3808F32-854C-2081-3BD6-15ECCEA11BA6}"/>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8A579490-5BC3-9190-B44B-F19F9DD25442}"/>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DDB09BD-DF67-89CD-515E-AAEA6C49B453}"/>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B872185-8A79-6284-68FB-DE9B77782EA6}"/>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7A3EAA2-0D58-CCE1-03C3-95349EEF34E0}"/>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33F66CD3-E903-9C44-24BB-E8CCF3FCC69B}"/>
              </a:ext>
            </a:extLst>
          </p:cNvPr>
          <p:cNvSpPr/>
          <p:nvPr/>
        </p:nvSpPr>
        <p:spPr>
          <a:xfrm>
            <a:off x="613254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F5690CC-52CB-D4F7-E591-32755F8F35BC}"/>
              </a:ext>
            </a:extLst>
          </p:cNvPr>
          <p:cNvSpPr/>
          <p:nvPr/>
        </p:nvSpPr>
        <p:spPr>
          <a:xfrm>
            <a:off x="623501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8F428628-A5EB-A9A8-3135-3FA5AC03F8B4}"/>
              </a:ext>
            </a:extLst>
          </p:cNvPr>
          <p:cNvSpPr/>
          <p:nvPr/>
        </p:nvSpPr>
        <p:spPr>
          <a:xfrm>
            <a:off x="634514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34CFA38-E25F-C610-902F-F328639434F6}"/>
              </a:ext>
            </a:extLst>
          </p:cNvPr>
          <p:cNvSpPr/>
          <p:nvPr/>
        </p:nvSpPr>
        <p:spPr>
          <a:xfrm>
            <a:off x="644761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194635B-E52A-C6F8-FA2E-E0E369A8E07E}"/>
              </a:ext>
            </a:extLst>
          </p:cNvPr>
          <p:cNvSpPr/>
          <p:nvPr/>
        </p:nvSpPr>
        <p:spPr>
          <a:xfrm>
            <a:off x="6561396"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AEACC99D-347D-3594-EF6E-7469CF3E0DB7}"/>
              </a:ext>
            </a:extLst>
          </p:cNvPr>
          <p:cNvSpPr/>
          <p:nvPr/>
        </p:nvSpPr>
        <p:spPr>
          <a:xfrm>
            <a:off x="6663866"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0217521-B169-AC01-B757-23A43D33F6C5}"/>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CB1C89BD-B074-E0AB-967A-0232BA56B422}"/>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FD3C1071-9C76-6430-C257-6C2960740010}"/>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A0B8F9AE-8EC4-8B89-0960-697FE28E6D94}"/>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341AF2F-7A57-42A1-A58D-AEB0B848A70F}"/>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7180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DD36B8F-1EFE-DE45-899B-DA6169BAA3AA}"/>
              </a:ext>
            </a:extLst>
          </p:cNvPr>
          <p:cNvSpPr>
            <a:spLocks noGrp="1"/>
          </p:cNvSpPr>
          <p:nvPr>
            <p:ph sz="quarter" idx="11"/>
          </p:nvPr>
        </p:nvSpPr>
        <p:spPr/>
        <p:txBody>
          <a:bodyPr/>
          <a:lstStyle/>
          <a:p>
            <a:r>
              <a:rPr kumimoji="1" lang="zh-CN" altLang="en-US" dirty="0"/>
              <a:t>研究成果展示</a:t>
            </a:r>
          </a:p>
        </p:txBody>
      </p:sp>
      <p:sp>
        <p:nvSpPr>
          <p:cNvPr id="3" name="内容占位符 2">
            <a:extLst>
              <a:ext uri="{FF2B5EF4-FFF2-40B4-BE49-F238E27FC236}">
                <a16:creationId xmlns:a16="http://schemas.microsoft.com/office/drawing/2014/main" id="{CEB9ECBD-C033-324B-A57B-56A675223DA2}"/>
              </a:ext>
            </a:extLst>
          </p:cNvPr>
          <p:cNvSpPr>
            <a:spLocks noGrp="1"/>
          </p:cNvSpPr>
          <p:nvPr>
            <p:ph sz="quarter" idx="12"/>
          </p:nvPr>
        </p:nvSpPr>
        <p:spPr/>
        <p:txBody>
          <a:bodyPr/>
          <a:lstStyle/>
          <a:p>
            <a:r>
              <a:rPr kumimoji="1" lang="zh-CN" altLang="en-US" dirty="0"/>
              <a:t>小标题</a:t>
            </a:r>
            <a:r>
              <a:rPr kumimoji="1" lang="en-US" altLang="zh-CN" dirty="0"/>
              <a:t>1</a:t>
            </a:r>
          </a:p>
          <a:p>
            <a:r>
              <a:rPr kumimoji="1" lang="zh-CN" altLang="en-US" dirty="0"/>
              <a:t>小标题</a:t>
            </a:r>
            <a:r>
              <a:rPr kumimoji="1" lang="en-US" altLang="zh-CN" dirty="0"/>
              <a:t>2</a:t>
            </a:r>
          </a:p>
          <a:p>
            <a:r>
              <a:rPr kumimoji="1" lang="zh-CN" altLang="en-US" dirty="0"/>
              <a:t>小标题</a:t>
            </a:r>
            <a:r>
              <a:rPr kumimoji="1" lang="en-US" altLang="zh-CN" dirty="0"/>
              <a:t>3</a:t>
            </a:r>
            <a:endParaRPr kumimoji="1" lang="zh-CN" altLang="en-US" dirty="0"/>
          </a:p>
        </p:txBody>
      </p:sp>
      <p:grpSp>
        <p:nvGrpSpPr>
          <p:cNvPr id="5" name="组合 4">
            <a:extLst>
              <a:ext uri="{FF2B5EF4-FFF2-40B4-BE49-F238E27FC236}">
                <a16:creationId xmlns:a16="http://schemas.microsoft.com/office/drawing/2014/main" id="{A110BD40-B2D2-5A2C-8FBC-513884F93391}"/>
              </a:ext>
            </a:extLst>
          </p:cNvPr>
          <p:cNvGrpSpPr/>
          <p:nvPr/>
        </p:nvGrpSpPr>
        <p:grpSpPr>
          <a:xfrm>
            <a:off x="0" y="6433848"/>
            <a:ext cx="12192000" cy="424152"/>
            <a:chOff x="0" y="6433848"/>
            <a:chExt cx="12192000" cy="424152"/>
          </a:xfrm>
        </p:grpSpPr>
        <p:pic>
          <p:nvPicPr>
            <p:cNvPr id="6" name="图片 29" descr="003">
              <a:extLst>
                <a:ext uri="{FF2B5EF4-FFF2-40B4-BE49-F238E27FC236}">
                  <a16:creationId xmlns:a16="http://schemas.microsoft.com/office/drawing/2014/main" id="{20FA32A9-26DF-C573-70B8-15222C5B87A5}"/>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7F26BE9B-DA46-5396-D2C1-58AAFC4D102E}"/>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8" name="矩形 7">
              <a:extLst>
                <a:ext uri="{FF2B5EF4-FFF2-40B4-BE49-F238E27FC236}">
                  <a16:creationId xmlns:a16="http://schemas.microsoft.com/office/drawing/2014/main" id="{2643BBFA-0CF9-4D33-6C20-2940C0104CAA}"/>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问答系统设计</a:t>
              </a:r>
            </a:p>
          </p:txBody>
        </p:sp>
        <p:sp>
          <p:nvSpPr>
            <p:cNvPr id="9" name="矩形 8">
              <a:extLst>
                <a:ext uri="{FF2B5EF4-FFF2-40B4-BE49-F238E27FC236}">
                  <a16:creationId xmlns:a16="http://schemas.microsoft.com/office/drawing/2014/main" id="{25CD6922-E3D8-B345-54B7-B934C940AF0B}"/>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10" name="矩形 9">
              <a:extLst>
                <a:ext uri="{FF2B5EF4-FFF2-40B4-BE49-F238E27FC236}">
                  <a16:creationId xmlns:a16="http://schemas.microsoft.com/office/drawing/2014/main" id="{D861DA23-847E-01BC-56E1-C4A319B779A0}"/>
                </a:ext>
              </a:extLst>
            </p:cNvPr>
            <p:cNvSpPr/>
            <p:nvPr userDrawn="1"/>
          </p:nvSpPr>
          <p:spPr>
            <a:xfrm>
              <a:off x="8317735" y="6433852"/>
              <a:ext cx="1998843" cy="424143"/>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研究成果展示</a:t>
              </a:r>
            </a:p>
          </p:txBody>
        </p:sp>
        <p:sp>
          <p:nvSpPr>
            <p:cNvPr id="11" name="矩形 10">
              <a:extLst>
                <a:ext uri="{FF2B5EF4-FFF2-40B4-BE49-F238E27FC236}">
                  <a16:creationId xmlns:a16="http://schemas.microsoft.com/office/drawing/2014/main" id="{AED4C2E2-B682-9F0C-03D8-11C3F203EFA0}"/>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12" name="文本框 11">
            <a:extLst>
              <a:ext uri="{FF2B5EF4-FFF2-40B4-BE49-F238E27FC236}">
                <a16:creationId xmlns:a16="http://schemas.microsoft.com/office/drawing/2014/main" id="{0C6922F4-0A21-A035-DEE3-5BE80A264668}"/>
              </a:ext>
            </a:extLst>
          </p:cNvPr>
          <p:cNvSpPr txBox="1"/>
          <p:nvPr/>
        </p:nvSpPr>
        <p:spPr>
          <a:xfrm>
            <a:off x="1147064" y="1259402"/>
            <a:ext cx="3718849" cy="3770263"/>
          </a:xfrm>
          <a:prstGeom prst="rect">
            <a:avLst/>
          </a:prstGeom>
          <a:noFill/>
        </p:spPr>
        <p:txBody>
          <a:bodyPr wrap="square" rtlCol="0">
            <a:spAutoFit/>
          </a:bodyPr>
          <a:lstStyle/>
          <a:p>
            <a:pPr algn="ctr"/>
            <a:r>
              <a:rPr lang="en-US" altLang="zh-CN" sz="23900" spc="300" dirty="0">
                <a:gradFill>
                  <a:gsLst>
                    <a:gs pos="0">
                      <a:schemeClr val="accent1"/>
                    </a:gs>
                    <a:gs pos="90000">
                      <a:schemeClr val="accent1">
                        <a:alpha val="0"/>
                      </a:schemeClr>
                    </a:gs>
                  </a:gsLst>
                  <a:lin ang="5400000" scaled="1"/>
                </a:gradFill>
                <a:latin typeface="Impact" panose="020B0806030902050204" pitchFamily="34" charset="0"/>
              </a:rPr>
              <a:t>04</a:t>
            </a:r>
            <a:endParaRPr lang="zh-CN" altLang="en-US" sz="239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14" name="椭圆 13">
            <a:extLst>
              <a:ext uri="{FF2B5EF4-FFF2-40B4-BE49-F238E27FC236}">
                <a16:creationId xmlns:a16="http://schemas.microsoft.com/office/drawing/2014/main" id="{BC52BBD4-AA12-F7C3-D10B-2BAE030BFCB0}"/>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CCA2BDDE-7C1E-217A-FEC9-3A56FBA71996}"/>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579C5F67-980C-BECF-1669-EFEAB48EECA4}"/>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1AC5275A-F736-5A50-C76B-1D3D79881B6D}"/>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534BD861-E250-9D7B-8D28-156F198E834E}"/>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0ABCC88A-9722-40BD-63B0-1B1B9542A11E}"/>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CED4ECE-8165-1F57-23B4-49885C05DF0C}"/>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433DBAEA-C720-103A-AA14-0F77FD184807}"/>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F064491F-B45B-3A4D-987E-5D172CBF3FB0}"/>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9D4C1151-313E-DDC1-84D2-0B41F15EFF47}"/>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2D4AF7C4-45DE-E3B1-C1B3-8DD89A55C3FB}"/>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BAE7163C-5E6D-620D-3109-188926E07F52}"/>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B34F4743-5DCF-0735-7BA2-510AE825FFBE}"/>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CDB879E-D8B3-48F9-3B0E-8890E1FC6214}"/>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BF673C7-4DAE-2DCA-1F95-E277FDE5A75F}"/>
              </a:ext>
            </a:extLst>
          </p:cNvPr>
          <p:cNvSpPr/>
          <p:nvPr/>
        </p:nvSpPr>
        <p:spPr>
          <a:xfrm>
            <a:off x="9134073"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62E8F9CA-71D8-497F-F74D-09E06EB0CB68}"/>
              </a:ext>
            </a:extLst>
          </p:cNvPr>
          <p:cNvSpPr/>
          <p:nvPr/>
        </p:nvSpPr>
        <p:spPr>
          <a:xfrm>
            <a:off x="923654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3C94A49B-38DC-33D5-B333-1E5D73FF5129}"/>
              </a:ext>
            </a:extLst>
          </p:cNvPr>
          <p:cNvSpPr/>
          <p:nvPr/>
        </p:nvSpPr>
        <p:spPr>
          <a:xfrm>
            <a:off x="934667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0114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E1FA246E-8951-1F2C-CE02-924D086B1062}"/>
              </a:ext>
            </a:extLst>
          </p:cNvPr>
          <p:cNvGrpSpPr/>
          <p:nvPr/>
        </p:nvGrpSpPr>
        <p:grpSpPr>
          <a:xfrm>
            <a:off x="0" y="6433848"/>
            <a:ext cx="12192000" cy="424152"/>
            <a:chOff x="0" y="6433848"/>
            <a:chExt cx="12192000" cy="424152"/>
          </a:xfrm>
        </p:grpSpPr>
        <p:pic>
          <p:nvPicPr>
            <p:cNvPr id="26" name="图片 29" descr="003">
              <a:extLst>
                <a:ext uri="{FF2B5EF4-FFF2-40B4-BE49-F238E27FC236}">
                  <a16:creationId xmlns:a16="http://schemas.microsoft.com/office/drawing/2014/main" id="{7D1F75ED-510C-1354-E1BE-AB393A899E96}"/>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a:extLst>
                <a:ext uri="{FF2B5EF4-FFF2-40B4-BE49-F238E27FC236}">
                  <a16:creationId xmlns:a16="http://schemas.microsoft.com/office/drawing/2014/main" id="{3FFEB47B-9859-9FA8-21EB-7D78C023A882}"/>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28" name="矩形 27">
              <a:extLst>
                <a:ext uri="{FF2B5EF4-FFF2-40B4-BE49-F238E27FC236}">
                  <a16:creationId xmlns:a16="http://schemas.microsoft.com/office/drawing/2014/main" id="{416A1BA7-5E53-6C68-273C-72C24A4F0617}"/>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问答系统设计</a:t>
              </a:r>
            </a:p>
          </p:txBody>
        </p:sp>
        <p:sp>
          <p:nvSpPr>
            <p:cNvPr id="29" name="矩形 28">
              <a:extLst>
                <a:ext uri="{FF2B5EF4-FFF2-40B4-BE49-F238E27FC236}">
                  <a16:creationId xmlns:a16="http://schemas.microsoft.com/office/drawing/2014/main" id="{451E9535-A12C-7A30-8605-C94055D67045}"/>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30" name="矩形 29">
              <a:extLst>
                <a:ext uri="{FF2B5EF4-FFF2-40B4-BE49-F238E27FC236}">
                  <a16:creationId xmlns:a16="http://schemas.microsoft.com/office/drawing/2014/main" id="{2CE69D6F-DB94-7942-F8F6-4F0C87563A8A}"/>
                </a:ext>
              </a:extLst>
            </p:cNvPr>
            <p:cNvSpPr/>
            <p:nvPr userDrawn="1"/>
          </p:nvSpPr>
          <p:spPr>
            <a:xfrm>
              <a:off x="8317735" y="6433852"/>
              <a:ext cx="1998843" cy="424143"/>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研究成果展示</a:t>
              </a:r>
            </a:p>
          </p:txBody>
        </p:sp>
        <p:sp>
          <p:nvSpPr>
            <p:cNvPr id="31" name="矩形 30">
              <a:extLst>
                <a:ext uri="{FF2B5EF4-FFF2-40B4-BE49-F238E27FC236}">
                  <a16:creationId xmlns:a16="http://schemas.microsoft.com/office/drawing/2014/main" id="{B2E9DA77-A4DD-444B-A64F-CB9F9291A469}"/>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3" name="文本占位符 24">
            <a:extLst>
              <a:ext uri="{FF2B5EF4-FFF2-40B4-BE49-F238E27FC236}">
                <a16:creationId xmlns:a16="http://schemas.microsoft.com/office/drawing/2014/main" id="{00B56B9B-22F0-F4E2-4CA3-CCE2E55CBA06}"/>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运行效果展示</a:t>
            </a:r>
          </a:p>
        </p:txBody>
      </p:sp>
      <p:sp>
        <p:nvSpPr>
          <p:cNvPr id="4" name="椭圆 3">
            <a:extLst>
              <a:ext uri="{FF2B5EF4-FFF2-40B4-BE49-F238E27FC236}">
                <a16:creationId xmlns:a16="http://schemas.microsoft.com/office/drawing/2014/main" id="{2519820C-D61D-3103-50DC-740899959A60}"/>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B999534-617F-975C-3F6B-4E193354B84B}"/>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009CD7BC-6E1C-0469-8169-9CD285A28662}"/>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7B1D53A-3B4F-3AA2-4512-B50ABC5D2BA5}"/>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DD68F02-A695-C8F5-405F-E586E4D221CB}"/>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971FD2C-E010-0C6D-2E0D-B09266C2B7D7}"/>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C1C2ADD-8294-912B-0170-56FFEAFF1FA4}"/>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61A2A54-1544-DD0B-573A-B980B142BEA3}"/>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ADD8293-92A8-9C82-9E5D-7C4655120336}"/>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49E80C3-CCCC-197C-E0B3-3B5415CD6E0F}"/>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2D2FC47-CF7C-0CFA-E17C-F65EF88F5918}"/>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EFF5C6FE-77FF-C720-5258-5705E5879323}"/>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D794EE5-BFE5-C0D9-738E-E97441408D19}"/>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C5E988B9-1A7D-218C-FF74-60B9783B504A}"/>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FAF612F-B4B8-E674-24BA-FF17F3287882}"/>
              </a:ext>
            </a:extLst>
          </p:cNvPr>
          <p:cNvSpPr/>
          <p:nvPr/>
        </p:nvSpPr>
        <p:spPr>
          <a:xfrm>
            <a:off x="913407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89BF2080-8DB7-EBA7-C2C1-050F08840E35}"/>
              </a:ext>
            </a:extLst>
          </p:cNvPr>
          <p:cNvSpPr/>
          <p:nvPr/>
        </p:nvSpPr>
        <p:spPr>
          <a:xfrm>
            <a:off x="9236543"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6AA77B19-A9E3-5F2C-ED0F-68DF60E9C05C}"/>
              </a:ext>
            </a:extLst>
          </p:cNvPr>
          <p:cNvSpPr/>
          <p:nvPr/>
        </p:nvSpPr>
        <p:spPr>
          <a:xfrm>
            <a:off x="934667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217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337247AA-4F9F-0EFE-6F0C-A3B30A63C5D7}"/>
              </a:ext>
            </a:extLst>
          </p:cNvPr>
          <p:cNvGrpSpPr/>
          <p:nvPr/>
        </p:nvGrpSpPr>
        <p:grpSpPr>
          <a:xfrm>
            <a:off x="0" y="6433848"/>
            <a:ext cx="12192000" cy="424152"/>
            <a:chOff x="0" y="6433848"/>
            <a:chExt cx="12192000" cy="424152"/>
          </a:xfrm>
        </p:grpSpPr>
        <p:pic>
          <p:nvPicPr>
            <p:cNvPr id="32" name="图片 29" descr="003">
              <a:extLst>
                <a:ext uri="{FF2B5EF4-FFF2-40B4-BE49-F238E27FC236}">
                  <a16:creationId xmlns:a16="http://schemas.microsoft.com/office/drawing/2014/main" id="{5F3E06FF-8D2B-2AC6-F750-A103BFF053E3}"/>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a:extLst>
                <a:ext uri="{FF2B5EF4-FFF2-40B4-BE49-F238E27FC236}">
                  <a16:creationId xmlns:a16="http://schemas.microsoft.com/office/drawing/2014/main" id="{EEA90D7E-E237-0BBD-6196-FC559CAC1B8C}"/>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34" name="矩形 33">
              <a:extLst>
                <a:ext uri="{FF2B5EF4-FFF2-40B4-BE49-F238E27FC236}">
                  <a16:creationId xmlns:a16="http://schemas.microsoft.com/office/drawing/2014/main" id="{C862E3CB-C1D6-AB65-C07C-238A744FDA30}"/>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问答系统设计</a:t>
              </a:r>
            </a:p>
          </p:txBody>
        </p:sp>
        <p:sp>
          <p:nvSpPr>
            <p:cNvPr id="35" name="矩形 34">
              <a:extLst>
                <a:ext uri="{FF2B5EF4-FFF2-40B4-BE49-F238E27FC236}">
                  <a16:creationId xmlns:a16="http://schemas.microsoft.com/office/drawing/2014/main" id="{AB41180F-B5B3-8618-ECE0-935626302900}"/>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36" name="矩形 35">
              <a:extLst>
                <a:ext uri="{FF2B5EF4-FFF2-40B4-BE49-F238E27FC236}">
                  <a16:creationId xmlns:a16="http://schemas.microsoft.com/office/drawing/2014/main" id="{F31C5610-F11F-6877-855C-7508338DA7F9}"/>
                </a:ext>
              </a:extLst>
            </p:cNvPr>
            <p:cNvSpPr/>
            <p:nvPr userDrawn="1"/>
          </p:nvSpPr>
          <p:spPr>
            <a:xfrm>
              <a:off x="8317735" y="6433852"/>
              <a:ext cx="1998843" cy="424143"/>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研究成果展示</a:t>
              </a:r>
            </a:p>
          </p:txBody>
        </p:sp>
        <p:sp>
          <p:nvSpPr>
            <p:cNvPr id="37" name="矩形 36">
              <a:extLst>
                <a:ext uri="{FF2B5EF4-FFF2-40B4-BE49-F238E27FC236}">
                  <a16:creationId xmlns:a16="http://schemas.microsoft.com/office/drawing/2014/main" id="{379CCB99-A578-C761-726A-F58B7AC2BDAD}"/>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8" name="文本占位符 24">
            <a:extLst>
              <a:ext uri="{FF2B5EF4-FFF2-40B4-BE49-F238E27FC236}">
                <a16:creationId xmlns:a16="http://schemas.microsoft.com/office/drawing/2014/main" id="{F97BEE94-3512-BFF1-BF69-15AF5F440811}"/>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运行效果展示</a:t>
            </a:r>
          </a:p>
        </p:txBody>
      </p:sp>
      <p:sp>
        <p:nvSpPr>
          <p:cNvPr id="9" name="椭圆 8">
            <a:extLst>
              <a:ext uri="{FF2B5EF4-FFF2-40B4-BE49-F238E27FC236}">
                <a16:creationId xmlns:a16="http://schemas.microsoft.com/office/drawing/2014/main" id="{2E684AE2-F79B-10E2-B1B3-DEB4071DF891}"/>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C2683564-1736-A7BB-25C5-FE2B88CA8308}"/>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459C8DD5-4A3E-2C2A-BF5E-76C8D5AFB5FB}"/>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A11242F-8569-9653-89A3-2E5CD29F3920}"/>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FBB97B8-826F-90A9-9740-99309B1B19C6}"/>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FEC3418-84C6-CC86-43FC-BB48C057ADDE}"/>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AE8365B-2742-F142-D001-9AAB225C87EF}"/>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7EE4148D-E494-8BAF-D629-8FB240701A06}"/>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65BB46A-34D5-FFB1-B76A-49DBA51050DA}"/>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51BCB6E2-DEF6-8A5C-6274-841A0EC58631}"/>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87D9902-662A-B9EB-CAE7-16D7E1CA4399}"/>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6483C1B7-0563-E4CC-DC41-EAC68BCD9739}"/>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DC49CDB9-D2D2-F430-C43F-8C4EBCA7D50C}"/>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08636678-F237-B5F3-AC1F-19BF81824EBE}"/>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74C711D1-7F39-B3CC-4F2A-FA9F609802D4}"/>
              </a:ext>
            </a:extLst>
          </p:cNvPr>
          <p:cNvSpPr/>
          <p:nvPr/>
        </p:nvSpPr>
        <p:spPr>
          <a:xfrm>
            <a:off x="913407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553BEB7E-6C3A-4E32-8E16-595BAC2C20FD}"/>
              </a:ext>
            </a:extLst>
          </p:cNvPr>
          <p:cNvSpPr/>
          <p:nvPr/>
        </p:nvSpPr>
        <p:spPr>
          <a:xfrm>
            <a:off x="923654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3BC7F6B8-8A0F-F09C-DBDE-7D3D61CAAD66}"/>
              </a:ext>
            </a:extLst>
          </p:cNvPr>
          <p:cNvSpPr/>
          <p:nvPr/>
        </p:nvSpPr>
        <p:spPr>
          <a:xfrm>
            <a:off x="9346675"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8290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DD36B8F-1EFE-DE45-899B-DA6169BAA3AA}"/>
              </a:ext>
            </a:extLst>
          </p:cNvPr>
          <p:cNvSpPr>
            <a:spLocks noGrp="1"/>
          </p:cNvSpPr>
          <p:nvPr>
            <p:ph sz="quarter" idx="11"/>
          </p:nvPr>
        </p:nvSpPr>
        <p:spPr/>
        <p:txBody>
          <a:bodyPr/>
          <a:lstStyle/>
          <a:p>
            <a:r>
              <a:rPr kumimoji="1" lang="zh-CN" altLang="en-US" dirty="0"/>
              <a:t>总结与展望</a:t>
            </a:r>
          </a:p>
        </p:txBody>
      </p:sp>
      <p:sp>
        <p:nvSpPr>
          <p:cNvPr id="3" name="内容占位符 2">
            <a:extLst>
              <a:ext uri="{FF2B5EF4-FFF2-40B4-BE49-F238E27FC236}">
                <a16:creationId xmlns:a16="http://schemas.microsoft.com/office/drawing/2014/main" id="{CEB9ECBD-C033-324B-A57B-56A675223DA2}"/>
              </a:ext>
            </a:extLst>
          </p:cNvPr>
          <p:cNvSpPr>
            <a:spLocks noGrp="1"/>
          </p:cNvSpPr>
          <p:nvPr>
            <p:ph sz="quarter" idx="12"/>
          </p:nvPr>
        </p:nvSpPr>
        <p:spPr/>
        <p:txBody>
          <a:bodyPr/>
          <a:lstStyle/>
          <a:p>
            <a:r>
              <a:rPr kumimoji="1" lang="zh-CN" altLang="en-US" dirty="0"/>
              <a:t>小标题</a:t>
            </a:r>
            <a:r>
              <a:rPr kumimoji="1" lang="en-US" altLang="zh-CN" dirty="0"/>
              <a:t>1</a:t>
            </a:r>
          </a:p>
          <a:p>
            <a:r>
              <a:rPr kumimoji="1" lang="zh-CN" altLang="en-US" dirty="0"/>
              <a:t>小标题</a:t>
            </a:r>
            <a:r>
              <a:rPr kumimoji="1" lang="en-US" altLang="zh-CN" dirty="0"/>
              <a:t>2</a:t>
            </a:r>
          </a:p>
          <a:p>
            <a:r>
              <a:rPr kumimoji="1" lang="zh-CN" altLang="en-US" dirty="0"/>
              <a:t>小标题</a:t>
            </a:r>
            <a:r>
              <a:rPr kumimoji="1" lang="en-US" altLang="zh-CN" dirty="0"/>
              <a:t>3</a:t>
            </a:r>
            <a:endParaRPr kumimoji="1" lang="zh-CN" altLang="en-US" dirty="0"/>
          </a:p>
        </p:txBody>
      </p:sp>
      <p:grpSp>
        <p:nvGrpSpPr>
          <p:cNvPr id="5" name="组合 4">
            <a:extLst>
              <a:ext uri="{FF2B5EF4-FFF2-40B4-BE49-F238E27FC236}">
                <a16:creationId xmlns:a16="http://schemas.microsoft.com/office/drawing/2014/main" id="{EC54CED4-7B06-2CA9-E7A2-F4B0558BA3C6}"/>
              </a:ext>
            </a:extLst>
          </p:cNvPr>
          <p:cNvGrpSpPr/>
          <p:nvPr/>
        </p:nvGrpSpPr>
        <p:grpSpPr>
          <a:xfrm>
            <a:off x="0" y="6433848"/>
            <a:ext cx="12192000" cy="424152"/>
            <a:chOff x="0" y="6433848"/>
            <a:chExt cx="12192000" cy="424152"/>
          </a:xfrm>
        </p:grpSpPr>
        <p:pic>
          <p:nvPicPr>
            <p:cNvPr id="6" name="图片 29" descr="003">
              <a:extLst>
                <a:ext uri="{FF2B5EF4-FFF2-40B4-BE49-F238E27FC236}">
                  <a16:creationId xmlns:a16="http://schemas.microsoft.com/office/drawing/2014/main" id="{A89C3D22-F4CF-16A4-F6F9-8D012099254A}"/>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3272D288-6271-56A5-453D-031FD93CA01D}"/>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8" name="矩形 7">
              <a:extLst>
                <a:ext uri="{FF2B5EF4-FFF2-40B4-BE49-F238E27FC236}">
                  <a16:creationId xmlns:a16="http://schemas.microsoft.com/office/drawing/2014/main" id="{A69075F7-0252-FFCE-5090-D31E82E0F246}"/>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9" name="矩形 8">
              <a:extLst>
                <a:ext uri="{FF2B5EF4-FFF2-40B4-BE49-F238E27FC236}">
                  <a16:creationId xmlns:a16="http://schemas.microsoft.com/office/drawing/2014/main" id="{651DBA12-6A18-0CCE-84E3-A3EB182F8792}"/>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10" name="矩形 9">
              <a:extLst>
                <a:ext uri="{FF2B5EF4-FFF2-40B4-BE49-F238E27FC236}">
                  <a16:creationId xmlns:a16="http://schemas.microsoft.com/office/drawing/2014/main" id="{FDD6B99F-CC54-88D7-2773-344AA58AB95F}"/>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11" name="矩形 10">
              <a:extLst>
                <a:ext uri="{FF2B5EF4-FFF2-40B4-BE49-F238E27FC236}">
                  <a16:creationId xmlns:a16="http://schemas.microsoft.com/office/drawing/2014/main" id="{2870BCE2-E558-76A5-4804-14C3939D72A9}"/>
                </a:ext>
              </a:extLst>
            </p:cNvPr>
            <p:cNvSpPr/>
            <p:nvPr userDrawn="1"/>
          </p:nvSpPr>
          <p:spPr>
            <a:xfrm>
              <a:off x="10316578" y="6433848"/>
              <a:ext cx="1875422" cy="424147"/>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总结与展望</a:t>
              </a:r>
            </a:p>
          </p:txBody>
        </p:sp>
      </p:grpSp>
      <p:sp>
        <p:nvSpPr>
          <p:cNvPr id="12" name="文本框 11">
            <a:extLst>
              <a:ext uri="{FF2B5EF4-FFF2-40B4-BE49-F238E27FC236}">
                <a16:creationId xmlns:a16="http://schemas.microsoft.com/office/drawing/2014/main" id="{799B65C1-12BA-3165-40AE-363D405EC9B9}"/>
              </a:ext>
            </a:extLst>
          </p:cNvPr>
          <p:cNvSpPr txBox="1"/>
          <p:nvPr/>
        </p:nvSpPr>
        <p:spPr>
          <a:xfrm>
            <a:off x="1147064" y="1259402"/>
            <a:ext cx="3718849" cy="3770263"/>
          </a:xfrm>
          <a:prstGeom prst="rect">
            <a:avLst/>
          </a:prstGeom>
          <a:noFill/>
        </p:spPr>
        <p:txBody>
          <a:bodyPr wrap="square" rtlCol="0">
            <a:spAutoFit/>
          </a:bodyPr>
          <a:lstStyle/>
          <a:p>
            <a:pPr algn="ctr"/>
            <a:r>
              <a:rPr lang="en-US" altLang="zh-CN" sz="23900" spc="300" dirty="0">
                <a:gradFill>
                  <a:gsLst>
                    <a:gs pos="0">
                      <a:schemeClr val="accent1"/>
                    </a:gs>
                    <a:gs pos="90000">
                      <a:schemeClr val="accent1">
                        <a:alpha val="0"/>
                      </a:schemeClr>
                    </a:gs>
                  </a:gsLst>
                  <a:lin ang="5400000" scaled="1"/>
                </a:gradFill>
                <a:latin typeface="Impact" panose="020B0806030902050204" pitchFamily="34" charset="0"/>
              </a:rPr>
              <a:t>05</a:t>
            </a:r>
            <a:endParaRPr lang="zh-CN" altLang="en-US" sz="239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13" name="椭圆 12">
            <a:extLst>
              <a:ext uri="{FF2B5EF4-FFF2-40B4-BE49-F238E27FC236}">
                <a16:creationId xmlns:a16="http://schemas.microsoft.com/office/drawing/2014/main" id="{39936A6E-53FB-97A5-46A7-EE913F91A3CA}"/>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6616F05-9B20-CA36-659A-7A3B254AFA14}"/>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32494429-AD76-DCC7-07A4-1814B2917EFD}"/>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5B709AC4-F1D3-7EDB-5710-D473E2834AFE}"/>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FC55236-AC6A-6267-FD93-7FC540BC773A}"/>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64CBE03-8721-B77E-C2E8-EE696BFBB67D}"/>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08839C23-C69A-078D-38E5-6E3798174DCC}"/>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2670E0E4-8608-9749-B1CE-76003B594A36}"/>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D5AEBE1B-1900-75AF-845C-BD108B97E2D6}"/>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43C7463E-19B1-0520-2FB7-78544000A367}"/>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2F8182F-C27C-EF2D-25A8-34325F9F8D4F}"/>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4B76EE1-D088-2F03-F768-EDAD4C1CC0B4}"/>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901EC626-772D-1278-8285-95FF3A691888}"/>
              </a:ext>
            </a:extLst>
          </p:cNvPr>
          <p:cNvSpPr/>
          <p:nvPr/>
        </p:nvSpPr>
        <p:spPr>
          <a:xfrm>
            <a:off x="11208650"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611552A-1DC8-867D-CC01-90E56F7EBEEE}"/>
              </a:ext>
            </a:extLst>
          </p:cNvPr>
          <p:cNvSpPr/>
          <p:nvPr/>
        </p:nvSpPr>
        <p:spPr>
          <a:xfrm>
            <a:off x="11311120"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71271197-8E2D-7952-59DF-51BCDB152599}"/>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F1E3501-1FE5-9A8C-ED1E-794F1D9F3354}"/>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9B5FBF5-8BB8-D896-7132-C15ACED7E8E6}"/>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7562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B796A3F-7DCA-585F-0DFA-E31D54750618}"/>
              </a:ext>
            </a:extLst>
          </p:cNvPr>
          <p:cNvGrpSpPr/>
          <p:nvPr/>
        </p:nvGrpSpPr>
        <p:grpSpPr>
          <a:xfrm>
            <a:off x="0" y="6433848"/>
            <a:ext cx="12192000" cy="424152"/>
            <a:chOff x="0" y="6433848"/>
            <a:chExt cx="12192000" cy="424152"/>
          </a:xfrm>
        </p:grpSpPr>
        <p:pic>
          <p:nvPicPr>
            <p:cNvPr id="34" name="图片 29" descr="003">
              <a:extLst>
                <a:ext uri="{FF2B5EF4-FFF2-40B4-BE49-F238E27FC236}">
                  <a16:creationId xmlns:a16="http://schemas.microsoft.com/office/drawing/2014/main" id="{23A679E0-924A-B8B3-0EB1-6E4CE1A541A7}"/>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34">
              <a:extLst>
                <a:ext uri="{FF2B5EF4-FFF2-40B4-BE49-F238E27FC236}">
                  <a16:creationId xmlns:a16="http://schemas.microsoft.com/office/drawing/2014/main" id="{40E15B5E-E39C-D8A8-13E5-8D031D078196}"/>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36" name="矩形 35">
              <a:extLst>
                <a:ext uri="{FF2B5EF4-FFF2-40B4-BE49-F238E27FC236}">
                  <a16:creationId xmlns:a16="http://schemas.microsoft.com/office/drawing/2014/main" id="{978325E1-72E9-723B-1C85-2DB7705FF094}"/>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37" name="矩形 36">
              <a:extLst>
                <a:ext uri="{FF2B5EF4-FFF2-40B4-BE49-F238E27FC236}">
                  <a16:creationId xmlns:a16="http://schemas.microsoft.com/office/drawing/2014/main" id="{0CC3904F-0D06-CB51-F2C8-7A3B7DF73729}"/>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38" name="矩形 37">
              <a:extLst>
                <a:ext uri="{FF2B5EF4-FFF2-40B4-BE49-F238E27FC236}">
                  <a16:creationId xmlns:a16="http://schemas.microsoft.com/office/drawing/2014/main" id="{40338798-CE36-3999-0478-024C775D2B6D}"/>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39" name="矩形 38">
              <a:extLst>
                <a:ext uri="{FF2B5EF4-FFF2-40B4-BE49-F238E27FC236}">
                  <a16:creationId xmlns:a16="http://schemas.microsoft.com/office/drawing/2014/main" id="{DC66DBC8-ACCE-385D-CE2C-AAEA7DBBE5CF}"/>
                </a:ext>
              </a:extLst>
            </p:cNvPr>
            <p:cNvSpPr/>
            <p:nvPr userDrawn="1"/>
          </p:nvSpPr>
          <p:spPr>
            <a:xfrm>
              <a:off x="10316578" y="6433848"/>
              <a:ext cx="1875422" cy="424147"/>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总结与展望</a:t>
              </a:r>
            </a:p>
          </p:txBody>
        </p:sp>
      </p:grpSp>
      <p:sp>
        <p:nvSpPr>
          <p:cNvPr id="3" name="文本占位符 24">
            <a:extLst>
              <a:ext uri="{FF2B5EF4-FFF2-40B4-BE49-F238E27FC236}">
                <a16:creationId xmlns:a16="http://schemas.microsoft.com/office/drawing/2014/main" id="{428F72A9-9160-B335-D37A-CE54B7E35FDC}"/>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总结与展望</a:t>
            </a:r>
          </a:p>
        </p:txBody>
      </p:sp>
      <p:sp>
        <p:nvSpPr>
          <p:cNvPr id="4" name="椭圆 3">
            <a:extLst>
              <a:ext uri="{FF2B5EF4-FFF2-40B4-BE49-F238E27FC236}">
                <a16:creationId xmlns:a16="http://schemas.microsoft.com/office/drawing/2014/main" id="{867A0E82-4BCA-315E-8BC4-8A22E6B0C670}"/>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FF20421-5283-F31D-2AB9-35DC25A8C986}"/>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4653580-FC7D-2CEB-DE10-8B1753BCE01D}"/>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8EF7EFF-325F-FBF6-3239-C5DCBD9C593D}"/>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8653EF67-5893-C360-0CEF-76F84951A6ED}"/>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C0282A2-6706-6162-8395-529E8FD9B5F8}"/>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385A851-99B7-7317-44C3-D6345731BE86}"/>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FA56EEC-543C-F434-3925-00BB6EEC9B22}"/>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EA11FED-6FC4-AB4A-4283-DA76F5BDB39F}"/>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6E98204F-987E-6EA7-E11B-242F6C73E9A1}"/>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2E836F2-4D1B-56DB-FA57-632CE27DF92B}"/>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C29A016-1A17-51D7-27BF-3B96AA7491BC}"/>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3A40FE4-73C6-40B3-B57F-ED1878DE3EEF}"/>
              </a:ext>
            </a:extLst>
          </p:cNvPr>
          <p:cNvSpPr/>
          <p:nvPr/>
        </p:nvSpPr>
        <p:spPr>
          <a:xfrm>
            <a:off x="11208650"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868220C6-C323-10F3-C738-20CFAFAC9F3D}"/>
              </a:ext>
            </a:extLst>
          </p:cNvPr>
          <p:cNvSpPr/>
          <p:nvPr/>
        </p:nvSpPr>
        <p:spPr>
          <a:xfrm>
            <a:off x="11311120"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2641875B-6013-4391-EE8F-DBCD5532CC18}"/>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D60F2D81-13F2-327A-518A-340677ED8341}"/>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075BF3F2-8290-666C-892F-0E8A01ECE459}"/>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02CD0B1E-A070-7742-44C9-5231E4EE7483}"/>
              </a:ext>
            </a:extLst>
          </p:cNvPr>
          <p:cNvSpPr/>
          <p:nvPr/>
        </p:nvSpPr>
        <p:spPr>
          <a:xfrm>
            <a:off x="1310640" y="1341438"/>
            <a:ext cx="3916680" cy="4679950"/>
          </a:xfrm>
          <a:prstGeom prst="roundRect">
            <a:avLst>
              <a:gd name="adj" fmla="val 2339"/>
            </a:avLst>
          </a:prstGeom>
          <a:noFill/>
          <a:ln w="38100">
            <a:solidFill>
              <a:srgbClr val="4174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417718F8-BF58-BB5A-2FB6-66EAE516FA81}"/>
              </a:ext>
            </a:extLst>
          </p:cNvPr>
          <p:cNvSpPr/>
          <p:nvPr/>
        </p:nvSpPr>
        <p:spPr>
          <a:xfrm>
            <a:off x="6962458" y="1341438"/>
            <a:ext cx="3921442" cy="4679950"/>
          </a:xfrm>
          <a:prstGeom prst="roundRect">
            <a:avLst>
              <a:gd name="adj" fmla="val 2339"/>
            </a:avLst>
          </a:prstGeom>
          <a:noFill/>
          <a:ln w="38100">
            <a:solidFill>
              <a:srgbClr val="4174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A102710D-3167-1E3F-D4AD-080500DDF247}"/>
              </a:ext>
            </a:extLst>
          </p:cNvPr>
          <p:cNvCxnSpPr>
            <a:cxnSpLocks/>
          </p:cNvCxnSpPr>
          <p:nvPr/>
        </p:nvCxnSpPr>
        <p:spPr>
          <a:xfrm>
            <a:off x="1320800" y="2492375"/>
            <a:ext cx="3911600" cy="0"/>
          </a:xfrm>
          <a:prstGeom prst="line">
            <a:avLst/>
          </a:prstGeom>
          <a:ln w="25400">
            <a:gradFill flip="none" rotWithShape="1">
              <a:gsLst>
                <a:gs pos="100000">
                  <a:schemeClr val="accent1">
                    <a:lumMod val="5000"/>
                    <a:lumOff val="95000"/>
                    <a:alpha val="0"/>
                  </a:schemeClr>
                </a:gs>
                <a:gs pos="0">
                  <a:schemeClr val="accent5">
                    <a:lumMod val="75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7F1AD2E-022B-13A7-1FCD-7781D090BFE9}"/>
              </a:ext>
            </a:extLst>
          </p:cNvPr>
          <p:cNvCxnSpPr>
            <a:cxnSpLocks/>
          </p:cNvCxnSpPr>
          <p:nvPr/>
        </p:nvCxnSpPr>
        <p:spPr>
          <a:xfrm flipV="1">
            <a:off x="6959600" y="2492375"/>
            <a:ext cx="3924300" cy="3175"/>
          </a:xfrm>
          <a:prstGeom prst="line">
            <a:avLst/>
          </a:prstGeom>
          <a:ln w="25400">
            <a:gradFill flip="none" rotWithShape="1">
              <a:gsLst>
                <a:gs pos="100000">
                  <a:schemeClr val="accent1">
                    <a:lumMod val="5000"/>
                    <a:lumOff val="95000"/>
                    <a:alpha val="0"/>
                  </a:schemeClr>
                </a:gs>
                <a:gs pos="0">
                  <a:schemeClr val="accent5">
                    <a:lumMod val="75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05976F7-6343-CED0-3A8C-94F52187F68B}"/>
              </a:ext>
            </a:extLst>
          </p:cNvPr>
          <p:cNvSpPr txBox="1"/>
          <p:nvPr/>
        </p:nvSpPr>
        <p:spPr>
          <a:xfrm>
            <a:off x="1308100" y="1797050"/>
            <a:ext cx="3924300"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总结</a:t>
            </a:r>
          </a:p>
        </p:txBody>
      </p:sp>
      <p:sp>
        <p:nvSpPr>
          <p:cNvPr id="28" name="文本框 27">
            <a:extLst>
              <a:ext uri="{FF2B5EF4-FFF2-40B4-BE49-F238E27FC236}">
                <a16:creationId xmlns:a16="http://schemas.microsoft.com/office/drawing/2014/main" id="{D123C379-167C-FF4B-C3DF-C8990C6C02C7}"/>
              </a:ext>
            </a:extLst>
          </p:cNvPr>
          <p:cNvSpPr txBox="1"/>
          <p:nvPr/>
        </p:nvSpPr>
        <p:spPr>
          <a:xfrm>
            <a:off x="6997700" y="1784350"/>
            <a:ext cx="3924300"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展望</a:t>
            </a:r>
          </a:p>
        </p:txBody>
      </p:sp>
      <p:sp>
        <p:nvSpPr>
          <p:cNvPr id="29" name="文本框 28">
            <a:extLst>
              <a:ext uri="{FF2B5EF4-FFF2-40B4-BE49-F238E27FC236}">
                <a16:creationId xmlns:a16="http://schemas.microsoft.com/office/drawing/2014/main" id="{AF4D6CCB-86E4-2E68-F0CC-8E5C9144D673}"/>
              </a:ext>
            </a:extLst>
          </p:cNvPr>
          <p:cNvSpPr txBox="1"/>
          <p:nvPr/>
        </p:nvSpPr>
        <p:spPr>
          <a:xfrm>
            <a:off x="1511300" y="2673350"/>
            <a:ext cx="3556000" cy="2713948"/>
          </a:xfrm>
          <a:prstGeom prst="rect">
            <a:avLst/>
          </a:prstGeom>
          <a:noFill/>
        </p:spPr>
        <p:txBody>
          <a:bodyPr wrap="square" rtlCol="0">
            <a:spAutoFit/>
          </a:bodyPr>
          <a:lstStyle/>
          <a:p>
            <a:pPr marL="457200" indent="-457200" algn="just">
              <a:lnSpc>
                <a:spcPct val="120000"/>
              </a:lnSpc>
              <a:buFont typeface="+mj-lt"/>
              <a:buAutoNum type="arabicPeriod"/>
            </a:pPr>
            <a:r>
              <a:rPr lang="zh-CN" altLang="en-US" sz="2400" dirty="0">
                <a:latin typeface="微软雅黑" panose="020B0503020204020204" pitchFamily="34" charset="-122"/>
                <a:ea typeface="微软雅黑" panose="020B0503020204020204" pitchFamily="34" charset="-122"/>
              </a:rPr>
              <a:t>这是总结的第一条第一条第一条第一条</a:t>
            </a:r>
            <a:endParaRPr lang="en-US" altLang="zh-CN" sz="2400" dirty="0">
              <a:latin typeface="微软雅黑" panose="020B0503020204020204" pitchFamily="34" charset="-122"/>
              <a:ea typeface="微软雅黑" panose="020B0503020204020204" pitchFamily="34" charset="-122"/>
            </a:endParaRPr>
          </a:p>
          <a:p>
            <a:pPr marL="457200" indent="-457200" algn="just">
              <a:lnSpc>
                <a:spcPct val="120000"/>
              </a:lnSpc>
              <a:buFont typeface="+mj-lt"/>
              <a:buAutoNum type="arabicPeriod"/>
            </a:pPr>
            <a:r>
              <a:rPr lang="zh-CN" altLang="en-US" sz="2400" dirty="0">
                <a:latin typeface="微软雅黑" panose="020B0503020204020204" pitchFamily="34" charset="-122"/>
                <a:ea typeface="微软雅黑" panose="020B0503020204020204" pitchFamily="34" charset="-122"/>
              </a:rPr>
              <a:t>这是总结的第二条第二条第二条第二条</a:t>
            </a:r>
            <a:endParaRPr lang="en-US" altLang="zh-CN" sz="2400" dirty="0">
              <a:latin typeface="微软雅黑" panose="020B0503020204020204" pitchFamily="34" charset="-122"/>
              <a:ea typeface="微软雅黑" panose="020B0503020204020204" pitchFamily="34" charset="-122"/>
            </a:endParaRPr>
          </a:p>
          <a:p>
            <a:pPr marL="457200" indent="-457200" algn="just">
              <a:lnSpc>
                <a:spcPct val="120000"/>
              </a:lnSpc>
              <a:buFont typeface="+mj-lt"/>
              <a:buAutoNum type="arabicPeriod"/>
            </a:pPr>
            <a:r>
              <a:rPr lang="zh-CN" altLang="en-US" sz="2400" dirty="0">
                <a:latin typeface="微软雅黑" panose="020B0503020204020204" pitchFamily="34" charset="-122"/>
                <a:ea typeface="微软雅黑" panose="020B0503020204020204" pitchFamily="34" charset="-122"/>
              </a:rPr>
              <a:t>这是总结的第三条第三条第三条第三条</a:t>
            </a:r>
            <a:endParaRPr lang="en-US" altLang="zh-CN" sz="24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C3C965-524F-25DD-E921-4C3EC82E45B8}"/>
              </a:ext>
            </a:extLst>
          </p:cNvPr>
          <p:cNvSpPr txBox="1"/>
          <p:nvPr/>
        </p:nvSpPr>
        <p:spPr>
          <a:xfrm>
            <a:off x="7164742" y="2660650"/>
            <a:ext cx="3556000" cy="2713948"/>
          </a:xfrm>
          <a:prstGeom prst="rect">
            <a:avLst/>
          </a:prstGeom>
          <a:noFill/>
        </p:spPr>
        <p:txBody>
          <a:bodyPr wrap="square" rtlCol="0">
            <a:spAutoFit/>
          </a:bodyPr>
          <a:lstStyle>
            <a:defPPr>
              <a:defRPr lang="zh-CN"/>
            </a:defPPr>
            <a:lvl1pPr algn="just">
              <a:lnSpc>
                <a:spcPct val="120000"/>
              </a:lnSpc>
              <a:defRPr sz="2000"/>
            </a:lvl1pPr>
          </a:lstStyle>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这是展望的第一条第一条第一条第一条</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这是展望的第二条第二条第二条第二条第二条第二条第二条第二条第二条第二条</a:t>
            </a:r>
            <a:endParaRPr lang="en-US" altLang="zh-CN" sz="2400" dirty="0">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82D81DF7-67F8-444B-ED43-DE9C59101011}"/>
              </a:ext>
            </a:extLst>
          </p:cNvPr>
          <p:cNvCxnSpPr/>
          <p:nvPr/>
        </p:nvCxnSpPr>
        <p:spPr>
          <a:xfrm>
            <a:off x="1448324" y="5913438"/>
            <a:ext cx="3618529" cy="0"/>
          </a:xfrm>
          <a:prstGeom prst="line">
            <a:avLst/>
          </a:prstGeom>
          <a:ln w="38100">
            <a:solidFill>
              <a:srgbClr val="4174CA"/>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923AE3C-6DF1-ABBA-09DF-4A3C01985F0D}"/>
              </a:ext>
            </a:extLst>
          </p:cNvPr>
          <p:cNvCxnSpPr/>
          <p:nvPr/>
        </p:nvCxnSpPr>
        <p:spPr>
          <a:xfrm>
            <a:off x="7128352" y="5913438"/>
            <a:ext cx="3618529" cy="0"/>
          </a:xfrm>
          <a:prstGeom prst="line">
            <a:avLst/>
          </a:prstGeom>
          <a:ln w="38100">
            <a:solidFill>
              <a:srgbClr val="4174C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63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3">
            <a:extLst>
              <a:ext uri="{FF2B5EF4-FFF2-40B4-BE49-F238E27FC236}">
                <a16:creationId xmlns:a16="http://schemas.microsoft.com/office/drawing/2014/main" id="{71BFB4D9-4D04-34A5-A5EE-B17A330F05BD}"/>
              </a:ext>
            </a:extLst>
          </p:cNvPr>
          <p:cNvSpPr txBox="1">
            <a:spLocks noChangeArrowheads="1"/>
          </p:cNvSpPr>
          <p:nvPr>
            <p:custDataLst>
              <p:tags r:id="rId1"/>
            </p:custDataLst>
          </p:nvPr>
        </p:nvSpPr>
        <p:spPr bwMode="auto">
          <a:xfrm>
            <a:off x="8111262" y="519113"/>
            <a:ext cx="165893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ctr">
              <a:lnSpc>
                <a:spcPct val="90000"/>
              </a:lnSpc>
            </a:pPr>
            <a:r>
              <a:rPr lang="zh-CN" altLang="en-US" sz="4000" dirty="0">
                <a:solidFill>
                  <a:srgbClr val="262626"/>
                </a:solidFill>
                <a:ea typeface="汉仪旗黑-85S" pitchFamily="18" charset="-122"/>
                <a:sym typeface="Arial" panose="020B0604020202020204" pitchFamily="34" charset="0"/>
              </a:rPr>
              <a:t>目  录</a:t>
            </a:r>
          </a:p>
        </p:txBody>
      </p:sp>
      <p:grpSp>
        <p:nvGrpSpPr>
          <p:cNvPr id="19" name="组合 18">
            <a:extLst>
              <a:ext uri="{FF2B5EF4-FFF2-40B4-BE49-F238E27FC236}">
                <a16:creationId xmlns:a16="http://schemas.microsoft.com/office/drawing/2014/main" id="{898F00A6-D15C-E72E-8CE9-EBC66ED9725F}"/>
              </a:ext>
            </a:extLst>
          </p:cNvPr>
          <p:cNvGrpSpPr/>
          <p:nvPr/>
        </p:nvGrpSpPr>
        <p:grpSpPr>
          <a:xfrm>
            <a:off x="7186612" y="1520627"/>
            <a:ext cx="4434748" cy="863600"/>
            <a:chOff x="6945312" y="1741488"/>
            <a:chExt cx="4434748" cy="863600"/>
          </a:xfrm>
        </p:grpSpPr>
        <p:grpSp>
          <p:nvGrpSpPr>
            <p:cNvPr id="3" name="组合 1">
              <a:extLst>
                <a:ext uri="{FF2B5EF4-FFF2-40B4-BE49-F238E27FC236}">
                  <a16:creationId xmlns:a16="http://schemas.microsoft.com/office/drawing/2014/main" id="{5A70CDF6-DA03-E99D-D4A4-91FCE15116DC}"/>
                </a:ext>
              </a:extLst>
            </p:cNvPr>
            <p:cNvGrpSpPr>
              <a:grpSpLocks/>
            </p:cNvGrpSpPr>
            <p:nvPr/>
          </p:nvGrpSpPr>
          <p:grpSpPr bwMode="auto">
            <a:xfrm>
              <a:off x="6945312" y="1817688"/>
              <a:ext cx="752366" cy="787400"/>
              <a:chOff x="2891" y="2630"/>
              <a:chExt cx="1185" cy="1240"/>
            </a:xfrm>
          </p:grpSpPr>
          <p:sp>
            <p:nvSpPr>
              <p:cNvPr id="4" name="文本框 3">
                <a:extLst>
                  <a:ext uri="{FF2B5EF4-FFF2-40B4-BE49-F238E27FC236}">
                    <a16:creationId xmlns:a16="http://schemas.microsoft.com/office/drawing/2014/main" id="{9DF0243A-57F7-946F-8ED5-237E79E58417}"/>
                  </a:ext>
                </a:extLst>
              </p:cNvPr>
              <p:cNvSpPr txBox="1"/>
              <p:nvPr>
                <p:custDataLst>
                  <p:tags r:id="rId15"/>
                </p:custDataLst>
              </p:nvPr>
            </p:nvSpPr>
            <p:spPr>
              <a:xfrm>
                <a:off x="2891" y="2719"/>
                <a:ext cx="1120" cy="822"/>
              </a:xfrm>
              <a:prstGeom prst="rect">
                <a:avLst/>
              </a:prstGeom>
              <a:noFill/>
            </p:spPr>
            <p:txBody>
              <a:bodyPr>
                <a:normAutofit/>
                <a:scene3d>
                  <a:camera prst="orthographicFront"/>
                  <a:lightRig rig="threePt" dir="t"/>
                </a:scene3d>
                <a:sp3d contourW="12700"/>
              </a:bodyPr>
              <a:lstStyle/>
              <a:p>
                <a:pPr algn="ctr" fontAlgn="auto"/>
                <a:r>
                  <a:rPr lang="en-US" altLang="zh-CN" sz="2800" b="1" spc="300" noProof="1">
                    <a:solidFill>
                      <a:srgbClr val="006DB8"/>
                    </a:solidFill>
                    <a:cs typeface="+mj-lt"/>
                    <a:sym typeface="Arial" panose="020B0604020202020204" pitchFamily="34" charset="0"/>
                  </a:rPr>
                  <a:t>01</a:t>
                </a:r>
              </a:p>
            </p:txBody>
          </p:sp>
          <p:cxnSp>
            <p:nvCxnSpPr>
              <p:cNvPr id="5" name="直接连接符 4">
                <a:extLst>
                  <a:ext uri="{FF2B5EF4-FFF2-40B4-BE49-F238E27FC236}">
                    <a16:creationId xmlns:a16="http://schemas.microsoft.com/office/drawing/2014/main" id="{9CF3A5C4-EE8E-5F86-175C-8D94B81E1A20}"/>
                  </a:ext>
                </a:extLst>
              </p:cNvPr>
              <p:cNvCxnSpPr/>
              <p:nvPr>
                <p:custDataLst>
                  <p:tags r:id="rId16"/>
                </p:custDataLst>
              </p:nvPr>
            </p:nvCxnSpPr>
            <p:spPr>
              <a:xfrm>
                <a:off x="4076" y="2630"/>
                <a:ext cx="0" cy="1240"/>
              </a:xfrm>
              <a:prstGeom prst="line">
                <a:avLst/>
              </a:prstGeom>
              <a:ln w="69850">
                <a:solidFill>
                  <a:srgbClr val="2884C3"/>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48B50C60-7489-4353-92F1-13644490AEF2}"/>
                </a:ext>
              </a:extLst>
            </p:cNvPr>
            <p:cNvSpPr txBox="1"/>
            <p:nvPr>
              <p:custDataLst>
                <p:tags r:id="rId14"/>
              </p:custDataLst>
            </p:nvPr>
          </p:nvSpPr>
          <p:spPr bwMode="auto">
            <a:xfrm>
              <a:off x="7869965" y="1741488"/>
              <a:ext cx="3510095" cy="787400"/>
            </a:xfrm>
            <a:prstGeom prst="rect">
              <a:avLst/>
            </a:prstGeom>
            <a:noFill/>
          </p:spPr>
          <p:txBody>
            <a:bodyPr bIns="0" anchor="ctr" anchorCtr="0">
              <a:noAutofit/>
            </a:bodyPr>
            <a:lstStyle/>
            <a:p>
              <a:pPr fontAlgn="auto">
                <a:lnSpc>
                  <a:spcPct val="120000"/>
                </a:lnSpc>
              </a:pPr>
              <a:r>
                <a:rPr lang="zh-CN" altLang="en-US" sz="3200" b="1" spc="200" noProof="1">
                  <a:solidFill>
                    <a:schemeClr val="tx1">
                      <a:lumMod val="85000"/>
                      <a:lumOff val="15000"/>
                    </a:schemeClr>
                  </a:solidFill>
                  <a:sym typeface="Arial" panose="020B0604020202020204" pitchFamily="34" charset="0"/>
                </a:rPr>
                <a:t>研究背景</a:t>
              </a:r>
            </a:p>
          </p:txBody>
        </p:sp>
      </p:grpSp>
      <p:grpSp>
        <p:nvGrpSpPr>
          <p:cNvPr id="20" name="组合 19">
            <a:extLst>
              <a:ext uri="{FF2B5EF4-FFF2-40B4-BE49-F238E27FC236}">
                <a16:creationId xmlns:a16="http://schemas.microsoft.com/office/drawing/2014/main" id="{2B2CAA0C-5215-0ECE-61C6-757741C715A5}"/>
              </a:ext>
            </a:extLst>
          </p:cNvPr>
          <p:cNvGrpSpPr/>
          <p:nvPr/>
        </p:nvGrpSpPr>
        <p:grpSpPr>
          <a:xfrm>
            <a:off x="7186612" y="3420547"/>
            <a:ext cx="4434747" cy="863600"/>
            <a:chOff x="6945312" y="2965505"/>
            <a:chExt cx="4434747" cy="863600"/>
          </a:xfrm>
        </p:grpSpPr>
        <p:grpSp>
          <p:nvGrpSpPr>
            <p:cNvPr id="6" name="组合 2">
              <a:extLst>
                <a:ext uri="{FF2B5EF4-FFF2-40B4-BE49-F238E27FC236}">
                  <a16:creationId xmlns:a16="http://schemas.microsoft.com/office/drawing/2014/main" id="{D986129D-06AA-E547-0AD9-122DEA0DBA32}"/>
                </a:ext>
              </a:extLst>
            </p:cNvPr>
            <p:cNvGrpSpPr>
              <a:grpSpLocks/>
            </p:cNvGrpSpPr>
            <p:nvPr/>
          </p:nvGrpSpPr>
          <p:grpSpPr bwMode="auto">
            <a:xfrm>
              <a:off x="6945312" y="3041595"/>
              <a:ext cx="752366" cy="787510"/>
              <a:chOff x="2891" y="4575"/>
              <a:chExt cx="1185" cy="1241"/>
            </a:xfrm>
          </p:grpSpPr>
          <p:sp>
            <p:nvSpPr>
              <p:cNvPr id="7" name="文本框 6">
                <a:extLst>
                  <a:ext uri="{FF2B5EF4-FFF2-40B4-BE49-F238E27FC236}">
                    <a16:creationId xmlns:a16="http://schemas.microsoft.com/office/drawing/2014/main" id="{1DDA1C6E-E28E-D3CF-DEAB-AA9B1B59CD03}"/>
                  </a:ext>
                </a:extLst>
              </p:cNvPr>
              <p:cNvSpPr txBox="1"/>
              <p:nvPr>
                <p:custDataLst>
                  <p:tags r:id="rId12"/>
                </p:custDataLst>
              </p:nvPr>
            </p:nvSpPr>
            <p:spPr>
              <a:xfrm>
                <a:off x="2891" y="4784"/>
                <a:ext cx="1120" cy="822"/>
              </a:xfrm>
              <a:prstGeom prst="rect">
                <a:avLst/>
              </a:prstGeom>
              <a:noFill/>
            </p:spPr>
            <p:txBody>
              <a:bodyPr>
                <a:normAutofit/>
                <a:scene3d>
                  <a:camera prst="orthographicFront"/>
                  <a:lightRig rig="threePt" dir="t"/>
                </a:scene3d>
                <a:sp3d contourW="12700"/>
              </a:bodyPr>
              <a:lstStyle/>
              <a:p>
                <a:pPr algn="ctr" fontAlgn="auto"/>
                <a:r>
                  <a:rPr lang="en-US" altLang="zh-CN" sz="2800" b="1" spc="300" noProof="1">
                    <a:solidFill>
                      <a:srgbClr val="006DB8"/>
                    </a:solidFill>
                    <a:cs typeface="+mj-lt"/>
                    <a:sym typeface="Arial" panose="020B0604020202020204" pitchFamily="34" charset="0"/>
                  </a:rPr>
                  <a:t>03</a:t>
                </a:r>
              </a:p>
            </p:txBody>
          </p:sp>
          <p:cxnSp>
            <p:nvCxnSpPr>
              <p:cNvPr id="8" name="直接连接符 7">
                <a:extLst>
                  <a:ext uri="{FF2B5EF4-FFF2-40B4-BE49-F238E27FC236}">
                    <a16:creationId xmlns:a16="http://schemas.microsoft.com/office/drawing/2014/main" id="{F15791FC-0A00-20F6-9929-077D37D859A3}"/>
                  </a:ext>
                </a:extLst>
              </p:cNvPr>
              <p:cNvCxnSpPr/>
              <p:nvPr>
                <p:custDataLst>
                  <p:tags r:id="rId13"/>
                </p:custDataLst>
              </p:nvPr>
            </p:nvCxnSpPr>
            <p:spPr>
              <a:xfrm>
                <a:off x="4076" y="4575"/>
                <a:ext cx="0" cy="1241"/>
              </a:xfrm>
              <a:prstGeom prst="line">
                <a:avLst/>
              </a:prstGeom>
              <a:ln w="69850">
                <a:solidFill>
                  <a:srgbClr val="2884C3"/>
                </a:solidFill>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86522615-8391-536C-2FC1-1D50ACEDF679}"/>
                </a:ext>
              </a:extLst>
            </p:cNvPr>
            <p:cNvSpPr txBox="1"/>
            <p:nvPr>
              <p:custDataLst>
                <p:tags r:id="rId11"/>
              </p:custDataLst>
            </p:nvPr>
          </p:nvSpPr>
          <p:spPr bwMode="auto">
            <a:xfrm>
              <a:off x="7869964" y="2965505"/>
              <a:ext cx="3510095" cy="787400"/>
            </a:xfrm>
            <a:prstGeom prst="rect">
              <a:avLst/>
            </a:prstGeom>
            <a:noFill/>
          </p:spPr>
          <p:txBody>
            <a:bodyPr bIns="0" anchor="ctr" anchorCtr="0">
              <a:noAutofit/>
            </a:bodyPr>
            <a:lstStyle/>
            <a:p>
              <a:pPr fontAlgn="auto">
                <a:lnSpc>
                  <a:spcPct val="120000"/>
                </a:lnSpc>
              </a:pPr>
              <a:r>
                <a:rPr lang="zh-CN" altLang="en-US" sz="3200" b="1" spc="200" noProof="1">
                  <a:solidFill>
                    <a:schemeClr val="tx1">
                      <a:lumMod val="85000"/>
                      <a:lumOff val="15000"/>
                    </a:schemeClr>
                  </a:solidFill>
                  <a:sym typeface="Arial" panose="020B0604020202020204" pitchFamily="34" charset="0"/>
                </a:rPr>
                <a:t>实验实现</a:t>
              </a:r>
            </a:p>
          </p:txBody>
        </p:sp>
      </p:grpSp>
      <p:grpSp>
        <p:nvGrpSpPr>
          <p:cNvPr id="21" name="组合 20">
            <a:extLst>
              <a:ext uri="{FF2B5EF4-FFF2-40B4-BE49-F238E27FC236}">
                <a16:creationId xmlns:a16="http://schemas.microsoft.com/office/drawing/2014/main" id="{52AB6EFF-9D1E-B49C-7AA6-A067CCDC6638}"/>
              </a:ext>
            </a:extLst>
          </p:cNvPr>
          <p:cNvGrpSpPr/>
          <p:nvPr/>
        </p:nvGrpSpPr>
        <p:grpSpPr>
          <a:xfrm>
            <a:off x="7186612" y="4370507"/>
            <a:ext cx="4434746" cy="868252"/>
            <a:chOff x="6945313" y="4173648"/>
            <a:chExt cx="4434746" cy="868252"/>
          </a:xfrm>
        </p:grpSpPr>
        <p:grpSp>
          <p:nvGrpSpPr>
            <p:cNvPr id="9" name="组合 3">
              <a:extLst>
                <a:ext uri="{FF2B5EF4-FFF2-40B4-BE49-F238E27FC236}">
                  <a16:creationId xmlns:a16="http://schemas.microsoft.com/office/drawing/2014/main" id="{FC92CF16-3146-5564-0AAA-F924C3064460}"/>
                </a:ext>
              </a:extLst>
            </p:cNvPr>
            <p:cNvGrpSpPr>
              <a:grpSpLocks/>
            </p:cNvGrpSpPr>
            <p:nvPr/>
          </p:nvGrpSpPr>
          <p:grpSpPr bwMode="auto">
            <a:xfrm>
              <a:off x="6945313" y="4254500"/>
              <a:ext cx="750988" cy="787400"/>
              <a:chOff x="2891" y="6520"/>
              <a:chExt cx="1183" cy="1240"/>
            </a:xfrm>
          </p:grpSpPr>
          <p:sp>
            <p:nvSpPr>
              <p:cNvPr id="10" name="文本框 9">
                <a:extLst>
                  <a:ext uri="{FF2B5EF4-FFF2-40B4-BE49-F238E27FC236}">
                    <a16:creationId xmlns:a16="http://schemas.microsoft.com/office/drawing/2014/main" id="{2FB0F353-FFC4-9772-F2AE-976CA2AB7369}"/>
                  </a:ext>
                </a:extLst>
              </p:cNvPr>
              <p:cNvSpPr txBox="1"/>
              <p:nvPr>
                <p:custDataLst>
                  <p:tags r:id="rId9"/>
                </p:custDataLst>
              </p:nvPr>
            </p:nvSpPr>
            <p:spPr>
              <a:xfrm>
                <a:off x="2891" y="6729"/>
                <a:ext cx="1120" cy="822"/>
              </a:xfrm>
              <a:prstGeom prst="rect">
                <a:avLst/>
              </a:prstGeom>
              <a:noFill/>
            </p:spPr>
            <p:txBody>
              <a:bodyPr>
                <a:normAutofit/>
                <a:scene3d>
                  <a:camera prst="orthographicFront"/>
                  <a:lightRig rig="threePt" dir="t"/>
                </a:scene3d>
                <a:sp3d contourW="12700"/>
              </a:bodyPr>
              <a:lstStyle/>
              <a:p>
                <a:pPr algn="ctr" fontAlgn="auto"/>
                <a:r>
                  <a:rPr lang="en-US" altLang="zh-CN" sz="2800" b="1" spc="300" noProof="1">
                    <a:solidFill>
                      <a:srgbClr val="006DB8"/>
                    </a:solidFill>
                    <a:cs typeface="+mj-lt"/>
                    <a:sym typeface="Arial" panose="020B0604020202020204" pitchFamily="34" charset="0"/>
                  </a:rPr>
                  <a:t>04</a:t>
                </a:r>
              </a:p>
            </p:txBody>
          </p:sp>
          <p:cxnSp>
            <p:nvCxnSpPr>
              <p:cNvPr id="11" name="直接连接符 10">
                <a:extLst>
                  <a:ext uri="{FF2B5EF4-FFF2-40B4-BE49-F238E27FC236}">
                    <a16:creationId xmlns:a16="http://schemas.microsoft.com/office/drawing/2014/main" id="{B8264631-6A2A-971A-BFBB-DA9319753110}"/>
                  </a:ext>
                </a:extLst>
              </p:cNvPr>
              <p:cNvCxnSpPr/>
              <p:nvPr>
                <p:custDataLst>
                  <p:tags r:id="rId10"/>
                </p:custDataLst>
              </p:nvPr>
            </p:nvCxnSpPr>
            <p:spPr>
              <a:xfrm>
                <a:off x="4074" y="6520"/>
                <a:ext cx="0" cy="1240"/>
              </a:xfrm>
              <a:prstGeom prst="line">
                <a:avLst/>
              </a:prstGeom>
              <a:ln w="69850">
                <a:solidFill>
                  <a:srgbClr val="2884C3"/>
                </a:solidFill>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F90E5442-772D-49C9-BB12-B40F61F316FB}"/>
                </a:ext>
              </a:extLst>
            </p:cNvPr>
            <p:cNvSpPr txBox="1"/>
            <p:nvPr>
              <p:custDataLst>
                <p:tags r:id="rId8"/>
              </p:custDataLst>
            </p:nvPr>
          </p:nvSpPr>
          <p:spPr bwMode="auto">
            <a:xfrm>
              <a:off x="7869964" y="4173648"/>
              <a:ext cx="3510095" cy="787400"/>
            </a:xfrm>
            <a:prstGeom prst="rect">
              <a:avLst/>
            </a:prstGeom>
            <a:noFill/>
          </p:spPr>
          <p:txBody>
            <a:bodyPr bIns="0" anchor="ctr" anchorCtr="0">
              <a:noAutofit/>
            </a:bodyPr>
            <a:lstStyle/>
            <a:p>
              <a:pPr fontAlgn="auto">
                <a:lnSpc>
                  <a:spcPct val="120000"/>
                </a:lnSpc>
              </a:pPr>
              <a:r>
                <a:rPr lang="zh-CN" altLang="en-US" sz="3200" b="1" spc="200" noProof="1">
                  <a:solidFill>
                    <a:schemeClr val="tx1">
                      <a:lumMod val="85000"/>
                      <a:lumOff val="15000"/>
                    </a:schemeClr>
                  </a:solidFill>
                  <a:sym typeface="Arial" panose="020B0604020202020204" pitchFamily="34" charset="0"/>
                </a:rPr>
                <a:t>研究成果展示</a:t>
              </a:r>
            </a:p>
          </p:txBody>
        </p:sp>
      </p:grpSp>
      <p:grpSp>
        <p:nvGrpSpPr>
          <p:cNvPr id="22" name="组合 21">
            <a:extLst>
              <a:ext uri="{FF2B5EF4-FFF2-40B4-BE49-F238E27FC236}">
                <a16:creationId xmlns:a16="http://schemas.microsoft.com/office/drawing/2014/main" id="{4B3F6AA0-4DCE-67B5-E6C5-4A64D14C0A1E}"/>
              </a:ext>
            </a:extLst>
          </p:cNvPr>
          <p:cNvGrpSpPr/>
          <p:nvPr/>
        </p:nvGrpSpPr>
        <p:grpSpPr>
          <a:xfrm>
            <a:off x="7186612" y="5320467"/>
            <a:ext cx="4434745" cy="863600"/>
            <a:chOff x="6945313" y="5392738"/>
            <a:chExt cx="4434745" cy="863600"/>
          </a:xfrm>
        </p:grpSpPr>
        <p:grpSp>
          <p:nvGrpSpPr>
            <p:cNvPr id="12" name="组合 4">
              <a:extLst>
                <a:ext uri="{FF2B5EF4-FFF2-40B4-BE49-F238E27FC236}">
                  <a16:creationId xmlns:a16="http://schemas.microsoft.com/office/drawing/2014/main" id="{B3056117-8E59-83D8-C496-FAB9504BCDD4}"/>
                </a:ext>
              </a:extLst>
            </p:cNvPr>
            <p:cNvGrpSpPr>
              <a:grpSpLocks/>
            </p:cNvGrpSpPr>
            <p:nvPr/>
          </p:nvGrpSpPr>
          <p:grpSpPr bwMode="auto">
            <a:xfrm>
              <a:off x="6945313" y="5468938"/>
              <a:ext cx="750988" cy="787400"/>
              <a:chOff x="2891" y="8465"/>
              <a:chExt cx="1183" cy="1240"/>
            </a:xfrm>
          </p:grpSpPr>
          <p:sp>
            <p:nvSpPr>
              <p:cNvPr id="13" name="文本框 12">
                <a:extLst>
                  <a:ext uri="{FF2B5EF4-FFF2-40B4-BE49-F238E27FC236}">
                    <a16:creationId xmlns:a16="http://schemas.microsoft.com/office/drawing/2014/main" id="{472CFCB3-1796-343E-FB32-DB42870564BC}"/>
                  </a:ext>
                </a:extLst>
              </p:cNvPr>
              <p:cNvSpPr txBox="1"/>
              <p:nvPr>
                <p:custDataLst>
                  <p:tags r:id="rId6"/>
                </p:custDataLst>
              </p:nvPr>
            </p:nvSpPr>
            <p:spPr>
              <a:xfrm>
                <a:off x="2891" y="8674"/>
                <a:ext cx="1120" cy="822"/>
              </a:xfrm>
              <a:prstGeom prst="rect">
                <a:avLst/>
              </a:prstGeom>
              <a:noFill/>
            </p:spPr>
            <p:txBody>
              <a:bodyPr>
                <a:normAutofit/>
                <a:scene3d>
                  <a:camera prst="orthographicFront"/>
                  <a:lightRig rig="threePt" dir="t"/>
                </a:scene3d>
                <a:sp3d contourW="12700"/>
              </a:bodyPr>
              <a:lstStyle/>
              <a:p>
                <a:pPr algn="ctr" fontAlgn="auto"/>
                <a:r>
                  <a:rPr lang="en-US" altLang="zh-CN" sz="2800" b="1" spc="300" noProof="1">
                    <a:solidFill>
                      <a:srgbClr val="006DB8"/>
                    </a:solidFill>
                    <a:cs typeface="+mj-lt"/>
                    <a:sym typeface="Arial" panose="020B0604020202020204" pitchFamily="34" charset="0"/>
                  </a:rPr>
                  <a:t>05</a:t>
                </a:r>
              </a:p>
            </p:txBody>
          </p:sp>
          <p:cxnSp>
            <p:nvCxnSpPr>
              <p:cNvPr id="14" name="直接连接符 13">
                <a:extLst>
                  <a:ext uri="{FF2B5EF4-FFF2-40B4-BE49-F238E27FC236}">
                    <a16:creationId xmlns:a16="http://schemas.microsoft.com/office/drawing/2014/main" id="{3FEC5E03-7BCF-B8B7-F8BF-E6421602BD7B}"/>
                  </a:ext>
                </a:extLst>
              </p:cNvPr>
              <p:cNvCxnSpPr/>
              <p:nvPr>
                <p:custDataLst>
                  <p:tags r:id="rId7"/>
                </p:custDataLst>
              </p:nvPr>
            </p:nvCxnSpPr>
            <p:spPr>
              <a:xfrm>
                <a:off x="4074" y="8465"/>
                <a:ext cx="0" cy="1240"/>
              </a:xfrm>
              <a:prstGeom prst="line">
                <a:avLst/>
              </a:prstGeom>
              <a:ln w="69850">
                <a:solidFill>
                  <a:srgbClr val="2884C3"/>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85B4CC7C-A9FD-7114-895F-8982FC62454C}"/>
                </a:ext>
              </a:extLst>
            </p:cNvPr>
            <p:cNvSpPr txBox="1"/>
            <p:nvPr>
              <p:custDataLst>
                <p:tags r:id="rId5"/>
              </p:custDataLst>
            </p:nvPr>
          </p:nvSpPr>
          <p:spPr bwMode="auto">
            <a:xfrm>
              <a:off x="7869963" y="5392738"/>
              <a:ext cx="3510095" cy="787400"/>
            </a:xfrm>
            <a:prstGeom prst="rect">
              <a:avLst/>
            </a:prstGeom>
            <a:noFill/>
          </p:spPr>
          <p:txBody>
            <a:bodyPr bIns="0" anchor="ctr" anchorCtr="0">
              <a:noAutofit/>
            </a:bodyPr>
            <a:lstStyle/>
            <a:p>
              <a:pPr fontAlgn="auto">
                <a:lnSpc>
                  <a:spcPct val="120000"/>
                </a:lnSpc>
              </a:pPr>
              <a:r>
                <a:rPr lang="zh-CN" altLang="en-US" sz="3200" b="1" spc="200" noProof="1">
                  <a:solidFill>
                    <a:schemeClr val="tx1">
                      <a:lumMod val="85000"/>
                      <a:lumOff val="15000"/>
                    </a:schemeClr>
                  </a:solidFill>
                  <a:sym typeface="Arial" panose="020B0604020202020204" pitchFamily="34" charset="0"/>
                </a:rPr>
                <a:t>总结与展望</a:t>
              </a:r>
            </a:p>
          </p:txBody>
        </p:sp>
      </p:grpSp>
      <p:grpSp>
        <p:nvGrpSpPr>
          <p:cNvPr id="28" name="组合 27">
            <a:extLst>
              <a:ext uri="{FF2B5EF4-FFF2-40B4-BE49-F238E27FC236}">
                <a16:creationId xmlns:a16="http://schemas.microsoft.com/office/drawing/2014/main" id="{D3CE2FC5-3BAF-B1A4-1E19-0290B5A5D594}"/>
              </a:ext>
            </a:extLst>
          </p:cNvPr>
          <p:cNvGrpSpPr/>
          <p:nvPr/>
        </p:nvGrpSpPr>
        <p:grpSpPr>
          <a:xfrm>
            <a:off x="7186612" y="2470587"/>
            <a:ext cx="4434747" cy="863600"/>
            <a:chOff x="6945312" y="2965505"/>
            <a:chExt cx="4434747" cy="863600"/>
          </a:xfrm>
        </p:grpSpPr>
        <p:grpSp>
          <p:nvGrpSpPr>
            <p:cNvPr id="29" name="组合 2">
              <a:extLst>
                <a:ext uri="{FF2B5EF4-FFF2-40B4-BE49-F238E27FC236}">
                  <a16:creationId xmlns:a16="http://schemas.microsoft.com/office/drawing/2014/main" id="{CBA2D889-E9BD-E0DC-8153-CA16EDEB2051}"/>
                </a:ext>
              </a:extLst>
            </p:cNvPr>
            <p:cNvGrpSpPr>
              <a:grpSpLocks/>
            </p:cNvGrpSpPr>
            <p:nvPr/>
          </p:nvGrpSpPr>
          <p:grpSpPr bwMode="auto">
            <a:xfrm>
              <a:off x="6945312" y="3041595"/>
              <a:ext cx="752366" cy="787510"/>
              <a:chOff x="2891" y="4575"/>
              <a:chExt cx="1185" cy="1241"/>
            </a:xfrm>
          </p:grpSpPr>
          <p:sp>
            <p:nvSpPr>
              <p:cNvPr id="31" name="文本框 30">
                <a:extLst>
                  <a:ext uri="{FF2B5EF4-FFF2-40B4-BE49-F238E27FC236}">
                    <a16:creationId xmlns:a16="http://schemas.microsoft.com/office/drawing/2014/main" id="{F3D2CD01-4222-001C-7F4E-68C6C3BD97D9}"/>
                  </a:ext>
                </a:extLst>
              </p:cNvPr>
              <p:cNvSpPr txBox="1"/>
              <p:nvPr>
                <p:custDataLst>
                  <p:tags r:id="rId3"/>
                </p:custDataLst>
              </p:nvPr>
            </p:nvSpPr>
            <p:spPr>
              <a:xfrm>
                <a:off x="2891" y="4784"/>
                <a:ext cx="1120" cy="822"/>
              </a:xfrm>
              <a:prstGeom prst="rect">
                <a:avLst/>
              </a:prstGeom>
              <a:noFill/>
            </p:spPr>
            <p:txBody>
              <a:bodyPr>
                <a:normAutofit/>
                <a:scene3d>
                  <a:camera prst="orthographicFront"/>
                  <a:lightRig rig="threePt" dir="t"/>
                </a:scene3d>
                <a:sp3d contourW="12700"/>
              </a:bodyPr>
              <a:lstStyle/>
              <a:p>
                <a:pPr algn="ctr" fontAlgn="auto"/>
                <a:r>
                  <a:rPr lang="en-US" altLang="zh-CN" sz="2800" b="1" spc="300" noProof="1">
                    <a:solidFill>
                      <a:srgbClr val="006DB8"/>
                    </a:solidFill>
                    <a:cs typeface="+mj-lt"/>
                    <a:sym typeface="Arial" panose="020B0604020202020204" pitchFamily="34" charset="0"/>
                  </a:rPr>
                  <a:t>02</a:t>
                </a:r>
              </a:p>
            </p:txBody>
          </p:sp>
          <p:cxnSp>
            <p:nvCxnSpPr>
              <p:cNvPr id="32" name="直接连接符 31">
                <a:extLst>
                  <a:ext uri="{FF2B5EF4-FFF2-40B4-BE49-F238E27FC236}">
                    <a16:creationId xmlns:a16="http://schemas.microsoft.com/office/drawing/2014/main" id="{F3CDD6A2-1132-E20A-14FC-95ACADE74B15}"/>
                  </a:ext>
                </a:extLst>
              </p:cNvPr>
              <p:cNvCxnSpPr/>
              <p:nvPr>
                <p:custDataLst>
                  <p:tags r:id="rId4"/>
                </p:custDataLst>
              </p:nvPr>
            </p:nvCxnSpPr>
            <p:spPr>
              <a:xfrm>
                <a:off x="4076" y="4575"/>
                <a:ext cx="0" cy="1241"/>
              </a:xfrm>
              <a:prstGeom prst="line">
                <a:avLst/>
              </a:prstGeom>
              <a:ln w="69850">
                <a:solidFill>
                  <a:srgbClr val="2884C3"/>
                </a:solidFill>
              </a:ln>
            </p:spPr>
            <p:style>
              <a:lnRef idx="1">
                <a:schemeClr val="accent1"/>
              </a:lnRef>
              <a:fillRef idx="0">
                <a:schemeClr val="accent1"/>
              </a:fillRef>
              <a:effectRef idx="0">
                <a:schemeClr val="accent1"/>
              </a:effectRef>
              <a:fontRef idx="minor">
                <a:schemeClr val="tx1"/>
              </a:fontRef>
            </p:style>
          </p:cxnSp>
        </p:grpSp>
        <p:sp>
          <p:nvSpPr>
            <p:cNvPr id="30" name="文本框 29">
              <a:extLst>
                <a:ext uri="{FF2B5EF4-FFF2-40B4-BE49-F238E27FC236}">
                  <a16:creationId xmlns:a16="http://schemas.microsoft.com/office/drawing/2014/main" id="{76F9A8B0-C383-CA9B-B152-79AD75277003}"/>
                </a:ext>
              </a:extLst>
            </p:cNvPr>
            <p:cNvSpPr txBox="1"/>
            <p:nvPr>
              <p:custDataLst>
                <p:tags r:id="rId2"/>
              </p:custDataLst>
            </p:nvPr>
          </p:nvSpPr>
          <p:spPr bwMode="auto">
            <a:xfrm>
              <a:off x="7869964" y="2965505"/>
              <a:ext cx="3510095" cy="787400"/>
            </a:xfrm>
            <a:prstGeom prst="rect">
              <a:avLst/>
            </a:prstGeom>
            <a:noFill/>
          </p:spPr>
          <p:txBody>
            <a:bodyPr bIns="0" anchor="ctr" anchorCtr="0">
              <a:noAutofit/>
            </a:bodyPr>
            <a:lstStyle/>
            <a:p>
              <a:pPr fontAlgn="auto">
                <a:lnSpc>
                  <a:spcPct val="120000"/>
                </a:lnSpc>
              </a:pPr>
              <a:r>
                <a:rPr lang="zh-CN" altLang="en-US" sz="3200" b="1" spc="200" noProof="1">
                  <a:solidFill>
                    <a:schemeClr val="tx1">
                      <a:lumMod val="85000"/>
                      <a:lumOff val="15000"/>
                    </a:schemeClr>
                  </a:solidFill>
                  <a:sym typeface="Arial" panose="020B0604020202020204" pitchFamily="34" charset="0"/>
                </a:rPr>
                <a:t>实验设计</a:t>
              </a:r>
            </a:p>
          </p:txBody>
        </p:sp>
      </p:grpSp>
    </p:spTree>
    <p:extLst>
      <p:ext uri="{BB962C8B-B14F-4D97-AF65-F5344CB8AC3E}">
        <p14:creationId xmlns:p14="http://schemas.microsoft.com/office/powerpoint/2010/main" val="1624899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1BB0EE1-E3A1-724C-958D-646722BF03AD}"/>
              </a:ext>
            </a:extLst>
          </p:cNvPr>
          <p:cNvSpPr>
            <a:spLocks noGrp="1"/>
          </p:cNvSpPr>
          <p:nvPr>
            <p:ph sz="quarter" idx="10"/>
          </p:nvPr>
        </p:nvSpPr>
        <p:spPr/>
        <p:txBody>
          <a:bodyPr/>
          <a:lstStyle/>
          <a:p>
            <a:r>
              <a:rPr kumimoji="1" lang="zh-CN" altLang="en-US" sz="4000" dirty="0">
                <a:solidFill>
                  <a:schemeClr val="tx1">
                    <a:lumMod val="95000"/>
                    <a:lumOff val="5000"/>
                  </a:schemeClr>
                </a:solidFill>
              </a:rPr>
              <a:t>恳请各位老师批评指正</a:t>
            </a:r>
          </a:p>
        </p:txBody>
      </p:sp>
      <p:sp>
        <p:nvSpPr>
          <p:cNvPr id="3" name="内容占位符 2">
            <a:extLst>
              <a:ext uri="{FF2B5EF4-FFF2-40B4-BE49-F238E27FC236}">
                <a16:creationId xmlns:a16="http://schemas.microsoft.com/office/drawing/2014/main" id="{8AE348D4-7D9F-8B43-BAE8-7072833577B7}"/>
              </a:ext>
            </a:extLst>
          </p:cNvPr>
          <p:cNvSpPr>
            <a:spLocks noGrp="1"/>
          </p:cNvSpPr>
          <p:nvPr>
            <p:ph sz="quarter" idx="11"/>
          </p:nvPr>
        </p:nvSpPr>
        <p:spPr/>
        <p:txBody>
          <a:bodyPr/>
          <a:lstStyle/>
          <a:p>
            <a:r>
              <a:rPr kumimoji="1"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Thanks for Listening</a:t>
            </a:r>
            <a:endParaRPr kumimoji="1"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EA7DBDF-73DD-A3E6-B92C-DFFFC99A1918}"/>
              </a:ext>
            </a:extLst>
          </p:cNvPr>
          <p:cNvSpPr/>
          <p:nvPr/>
        </p:nvSpPr>
        <p:spPr>
          <a:xfrm>
            <a:off x="2063673" y="6263191"/>
            <a:ext cx="8064649" cy="369332"/>
          </a:xfrm>
          <a:prstGeom prst="rect">
            <a:avLst/>
          </a:prstGeom>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000" b="0" i="0" kern="1200" spc="140" baseline="0" noProof="0" dirty="0">
                <a:effectLst/>
                <a:latin typeface="Arial" panose="020B0604020202020204" pitchFamily="34" charset="0"/>
                <a:ea typeface="Microsoft YaHei" panose="020B0503020204020204" pitchFamily="34" charset="-122"/>
              </a:rPr>
              <a:t>答辩人</a:t>
            </a:r>
            <a:r>
              <a:rPr kumimoji="1" lang="en-US" altLang="zh-CN" sz="2000" b="0" i="0" kern="1200" spc="140" baseline="0" noProof="0" dirty="0">
                <a:effectLst/>
                <a:latin typeface="Arial" panose="020B0604020202020204" pitchFamily="34" charset="0"/>
                <a:ea typeface="Microsoft YaHei" panose="020B0503020204020204" pitchFamily="34" charset="-122"/>
              </a:rPr>
              <a:t>: </a:t>
            </a:r>
            <a:r>
              <a:rPr kumimoji="1" lang="zh-CN" altLang="en-US" sz="2000" spc="140" dirty="0">
                <a:latin typeface="Arial" panose="020B0604020202020204" pitchFamily="34" charset="0"/>
                <a:ea typeface="Microsoft YaHei" panose="020B0503020204020204" pitchFamily="34" charset="-122"/>
              </a:rPr>
              <a:t>李飞飞</a:t>
            </a:r>
            <a:r>
              <a:rPr kumimoji="1" lang="zh-CN" altLang="en-US" sz="2000" b="0" i="0" kern="1200" spc="140" baseline="0" noProof="0" dirty="0">
                <a:effectLst/>
                <a:latin typeface="Arial" panose="020B0604020202020204" pitchFamily="34" charset="0"/>
                <a:ea typeface="Microsoft YaHei" panose="020B0503020204020204" pitchFamily="34" charset="-122"/>
              </a:rPr>
              <a:t>	                指导老师</a:t>
            </a:r>
            <a:r>
              <a:rPr kumimoji="1" lang="en-US" altLang="zh-CN" sz="2000" b="0" i="0" kern="1200" spc="140" baseline="0" noProof="0" dirty="0">
                <a:effectLst/>
                <a:latin typeface="Arial" panose="020B0604020202020204" pitchFamily="34" charset="0"/>
                <a:ea typeface="Microsoft YaHei" panose="020B0503020204020204" pitchFamily="34" charset="-122"/>
              </a:rPr>
              <a:t>: Pietro </a:t>
            </a:r>
            <a:r>
              <a:rPr kumimoji="1" lang="en-US" altLang="zh-CN" sz="2000" b="0" i="0" kern="1200" spc="140" baseline="0" noProof="0" dirty="0" err="1">
                <a:effectLst/>
                <a:latin typeface="Arial" panose="020B0604020202020204" pitchFamily="34" charset="0"/>
                <a:ea typeface="Microsoft YaHei" panose="020B0503020204020204" pitchFamily="34" charset="-122"/>
              </a:rPr>
              <a:t>Perona</a:t>
            </a:r>
            <a:endParaRPr kumimoji="1" lang="zh-CN" altLang="en-US" sz="2000" b="0" i="0" kern="1200" spc="140" baseline="0" noProof="0" dirty="0">
              <a:effectLst/>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3099096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F4EDBAA-5BBE-674C-A33D-5425EA6C06D6}"/>
              </a:ext>
            </a:extLst>
          </p:cNvPr>
          <p:cNvGrpSpPr/>
          <p:nvPr/>
        </p:nvGrpSpPr>
        <p:grpSpPr>
          <a:xfrm>
            <a:off x="220718" y="966904"/>
            <a:ext cx="2420495" cy="2124498"/>
            <a:chOff x="220718" y="966904"/>
            <a:chExt cx="2420495" cy="2124498"/>
          </a:xfrm>
        </p:grpSpPr>
        <p:grpSp>
          <p:nvGrpSpPr>
            <p:cNvPr id="4" name="组合 3">
              <a:extLst>
                <a:ext uri="{FF2B5EF4-FFF2-40B4-BE49-F238E27FC236}">
                  <a16:creationId xmlns:a16="http://schemas.microsoft.com/office/drawing/2014/main" id="{630D26BF-C513-C44F-BCF2-8C4AED0C00A2}"/>
                </a:ext>
              </a:extLst>
            </p:cNvPr>
            <p:cNvGrpSpPr/>
            <p:nvPr/>
          </p:nvGrpSpPr>
          <p:grpSpPr>
            <a:xfrm>
              <a:off x="687019" y="966904"/>
              <a:ext cx="1514545" cy="1495505"/>
              <a:chOff x="977515" y="1722512"/>
              <a:chExt cx="1034862" cy="1021852"/>
            </a:xfrm>
          </p:grpSpPr>
          <p:grpSp>
            <p:nvGrpSpPr>
              <p:cNvPr id="6" name="组合 5">
                <a:extLst>
                  <a:ext uri="{FF2B5EF4-FFF2-40B4-BE49-F238E27FC236}">
                    <a16:creationId xmlns:a16="http://schemas.microsoft.com/office/drawing/2014/main" id="{E56F6603-1A94-DE44-8A46-023B01665112}"/>
                  </a:ext>
                </a:extLst>
              </p:cNvPr>
              <p:cNvGrpSpPr/>
              <p:nvPr/>
            </p:nvGrpSpPr>
            <p:grpSpPr>
              <a:xfrm>
                <a:off x="977515" y="1722512"/>
                <a:ext cx="1034862" cy="1021852"/>
                <a:chOff x="1407352" y="2069368"/>
                <a:chExt cx="1484695" cy="1466030"/>
              </a:xfrm>
            </p:grpSpPr>
            <p:sp>
              <p:nvSpPr>
                <p:cNvPr id="8" name="椭圆 7">
                  <a:extLst>
                    <a:ext uri="{FF2B5EF4-FFF2-40B4-BE49-F238E27FC236}">
                      <a16:creationId xmlns:a16="http://schemas.microsoft.com/office/drawing/2014/main" id="{543E81F4-FC99-FA42-82F6-BB621EB42907}"/>
                    </a:ext>
                  </a:extLst>
                </p:cNvPr>
                <p:cNvSpPr/>
                <p:nvPr/>
              </p:nvSpPr>
              <p:spPr>
                <a:xfrm>
                  <a:off x="1407352" y="2069368"/>
                  <a:ext cx="1458570" cy="1458570"/>
                </a:xfrm>
                <a:prstGeom prst="ellipse">
                  <a:avLst/>
                </a:prstGeom>
                <a:gradFill flip="none" rotWithShape="1">
                  <a:gsLst>
                    <a:gs pos="41000">
                      <a:schemeClr val="tx1">
                        <a:alpha val="0"/>
                      </a:schemeClr>
                    </a:gs>
                    <a:gs pos="80000">
                      <a:srgbClr val="4A82E1"/>
                    </a:gs>
                  </a:gsLst>
                  <a:path path="circle">
                    <a:fillToRect l="50000" t="50000" r="50000" b="50000"/>
                  </a:path>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a:extLst>
                    <a:ext uri="{FF2B5EF4-FFF2-40B4-BE49-F238E27FC236}">
                      <a16:creationId xmlns:a16="http://schemas.microsoft.com/office/drawing/2014/main" id="{CA298D5C-E47F-194F-839A-D2E704DBAADC}"/>
                    </a:ext>
                  </a:extLst>
                </p:cNvPr>
                <p:cNvSpPr/>
                <p:nvPr/>
              </p:nvSpPr>
              <p:spPr>
                <a:xfrm>
                  <a:off x="1433477" y="2076828"/>
                  <a:ext cx="1458570" cy="1458570"/>
                </a:xfrm>
                <a:prstGeom prst="ellipse">
                  <a:avLst/>
                </a:prstGeom>
                <a:gradFill flip="none" rotWithShape="1">
                  <a:gsLst>
                    <a:gs pos="23000">
                      <a:schemeClr val="tx1">
                        <a:alpha val="0"/>
                      </a:schemeClr>
                    </a:gs>
                    <a:gs pos="87000">
                      <a:srgbClr val="4A82E1"/>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A33D1F9-8DAF-064C-85E5-644B3318D8C6}"/>
                    </a:ext>
                  </a:extLst>
                </p:cNvPr>
                <p:cNvSpPr/>
                <p:nvPr/>
              </p:nvSpPr>
              <p:spPr>
                <a:xfrm>
                  <a:off x="1411942" y="2076828"/>
                  <a:ext cx="1458570" cy="1458570"/>
                </a:xfrm>
                <a:prstGeom prst="ellipse">
                  <a:avLst/>
                </a:prstGeom>
                <a:gradFill flip="none" rotWithShape="1">
                  <a:gsLst>
                    <a:gs pos="42000">
                      <a:schemeClr val="tx1">
                        <a:alpha val="0"/>
                      </a:schemeClr>
                    </a:gs>
                    <a:gs pos="77000">
                      <a:schemeClr val="accent1">
                        <a:lumMod val="75000"/>
                      </a:schemeClr>
                    </a:gs>
                  </a:gsLst>
                  <a:path path="circle">
                    <a:fillToRect l="100000" b="100000"/>
                  </a:path>
                  <a:tileRect t="-100000" r="-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形 6" descr="地球">
                <a:extLst>
                  <a:ext uri="{FF2B5EF4-FFF2-40B4-BE49-F238E27FC236}">
                    <a16:creationId xmlns:a16="http://schemas.microsoft.com/office/drawing/2014/main" id="{ADF12004-B9C3-F842-AB61-F84D11ACD7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4792" y="1853413"/>
                <a:ext cx="754850" cy="754850"/>
              </a:xfrm>
              <a:prstGeom prst="rect">
                <a:avLst/>
              </a:prstGeom>
            </p:spPr>
          </p:pic>
        </p:grpSp>
        <p:sp>
          <p:nvSpPr>
            <p:cNvPr id="5" name="文本框 4">
              <a:extLst>
                <a:ext uri="{FF2B5EF4-FFF2-40B4-BE49-F238E27FC236}">
                  <a16:creationId xmlns:a16="http://schemas.microsoft.com/office/drawing/2014/main" id="{7B475154-9617-C74E-9DD9-58872C741F72}"/>
                </a:ext>
              </a:extLst>
            </p:cNvPr>
            <p:cNvSpPr txBox="1"/>
            <p:nvPr/>
          </p:nvSpPr>
          <p:spPr>
            <a:xfrm>
              <a:off x="220718" y="2568182"/>
              <a:ext cx="2420495" cy="523220"/>
            </a:xfrm>
            <a:prstGeom prst="rect">
              <a:avLst/>
            </a:prstGeom>
            <a:noFill/>
          </p:spPr>
          <p:txBody>
            <a:bodyPr wrap="square" rtlCol="0">
              <a:spAutoFit/>
            </a:bodyPr>
            <a:lstStyle/>
            <a:p>
              <a:pPr algn="ctr"/>
              <a:r>
                <a:rPr kumimoji="1" lang="en-US" altLang="zh-CN" sz="2800" b="1" dirty="0">
                  <a:solidFill>
                    <a:srgbClr val="4571C4"/>
                  </a:solidFill>
                  <a:latin typeface="Impact" panose="020B0806030902050204" pitchFamily="34" charset="0"/>
                  <a:ea typeface="Microsoft YaHei" panose="020B0503020204020204" pitchFamily="34" charset="-122"/>
                </a:rPr>
                <a:t>01</a:t>
              </a:r>
              <a:r>
                <a:rPr kumimoji="1" lang="zh-CN" altLang="en-US" sz="2800" b="1" dirty="0">
                  <a:solidFill>
                    <a:srgbClr val="4571C4"/>
                  </a:solidFill>
                  <a:latin typeface="Impact" panose="020B0806030902050204" pitchFamily="34" charset="0"/>
                  <a:ea typeface="Microsoft YaHei" panose="020B0503020204020204" pitchFamily="34" charset="-122"/>
                </a:rPr>
                <a:t>  </a:t>
              </a:r>
              <a:r>
                <a:rPr kumimoji="1" lang="zh-CN" altLang="en-US" sz="2800" b="1" dirty="0">
                  <a:solidFill>
                    <a:srgbClr val="4571C4"/>
                  </a:solidFill>
                  <a:latin typeface="Microsoft YaHei" panose="020B0503020204020204" pitchFamily="34" charset="-122"/>
                  <a:ea typeface="Microsoft YaHei" panose="020B0503020204020204" pitchFamily="34" charset="-122"/>
                </a:rPr>
                <a:t>研究背景</a:t>
              </a:r>
            </a:p>
          </p:txBody>
        </p:sp>
      </p:grpSp>
      <p:sp>
        <p:nvSpPr>
          <p:cNvPr id="11" name="文本框 10">
            <a:extLst>
              <a:ext uri="{FF2B5EF4-FFF2-40B4-BE49-F238E27FC236}">
                <a16:creationId xmlns:a16="http://schemas.microsoft.com/office/drawing/2014/main" id="{406D1205-758D-7F47-9875-8A1988C4DEC6}"/>
              </a:ext>
            </a:extLst>
          </p:cNvPr>
          <p:cNvSpPr txBox="1"/>
          <p:nvPr/>
        </p:nvSpPr>
        <p:spPr>
          <a:xfrm>
            <a:off x="810936" y="2982259"/>
            <a:ext cx="1534510" cy="276999"/>
          </a:xfrm>
          <a:prstGeom prst="rect">
            <a:avLst/>
          </a:prstGeom>
          <a:noFill/>
        </p:spPr>
        <p:txBody>
          <a:bodyPr wrap="square" rtlCol="0">
            <a:spAutoFit/>
          </a:bodyPr>
          <a:lstStyle/>
          <a:p>
            <a:pPr algn="ctr"/>
            <a:r>
              <a:rPr kumimoji="1" lang="zh-CN" altLang="en-US" sz="1200" spc="110" dirty="0">
                <a:solidFill>
                  <a:schemeClr val="bg1">
                    <a:lumMod val="50000"/>
                  </a:schemeClr>
                </a:solidFill>
                <a:highlight>
                  <a:srgbClr val="FFFF00"/>
                </a:highlight>
                <a:latin typeface="Arial" panose="020B0604020202020204" pitchFamily="34" charset="0"/>
                <a:ea typeface="微软雅黑" panose="020B0503020204020204" pitchFamily="34" charset="-122"/>
              </a:rPr>
              <a:t>可以用来做目录</a:t>
            </a:r>
          </a:p>
        </p:txBody>
      </p:sp>
      <p:sp>
        <p:nvSpPr>
          <p:cNvPr id="12" name="文本框 11">
            <a:extLst>
              <a:ext uri="{FF2B5EF4-FFF2-40B4-BE49-F238E27FC236}">
                <a16:creationId xmlns:a16="http://schemas.microsoft.com/office/drawing/2014/main" id="{5EBF741D-01EB-814D-93E5-50DA46E80247}"/>
              </a:ext>
            </a:extLst>
          </p:cNvPr>
          <p:cNvSpPr txBox="1"/>
          <p:nvPr/>
        </p:nvSpPr>
        <p:spPr>
          <a:xfrm>
            <a:off x="2464487" y="-66253"/>
            <a:ext cx="3718849" cy="3770263"/>
          </a:xfrm>
          <a:prstGeom prst="rect">
            <a:avLst/>
          </a:prstGeom>
          <a:noFill/>
        </p:spPr>
        <p:txBody>
          <a:bodyPr wrap="square" rtlCol="0">
            <a:spAutoFit/>
          </a:bodyPr>
          <a:lstStyle/>
          <a:p>
            <a:pPr algn="ctr"/>
            <a:r>
              <a:rPr lang="en-US" altLang="zh-CN" sz="23900" spc="300" dirty="0">
                <a:gradFill>
                  <a:gsLst>
                    <a:gs pos="0">
                      <a:schemeClr val="accent1"/>
                    </a:gs>
                    <a:gs pos="90000">
                      <a:schemeClr val="accent1">
                        <a:alpha val="0"/>
                      </a:schemeClr>
                    </a:gs>
                  </a:gsLst>
                  <a:lin ang="5400000" scaled="1"/>
                </a:gradFill>
                <a:latin typeface="Impact" panose="020B0806030902050204" pitchFamily="34" charset="0"/>
              </a:rPr>
              <a:t>01</a:t>
            </a:r>
            <a:endParaRPr lang="zh-CN" altLang="en-US" sz="239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13" name="文本框 12">
            <a:extLst>
              <a:ext uri="{FF2B5EF4-FFF2-40B4-BE49-F238E27FC236}">
                <a16:creationId xmlns:a16="http://schemas.microsoft.com/office/drawing/2014/main" id="{CB2E3E2C-EDA0-4C48-A4E2-471D28388A3A}"/>
              </a:ext>
            </a:extLst>
          </p:cNvPr>
          <p:cNvSpPr txBox="1"/>
          <p:nvPr/>
        </p:nvSpPr>
        <p:spPr>
          <a:xfrm>
            <a:off x="3565174" y="3142572"/>
            <a:ext cx="1534510" cy="276999"/>
          </a:xfrm>
          <a:prstGeom prst="rect">
            <a:avLst/>
          </a:prstGeom>
          <a:noFill/>
        </p:spPr>
        <p:txBody>
          <a:bodyPr wrap="square" rtlCol="0">
            <a:spAutoFit/>
          </a:bodyPr>
          <a:lstStyle/>
          <a:p>
            <a:pPr algn="ctr"/>
            <a:r>
              <a:rPr kumimoji="1" lang="zh-CN" altLang="en-US" sz="1200" spc="110" dirty="0">
                <a:solidFill>
                  <a:schemeClr val="bg1">
                    <a:lumMod val="50000"/>
                  </a:schemeClr>
                </a:solidFill>
                <a:highlight>
                  <a:srgbClr val="FFFF00"/>
                </a:highlight>
                <a:latin typeface="Arial" panose="020B0604020202020204" pitchFamily="34" charset="0"/>
                <a:ea typeface="微软雅黑" panose="020B0503020204020204" pitchFamily="34" charset="-122"/>
              </a:rPr>
              <a:t>目录页数字标题</a:t>
            </a:r>
          </a:p>
        </p:txBody>
      </p:sp>
      <p:grpSp>
        <p:nvGrpSpPr>
          <p:cNvPr id="14" name="组合 13">
            <a:extLst>
              <a:ext uri="{FF2B5EF4-FFF2-40B4-BE49-F238E27FC236}">
                <a16:creationId xmlns:a16="http://schemas.microsoft.com/office/drawing/2014/main" id="{CFF57A7E-82B0-8A4F-9DA1-8353D37F93F0}"/>
              </a:ext>
            </a:extLst>
          </p:cNvPr>
          <p:cNvGrpSpPr/>
          <p:nvPr/>
        </p:nvGrpSpPr>
        <p:grpSpPr>
          <a:xfrm>
            <a:off x="6499677" y="561045"/>
            <a:ext cx="6025068" cy="1354123"/>
            <a:chOff x="2215043" y="2695358"/>
            <a:chExt cx="6025068" cy="1354123"/>
          </a:xfrm>
        </p:grpSpPr>
        <p:sp>
          <p:nvSpPr>
            <p:cNvPr id="15" name="文本框 14">
              <a:extLst>
                <a:ext uri="{FF2B5EF4-FFF2-40B4-BE49-F238E27FC236}">
                  <a16:creationId xmlns:a16="http://schemas.microsoft.com/office/drawing/2014/main" id="{24855573-551F-0D45-862C-E679CDA7341D}"/>
                </a:ext>
              </a:extLst>
            </p:cNvPr>
            <p:cNvSpPr txBox="1"/>
            <p:nvPr/>
          </p:nvSpPr>
          <p:spPr>
            <a:xfrm>
              <a:off x="2215043" y="2695358"/>
              <a:ext cx="1318422" cy="523220"/>
            </a:xfrm>
            <a:prstGeom prst="rect">
              <a:avLst/>
            </a:prstGeom>
            <a:noFill/>
          </p:spPr>
          <p:txBody>
            <a:bodyPr wrap="square" rtlCol="0">
              <a:spAutoFit/>
            </a:bodyPr>
            <a:lstStyle/>
            <a:p>
              <a:r>
                <a:rPr kumimoji="1" lang="zh-CN" altLang="en-US" sz="2800" b="1" dirty="0">
                  <a:solidFill>
                    <a:srgbClr val="4A82E1"/>
                  </a:solidFill>
                  <a:latin typeface="Arial" panose="020B0604020202020204" pitchFamily="34" charset="0"/>
                  <a:ea typeface="微软雅黑" panose="020B0503020204020204" pitchFamily="34" charset="-122"/>
                </a:rPr>
                <a:t>意义</a:t>
              </a:r>
            </a:p>
          </p:txBody>
        </p:sp>
        <p:sp>
          <p:nvSpPr>
            <p:cNvPr id="16" name="文本框 15">
              <a:extLst>
                <a:ext uri="{FF2B5EF4-FFF2-40B4-BE49-F238E27FC236}">
                  <a16:creationId xmlns:a16="http://schemas.microsoft.com/office/drawing/2014/main" id="{7A9DA43E-2A25-E44F-92A8-AB7F5A4E71C5}"/>
                </a:ext>
              </a:extLst>
            </p:cNvPr>
            <p:cNvSpPr txBox="1"/>
            <p:nvPr/>
          </p:nvSpPr>
          <p:spPr>
            <a:xfrm>
              <a:off x="2215043" y="3341595"/>
              <a:ext cx="6025068" cy="707886"/>
            </a:xfrm>
            <a:prstGeom prst="rect">
              <a:avLst/>
            </a:prstGeom>
            <a:noFill/>
          </p:spPr>
          <p:txBody>
            <a:bodyPr wrap="square" rtlCol="0">
              <a:spAutoFit/>
            </a:bodyPr>
            <a:lstStyle/>
            <a:p>
              <a:pPr algn="l"/>
              <a:r>
                <a:rPr kumimoji="1" lang="zh-CN" altLang="en-US" sz="2000" spc="110" dirty="0">
                  <a:latin typeface="Arial" panose="020B0604020202020204" pitchFamily="34" charset="0"/>
                  <a:ea typeface="微软雅黑" panose="020B0503020204020204" pitchFamily="34" charset="-122"/>
                </a:rPr>
                <a:t>高效、高质量的三维重建</a:t>
              </a:r>
              <a:endParaRPr kumimoji="1" lang="en-US" altLang="zh-CN" sz="2000" spc="110" dirty="0">
                <a:latin typeface="Arial" panose="020B0604020202020204" pitchFamily="34" charset="0"/>
                <a:ea typeface="微软雅黑" panose="020B0503020204020204" pitchFamily="34" charset="-122"/>
              </a:endParaRPr>
            </a:p>
            <a:p>
              <a:pPr algn="l"/>
              <a:r>
                <a:rPr kumimoji="1" lang="zh-CN" altLang="en-US" sz="2000" spc="110" dirty="0">
                  <a:latin typeface="Arial" panose="020B0604020202020204" pitchFamily="34" charset="0"/>
                  <a:ea typeface="微软雅黑" panose="020B0503020204020204" pitchFamily="34" charset="-122"/>
                </a:rPr>
                <a:t>对土木工程</a:t>
              </a:r>
              <a:r>
                <a:rPr kumimoji="1" lang="zh-CN" altLang="en-US" sz="2000" b="1" spc="110" dirty="0">
                  <a:solidFill>
                    <a:srgbClr val="4A82E1"/>
                  </a:solidFill>
                  <a:latin typeface="Arial" panose="020B0604020202020204" pitchFamily="34" charset="0"/>
                  <a:ea typeface="微软雅黑" panose="020B0503020204020204" pitchFamily="34" charset="-122"/>
                </a:rPr>
                <a:t>智能化</a:t>
              </a:r>
              <a:r>
                <a:rPr kumimoji="1" lang="zh-CN" altLang="en-US" sz="2000" spc="110" dirty="0">
                  <a:latin typeface="Arial" panose="020B0604020202020204" pitchFamily="34" charset="0"/>
                  <a:ea typeface="微软雅黑" panose="020B0503020204020204" pitchFamily="34" charset="-122"/>
                </a:rPr>
                <a:t>、</a:t>
              </a:r>
              <a:r>
                <a:rPr kumimoji="1" lang="zh-CN" altLang="en-US" sz="2000" b="1" spc="110" dirty="0">
                  <a:solidFill>
                    <a:srgbClr val="4A82E1"/>
                  </a:solidFill>
                  <a:latin typeface="Arial" panose="020B0604020202020204" pitchFamily="34" charset="0"/>
                  <a:ea typeface="微软雅黑" panose="020B0503020204020204" pitchFamily="34" charset="-122"/>
                </a:rPr>
                <a:t>数字化转型</a:t>
              </a:r>
              <a:r>
                <a:rPr kumimoji="1" lang="zh-CN" altLang="en-US" sz="2000" spc="110" dirty="0">
                  <a:latin typeface="Arial" panose="020B0604020202020204" pitchFamily="34" charset="0"/>
                  <a:ea typeface="微软雅黑" panose="020B0503020204020204" pitchFamily="34" charset="-122"/>
                </a:rPr>
                <a:t>具有重要意义</a:t>
              </a:r>
            </a:p>
          </p:txBody>
        </p:sp>
      </p:grpSp>
      <p:sp>
        <p:nvSpPr>
          <p:cNvPr id="17" name="文本框 16">
            <a:extLst>
              <a:ext uri="{FF2B5EF4-FFF2-40B4-BE49-F238E27FC236}">
                <a16:creationId xmlns:a16="http://schemas.microsoft.com/office/drawing/2014/main" id="{408AE801-EE1B-5440-A787-D45DCEFA57D5}"/>
              </a:ext>
            </a:extLst>
          </p:cNvPr>
          <p:cNvSpPr txBox="1"/>
          <p:nvPr/>
        </p:nvSpPr>
        <p:spPr>
          <a:xfrm>
            <a:off x="8306092" y="1967012"/>
            <a:ext cx="1534510" cy="276999"/>
          </a:xfrm>
          <a:prstGeom prst="rect">
            <a:avLst/>
          </a:prstGeom>
          <a:noFill/>
        </p:spPr>
        <p:txBody>
          <a:bodyPr wrap="square" rtlCol="0">
            <a:spAutoFit/>
          </a:bodyPr>
          <a:lstStyle/>
          <a:p>
            <a:pPr algn="ctr"/>
            <a:r>
              <a:rPr kumimoji="1" lang="zh-CN" altLang="en-US" sz="1200" spc="110" dirty="0">
                <a:solidFill>
                  <a:schemeClr val="bg1">
                    <a:lumMod val="50000"/>
                  </a:schemeClr>
                </a:solidFill>
                <a:highlight>
                  <a:srgbClr val="FFFF00"/>
                </a:highlight>
                <a:latin typeface="Arial" panose="020B0604020202020204" pitchFamily="34" charset="0"/>
                <a:ea typeface="微软雅黑" panose="020B0503020204020204" pitchFamily="34" charset="-122"/>
              </a:rPr>
              <a:t>文字段落样式</a:t>
            </a:r>
          </a:p>
        </p:txBody>
      </p:sp>
      <p:sp>
        <p:nvSpPr>
          <p:cNvPr id="18" name="矩形: 圆角 17">
            <a:extLst>
              <a:ext uri="{FF2B5EF4-FFF2-40B4-BE49-F238E27FC236}">
                <a16:creationId xmlns:a16="http://schemas.microsoft.com/office/drawing/2014/main" id="{52287261-DB13-DD4C-B0FB-328E6175C051}"/>
              </a:ext>
            </a:extLst>
          </p:cNvPr>
          <p:cNvSpPr/>
          <p:nvPr/>
        </p:nvSpPr>
        <p:spPr>
          <a:xfrm>
            <a:off x="2353221" y="4007092"/>
            <a:ext cx="3941379" cy="813125"/>
          </a:xfrm>
          <a:prstGeom prst="roundRect">
            <a:avLst>
              <a:gd name="adj" fmla="val 9331"/>
            </a:avLst>
          </a:prstGeom>
          <a:solidFill>
            <a:srgbClr val="9A01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kern="100" dirty="0">
                <a:solidFill>
                  <a:schemeClr val="bg1"/>
                </a:solidFill>
                <a:latin typeface="Arial" panose="020B0604020202020204" pitchFamily="34" charset="0"/>
                <a:ea typeface="微软雅黑" panose="020B0503020204020204" pitchFamily="34" charset="-122"/>
                <a:cs typeface="Times New Roman" panose="02020603050405020304" pitchFamily="18" charset="0"/>
              </a:rPr>
              <a:t>无监督学习多视点三维重建方法</a:t>
            </a:r>
            <a:endParaRPr lang="en-US" altLang="zh-CN" sz="2000" b="1" kern="100" dirty="0">
              <a:solidFill>
                <a:schemeClr val="bg1"/>
              </a:solidFill>
              <a:latin typeface="Arial" panose="020B0604020202020204" pitchFamily="34" charset="0"/>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ABAB6E7B-9C6E-BB4A-89F0-FC8DB5F5A695}"/>
              </a:ext>
            </a:extLst>
          </p:cNvPr>
          <p:cNvSpPr txBox="1"/>
          <p:nvPr/>
        </p:nvSpPr>
        <p:spPr>
          <a:xfrm>
            <a:off x="1697232" y="4831166"/>
            <a:ext cx="1534510" cy="276999"/>
          </a:xfrm>
          <a:prstGeom prst="rect">
            <a:avLst/>
          </a:prstGeom>
          <a:noFill/>
        </p:spPr>
        <p:txBody>
          <a:bodyPr wrap="square" rtlCol="0">
            <a:spAutoFit/>
          </a:bodyPr>
          <a:lstStyle/>
          <a:p>
            <a:pPr algn="ctr"/>
            <a:r>
              <a:rPr kumimoji="1" lang="zh-CN" altLang="en-US" sz="1200" spc="110" dirty="0">
                <a:solidFill>
                  <a:schemeClr val="bg1">
                    <a:lumMod val="50000"/>
                  </a:schemeClr>
                </a:solidFill>
                <a:highlight>
                  <a:srgbClr val="FFFF00"/>
                </a:highlight>
                <a:latin typeface="Arial" panose="020B0604020202020204" pitchFamily="34" charset="0"/>
                <a:ea typeface="微软雅黑" panose="020B0503020204020204" pitchFamily="34" charset="-122"/>
              </a:rPr>
              <a:t>重点标注</a:t>
            </a:r>
          </a:p>
        </p:txBody>
      </p:sp>
      <p:grpSp>
        <p:nvGrpSpPr>
          <p:cNvPr id="36" name="组合 35">
            <a:extLst>
              <a:ext uri="{FF2B5EF4-FFF2-40B4-BE49-F238E27FC236}">
                <a16:creationId xmlns:a16="http://schemas.microsoft.com/office/drawing/2014/main" id="{09B373FC-0EE6-814C-80F8-68A0AC27E729}"/>
              </a:ext>
            </a:extLst>
          </p:cNvPr>
          <p:cNvGrpSpPr/>
          <p:nvPr/>
        </p:nvGrpSpPr>
        <p:grpSpPr>
          <a:xfrm>
            <a:off x="2021939" y="6022792"/>
            <a:ext cx="9014143" cy="446713"/>
            <a:chOff x="2021939" y="5946120"/>
            <a:chExt cx="9014143" cy="446713"/>
          </a:xfrm>
        </p:grpSpPr>
        <p:sp>
          <p:nvSpPr>
            <p:cNvPr id="20" name="圆角矩形 19">
              <a:extLst>
                <a:ext uri="{FF2B5EF4-FFF2-40B4-BE49-F238E27FC236}">
                  <a16:creationId xmlns:a16="http://schemas.microsoft.com/office/drawing/2014/main" id="{B54E7A5F-F3C4-AC47-A428-91E2042B3593}"/>
                </a:ext>
              </a:extLst>
            </p:cNvPr>
            <p:cNvSpPr/>
            <p:nvPr/>
          </p:nvSpPr>
          <p:spPr>
            <a:xfrm>
              <a:off x="2021939" y="5955580"/>
              <a:ext cx="1360000" cy="434831"/>
            </a:xfrm>
            <a:prstGeom prst="roundRect">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b="1" dirty="0">
                  <a:latin typeface="Microsoft YaHei" panose="020B0503020204020204" pitchFamily="34" charset="-122"/>
                  <a:ea typeface="Microsoft YaHei" panose="020B0503020204020204" pitchFamily="34" charset="-122"/>
                </a:rPr>
                <a:t>数据采集</a:t>
              </a:r>
            </a:p>
          </p:txBody>
        </p:sp>
        <p:sp>
          <p:nvSpPr>
            <p:cNvPr id="21" name="圆角矩形 20">
              <a:extLst>
                <a:ext uri="{FF2B5EF4-FFF2-40B4-BE49-F238E27FC236}">
                  <a16:creationId xmlns:a16="http://schemas.microsoft.com/office/drawing/2014/main" id="{AA8CF19E-4AB8-B745-B062-9C5DEAF7ABF4}"/>
                </a:ext>
              </a:extLst>
            </p:cNvPr>
            <p:cNvSpPr/>
            <p:nvPr/>
          </p:nvSpPr>
          <p:spPr>
            <a:xfrm>
              <a:off x="4336974" y="5958002"/>
              <a:ext cx="1360000" cy="434831"/>
            </a:xfrm>
            <a:prstGeom prst="round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b="1" dirty="0">
                  <a:latin typeface="Microsoft YaHei" panose="020B0503020204020204" pitchFamily="34" charset="-122"/>
                  <a:ea typeface="Microsoft YaHei" panose="020B0503020204020204" pitchFamily="34" charset="-122"/>
                </a:rPr>
                <a:t>稀疏重建</a:t>
              </a:r>
            </a:p>
          </p:txBody>
        </p:sp>
        <p:sp>
          <p:nvSpPr>
            <p:cNvPr id="22" name="圆角矩形 21">
              <a:extLst>
                <a:ext uri="{FF2B5EF4-FFF2-40B4-BE49-F238E27FC236}">
                  <a16:creationId xmlns:a16="http://schemas.microsoft.com/office/drawing/2014/main" id="{9DCF7D3B-F9C4-1A48-B2AC-D3C0991E8F8C}"/>
                </a:ext>
              </a:extLst>
            </p:cNvPr>
            <p:cNvSpPr/>
            <p:nvPr/>
          </p:nvSpPr>
          <p:spPr>
            <a:xfrm>
              <a:off x="6647628" y="5955580"/>
              <a:ext cx="1360000" cy="434831"/>
            </a:xfrm>
            <a:prstGeom prst="roundRect">
              <a:avLst/>
            </a:prstGeom>
            <a:solidFill>
              <a:srgbClr val="4A82E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b="1" dirty="0">
                  <a:latin typeface="Microsoft YaHei" panose="020B0503020204020204" pitchFamily="34" charset="-122"/>
                  <a:ea typeface="Microsoft YaHei" panose="020B0503020204020204" pitchFamily="34" charset="-122"/>
                </a:rPr>
                <a:t>深度图估计</a:t>
              </a:r>
            </a:p>
          </p:txBody>
        </p:sp>
        <p:sp>
          <p:nvSpPr>
            <p:cNvPr id="23" name="圆角矩形 22">
              <a:extLst>
                <a:ext uri="{FF2B5EF4-FFF2-40B4-BE49-F238E27FC236}">
                  <a16:creationId xmlns:a16="http://schemas.microsoft.com/office/drawing/2014/main" id="{5EF303C1-13E6-3D4F-A5E4-29337D7C9A3C}"/>
                </a:ext>
              </a:extLst>
            </p:cNvPr>
            <p:cNvSpPr/>
            <p:nvPr/>
          </p:nvSpPr>
          <p:spPr>
            <a:xfrm>
              <a:off x="9155240" y="5946120"/>
              <a:ext cx="1360000" cy="434831"/>
            </a:xfrm>
            <a:prstGeom prst="roundRect">
              <a:avLst/>
            </a:prstGeom>
            <a:solidFill>
              <a:schemeClr val="accent1">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b="1" dirty="0">
                  <a:latin typeface="Microsoft YaHei" panose="020B0503020204020204" pitchFamily="34" charset="-122"/>
                  <a:ea typeface="Microsoft YaHei" panose="020B0503020204020204" pitchFamily="34" charset="-122"/>
                </a:rPr>
                <a:t>稠密重建</a:t>
              </a:r>
            </a:p>
          </p:txBody>
        </p:sp>
        <p:sp>
          <p:nvSpPr>
            <p:cNvPr id="24" name="右箭头 23">
              <a:extLst>
                <a:ext uri="{FF2B5EF4-FFF2-40B4-BE49-F238E27FC236}">
                  <a16:creationId xmlns:a16="http://schemas.microsoft.com/office/drawing/2014/main" id="{CF1047C2-0D7F-1E42-B110-6D3F09C36A87}"/>
                </a:ext>
              </a:extLst>
            </p:cNvPr>
            <p:cNvSpPr/>
            <p:nvPr/>
          </p:nvSpPr>
          <p:spPr>
            <a:xfrm>
              <a:off x="3560245" y="6107622"/>
              <a:ext cx="627555" cy="118185"/>
            </a:xfrm>
            <a:prstGeom prst="rightArrow">
              <a:avLst/>
            </a:prstGeom>
            <a:gradFill flip="none" rotWithShape="1">
              <a:gsLst>
                <a:gs pos="99000">
                  <a:schemeClr val="accent1">
                    <a:lumMod val="40000"/>
                    <a:lumOff val="60000"/>
                  </a:schemeClr>
                </a:gs>
                <a:gs pos="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latin typeface="Microsoft YaHei" panose="020B0503020204020204" pitchFamily="34" charset="-122"/>
                <a:ea typeface="Microsoft YaHei" panose="020B0503020204020204" pitchFamily="34" charset="-122"/>
              </a:endParaRPr>
            </a:p>
          </p:txBody>
        </p:sp>
        <p:sp>
          <p:nvSpPr>
            <p:cNvPr id="25" name="右箭头 24">
              <a:extLst>
                <a:ext uri="{FF2B5EF4-FFF2-40B4-BE49-F238E27FC236}">
                  <a16:creationId xmlns:a16="http://schemas.microsoft.com/office/drawing/2014/main" id="{DDC1E8C0-7540-3E40-BBC5-209A5880927D}"/>
                </a:ext>
              </a:extLst>
            </p:cNvPr>
            <p:cNvSpPr/>
            <p:nvPr/>
          </p:nvSpPr>
          <p:spPr>
            <a:xfrm>
              <a:off x="5807537" y="6122925"/>
              <a:ext cx="662847" cy="121058"/>
            </a:xfrm>
            <a:prstGeom prst="rightArrow">
              <a:avLst/>
            </a:prstGeom>
            <a:gradFill flip="none" rotWithShape="1">
              <a:gsLst>
                <a:gs pos="100000">
                  <a:schemeClr val="accent1">
                    <a:lumMod val="60000"/>
                    <a:lumOff val="40000"/>
                  </a:schemeClr>
                </a:gs>
                <a:gs pos="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latin typeface="Microsoft YaHei" panose="020B0503020204020204" pitchFamily="34" charset="-122"/>
                <a:ea typeface="Microsoft YaHei" panose="020B0503020204020204" pitchFamily="34" charset="-122"/>
              </a:endParaRPr>
            </a:p>
          </p:txBody>
        </p:sp>
        <p:sp>
          <p:nvSpPr>
            <p:cNvPr id="26" name="右箭头 25">
              <a:extLst>
                <a:ext uri="{FF2B5EF4-FFF2-40B4-BE49-F238E27FC236}">
                  <a16:creationId xmlns:a16="http://schemas.microsoft.com/office/drawing/2014/main" id="{05290E7E-0CCE-3241-BB8A-2D12453A105A}"/>
                </a:ext>
              </a:extLst>
            </p:cNvPr>
            <p:cNvSpPr/>
            <p:nvPr/>
          </p:nvSpPr>
          <p:spPr>
            <a:xfrm>
              <a:off x="8161463" y="6104114"/>
              <a:ext cx="839942" cy="130734"/>
            </a:xfrm>
            <a:prstGeom prst="rightArrow">
              <a:avLst/>
            </a:prstGeom>
            <a:gradFill flip="none" rotWithShape="1">
              <a:gsLst>
                <a:gs pos="100000">
                  <a:srgbClr val="3F70C4"/>
                </a:gs>
                <a:gs pos="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latin typeface="Microsoft YaHei" panose="020B0503020204020204" pitchFamily="34" charset="-122"/>
                <a:ea typeface="Microsoft YaHei" panose="020B0503020204020204" pitchFamily="34" charset="-122"/>
              </a:endParaRPr>
            </a:p>
          </p:txBody>
        </p:sp>
        <p:sp>
          <p:nvSpPr>
            <p:cNvPr id="27" name="右箭头 26">
              <a:extLst>
                <a:ext uri="{FF2B5EF4-FFF2-40B4-BE49-F238E27FC236}">
                  <a16:creationId xmlns:a16="http://schemas.microsoft.com/office/drawing/2014/main" id="{549C3C84-1D14-AE4B-A949-8F879B874546}"/>
                </a:ext>
              </a:extLst>
            </p:cNvPr>
            <p:cNvSpPr/>
            <p:nvPr/>
          </p:nvSpPr>
          <p:spPr>
            <a:xfrm>
              <a:off x="10669075" y="6113249"/>
              <a:ext cx="367007" cy="130734"/>
            </a:xfrm>
            <a:prstGeom prst="rightArrow">
              <a:avLst/>
            </a:prstGeom>
            <a:gradFill flip="none" rotWithShape="1">
              <a:gsLst>
                <a:gs pos="0">
                  <a:srgbClr val="3F70C4"/>
                </a:gs>
                <a:gs pos="99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latin typeface="Microsoft YaHei" panose="020B0503020204020204" pitchFamily="34" charset="-122"/>
                <a:ea typeface="Microsoft YaHei" panose="020B0503020204020204" pitchFamily="34" charset="-122"/>
              </a:endParaRPr>
            </a:p>
          </p:txBody>
        </p:sp>
      </p:grpSp>
      <p:sp>
        <p:nvSpPr>
          <p:cNvPr id="28" name="文本框 27">
            <a:extLst>
              <a:ext uri="{FF2B5EF4-FFF2-40B4-BE49-F238E27FC236}">
                <a16:creationId xmlns:a16="http://schemas.microsoft.com/office/drawing/2014/main" id="{9421895B-C61A-9A4D-9F05-611D5E97B7DB}"/>
              </a:ext>
            </a:extLst>
          </p:cNvPr>
          <p:cNvSpPr txBox="1"/>
          <p:nvPr/>
        </p:nvSpPr>
        <p:spPr>
          <a:xfrm>
            <a:off x="5328745" y="6530588"/>
            <a:ext cx="1534510" cy="276999"/>
          </a:xfrm>
          <a:prstGeom prst="rect">
            <a:avLst/>
          </a:prstGeom>
          <a:noFill/>
        </p:spPr>
        <p:txBody>
          <a:bodyPr wrap="square" rtlCol="0">
            <a:spAutoFit/>
          </a:bodyPr>
          <a:lstStyle/>
          <a:p>
            <a:pPr algn="ctr"/>
            <a:r>
              <a:rPr kumimoji="1" lang="zh-CN" altLang="en-US" sz="1200" spc="110" dirty="0">
                <a:solidFill>
                  <a:schemeClr val="bg1">
                    <a:lumMod val="50000"/>
                  </a:schemeClr>
                </a:solidFill>
                <a:highlight>
                  <a:srgbClr val="FFFF00"/>
                </a:highlight>
                <a:latin typeface="Arial" panose="020B0604020202020204" pitchFamily="34" charset="0"/>
                <a:ea typeface="微软雅黑" panose="020B0503020204020204" pitchFamily="34" charset="-122"/>
              </a:rPr>
              <a:t>步骤流程</a:t>
            </a:r>
          </a:p>
        </p:txBody>
      </p:sp>
      <p:sp>
        <p:nvSpPr>
          <p:cNvPr id="29" name="右箭头 28">
            <a:extLst>
              <a:ext uri="{FF2B5EF4-FFF2-40B4-BE49-F238E27FC236}">
                <a16:creationId xmlns:a16="http://schemas.microsoft.com/office/drawing/2014/main" id="{562441A6-AF61-6744-B3AE-B48E1DF87C34}"/>
              </a:ext>
            </a:extLst>
          </p:cNvPr>
          <p:cNvSpPr/>
          <p:nvPr/>
        </p:nvSpPr>
        <p:spPr>
          <a:xfrm>
            <a:off x="1105053" y="5211113"/>
            <a:ext cx="1184358" cy="376755"/>
          </a:xfrm>
          <a:prstGeom prst="rightArrow">
            <a:avLst/>
          </a:prstGeom>
          <a:gradFill flip="none" rotWithShape="1">
            <a:gsLst>
              <a:gs pos="0">
                <a:srgbClr val="4A82E1"/>
              </a:gs>
              <a:gs pos="100000">
                <a:srgbClr val="3F70C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30" name="表格 29">
            <a:extLst>
              <a:ext uri="{FF2B5EF4-FFF2-40B4-BE49-F238E27FC236}">
                <a16:creationId xmlns:a16="http://schemas.microsoft.com/office/drawing/2014/main" id="{D3D8447F-DA4A-C948-B724-EA0079FFE911}"/>
              </a:ext>
            </a:extLst>
          </p:cNvPr>
          <p:cNvGraphicFramePr>
            <a:graphicFrameLocks noGrp="1"/>
          </p:cNvGraphicFramePr>
          <p:nvPr>
            <p:extLst>
              <p:ext uri="{D42A27DB-BD31-4B8C-83A1-F6EECF244321}">
                <p14:modId xmlns:p14="http://schemas.microsoft.com/office/powerpoint/2010/main" val="4173434690"/>
              </p:ext>
            </p:extLst>
          </p:nvPr>
        </p:nvGraphicFramePr>
        <p:xfrm>
          <a:off x="6499677" y="2881733"/>
          <a:ext cx="5101864" cy="1981313"/>
        </p:xfrm>
        <a:graphic>
          <a:graphicData uri="http://schemas.openxmlformats.org/drawingml/2006/table">
            <a:tbl>
              <a:tblPr firstRow="1" firstCol="1" bandRow="1">
                <a:tableStyleId>{5C22544A-7EE6-4342-B048-85BDC9FD1C3A}</a:tableStyleId>
              </a:tblPr>
              <a:tblGrid>
                <a:gridCol w="2196388">
                  <a:extLst>
                    <a:ext uri="{9D8B030D-6E8A-4147-A177-3AD203B41FA5}">
                      <a16:colId xmlns:a16="http://schemas.microsoft.com/office/drawing/2014/main" val="2122011835"/>
                    </a:ext>
                  </a:extLst>
                </a:gridCol>
                <a:gridCol w="967834">
                  <a:extLst>
                    <a:ext uri="{9D8B030D-6E8A-4147-A177-3AD203B41FA5}">
                      <a16:colId xmlns:a16="http://schemas.microsoft.com/office/drawing/2014/main" val="3013451030"/>
                    </a:ext>
                  </a:extLst>
                </a:gridCol>
                <a:gridCol w="968821">
                  <a:extLst>
                    <a:ext uri="{9D8B030D-6E8A-4147-A177-3AD203B41FA5}">
                      <a16:colId xmlns:a16="http://schemas.microsoft.com/office/drawing/2014/main" val="2987775503"/>
                    </a:ext>
                  </a:extLst>
                </a:gridCol>
                <a:gridCol w="968821">
                  <a:extLst>
                    <a:ext uri="{9D8B030D-6E8A-4147-A177-3AD203B41FA5}">
                      <a16:colId xmlns:a16="http://schemas.microsoft.com/office/drawing/2014/main" val="2927285286"/>
                    </a:ext>
                  </a:extLst>
                </a:gridCol>
              </a:tblGrid>
              <a:tr h="416186">
                <a:tc>
                  <a:txBody>
                    <a:bodyPr/>
                    <a:lstStyle/>
                    <a:p>
                      <a:pPr algn="ctr">
                        <a:lnSpc>
                          <a:spcPts val="1800"/>
                        </a:lnSpc>
                      </a:pPr>
                      <a:endParaRPr lang="zh-CN" sz="1600" b="0" i="0" kern="100" dirty="0">
                        <a:effectLst/>
                        <a:latin typeface="Microsoft YaHei" panose="020B0503020204020204" pitchFamily="34" charset="-122"/>
                        <a:ea typeface="Microsoft YaHei" panose="020B0503020204020204" pitchFamily="34" charset="-122"/>
                      </a:endParaRPr>
                    </a:p>
                  </a:txBody>
                  <a:tcPr marL="68580" marR="68580" marT="0" marB="0" anchor="ctr">
                    <a:gradFill flip="none" rotWithShape="1">
                      <a:gsLst>
                        <a:gs pos="98000">
                          <a:srgbClr val="4A82E1"/>
                        </a:gs>
                        <a:gs pos="0">
                          <a:srgbClr val="3F70C4"/>
                        </a:gs>
                      </a:gsLst>
                      <a:lin ang="0" scaled="1"/>
                      <a:tileRect/>
                    </a:gradFill>
                  </a:tcPr>
                </a:tc>
                <a:tc>
                  <a:txBody>
                    <a:bodyPr/>
                    <a:lstStyle/>
                    <a:p>
                      <a:pPr algn="ctr">
                        <a:lnSpc>
                          <a:spcPts val="1800"/>
                        </a:lnSpc>
                      </a:pPr>
                      <a:endParaRPr lang="zh-CN" sz="1600" b="0" i="0" kern="100" dirty="0">
                        <a:effectLst/>
                        <a:latin typeface="Arial" panose="020B0604020202020204" pitchFamily="34" charset="0"/>
                        <a:ea typeface="Microsoft YaHei" panose="020B0503020204020204" pitchFamily="34" charset="-122"/>
                        <a:cs typeface="Arial" panose="020B0604020202020204" pitchFamily="34" charset="0"/>
                      </a:endParaRPr>
                    </a:p>
                  </a:txBody>
                  <a:tcPr marL="68580" marR="68580" marT="0" marB="0" anchor="ctr">
                    <a:gradFill flip="none" rotWithShape="1">
                      <a:gsLst>
                        <a:gs pos="98000">
                          <a:srgbClr val="4A82E1"/>
                        </a:gs>
                        <a:gs pos="0">
                          <a:srgbClr val="3F70C4"/>
                        </a:gs>
                      </a:gsLst>
                      <a:lin ang="0" scaled="1"/>
                      <a:tileRect/>
                    </a:gradFill>
                  </a:tcPr>
                </a:tc>
                <a:tc>
                  <a:txBody>
                    <a:bodyPr/>
                    <a:lstStyle/>
                    <a:p>
                      <a:pPr algn="ctr">
                        <a:lnSpc>
                          <a:spcPts val="1800"/>
                        </a:lnSpc>
                      </a:pPr>
                      <a:endParaRPr lang="zh-CN" sz="1600" b="0" i="0" kern="100" dirty="0">
                        <a:effectLst/>
                        <a:latin typeface="Arial" panose="020B0604020202020204" pitchFamily="34" charset="0"/>
                        <a:ea typeface="Microsoft YaHei" panose="020B0503020204020204" pitchFamily="34" charset="-122"/>
                        <a:cs typeface="Arial" panose="020B0604020202020204" pitchFamily="34" charset="0"/>
                      </a:endParaRPr>
                    </a:p>
                  </a:txBody>
                  <a:tcPr marL="68580" marR="68580" marT="0" marB="0" anchor="ctr">
                    <a:gradFill flip="none" rotWithShape="1">
                      <a:gsLst>
                        <a:gs pos="98000">
                          <a:srgbClr val="4A82E1"/>
                        </a:gs>
                        <a:gs pos="0">
                          <a:srgbClr val="3F70C4"/>
                        </a:gs>
                      </a:gsLst>
                      <a:lin ang="0" scaled="1"/>
                      <a:tileRect/>
                    </a:gradFill>
                  </a:tcPr>
                </a:tc>
                <a:tc>
                  <a:txBody>
                    <a:bodyPr/>
                    <a:lstStyle/>
                    <a:p>
                      <a:pPr algn="ctr">
                        <a:lnSpc>
                          <a:spcPts val="1800"/>
                        </a:lnSpc>
                      </a:pPr>
                      <a:endParaRPr lang="zh-CN" sz="1600" b="0" i="0" kern="100" dirty="0">
                        <a:effectLst/>
                        <a:latin typeface="Arial" panose="020B0604020202020204" pitchFamily="34" charset="0"/>
                        <a:ea typeface="Microsoft YaHei" panose="020B0503020204020204" pitchFamily="34" charset="-122"/>
                        <a:cs typeface="Arial" panose="020B0604020202020204" pitchFamily="34" charset="0"/>
                      </a:endParaRPr>
                    </a:p>
                  </a:txBody>
                  <a:tcPr marL="68580" marR="68580" marT="0" marB="0" anchor="ctr">
                    <a:gradFill flip="none" rotWithShape="1">
                      <a:gsLst>
                        <a:gs pos="98000">
                          <a:srgbClr val="4A82E1"/>
                        </a:gs>
                        <a:gs pos="0">
                          <a:srgbClr val="3F70C4"/>
                        </a:gs>
                      </a:gsLst>
                      <a:lin ang="0" scaled="1"/>
                      <a:tileRect/>
                    </a:gradFill>
                  </a:tcPr>
                </a:tc>
                <a:extLst>
                  <a:ext uri="{0D108BD9-81ED-4DB2-BD59-A6C34878D82A}">
                    <a16:rowId xmlns:a16="http://schemas.microsoft.com/office/drawing/2014/main" val="1052657132"/>
                  </a:ext>
                </a:extLst>
              </a:tr>
              <a:tr h="521709">
                <a:tc>
                  <a:txBody>
                    <a:bodyPr/>
                    <a:lstStyle/>
                    <a:p>
                      <a:pPr algn="ctr">
                        <a:lnSpc>
                          <a:spcPts val="1800"/>
                        </a:lnSpc>
                      </a:pPr>
                      <a:endParaRPr lang="zh-CN" sz="1600" b="0" i="0" kern="100" dirty="0">
                        <a:effectLst/>
                        <a:latin typeface="Arial" panose="020B0604020202020204" pitchFamily="34" charset="0"/>
                        <a:ea typeface="Microsoft YaHei" panose="020B0503020204020204" pitchFamily="34" charset="-122"/>
                        <a:cs typeface="Arial" panose="020B0604020202020204" pitchFamily="34" charset="0"/>
                      </a:endParaRPr>
                    </a:p>
                  </a:txBody>
                  <a:tcPr marL="68580" marR="68580" marT="0" marB="0" anchor="ctr">
                    <a:gradFill flip="none" rotWithShape="1">
                      <a:gsLst>
                        <a:gs pos="98000">
                          <a:srgbClr val="4A82E1"/>
                        </a:gs>
                        <a:gs pos="0">
                          <a:srgbClr val="3F70C4"/>
                        </a:gs>
                      </a:gsLst>
                      <a:lin ang="5400000" scaled="1"/>
                      <a:tileRect/>
                    </a:gradFill>
                  </a:tcPr>
                </a:tc>
                <a:tc>
                  <a:txBody>
                    <a:bodyPr/>
                    <a:lstStyle/>
                    <a:p>
                      <a:pPr algn="ctr">
                        <a:lnSpc>
                          <a:spcPts val="1800"/>
                        </a:lnSpc>
                      </a:pPr>
                      <a:endParaRPr lang="zh-CN" sz="1600" b="0" i="0" kern="100" dirty="0">
                        <a:effectLst/>
                        <a:latin typeface="Microsoft YaHei" panose="020B0503020204020204" pitchFamily="34" charset="-122"/>
                        <a:ea typeface="Microsoft YaHei" panose="020B0503020204020204" pitchFamily="34" charset="-122"/>
                      </a:endParaRPr>
                    </a:p>
                  </a:txBody>
                  <a:tcPr marL="68580" marR="68580" marT="0" marB="0" anchor="ctr">
                    <a:solidFill>
                      <a:schemeClr val="bg1">
                        <a:lumMod val="95000"/>
                      </a:schemeClr>
                    </a:solidFill>
                  </a:tcPr>
                </a:tc>
                <a:tc>
                  <a:txBody>
                    <a:bodyPr/>
                    <a:lstStyle/>
                    <a:p>
                      <a:pPr algn="ctr">
                        <a:lnSpc>
                          <a:spcPts val="1800"/>
                        </a:lnSpc>
                      </a:pPr>
                      <a:endParaRPr lang="zh-CN" sz="1600" b="0" i="0" kern="100">
                        <a:effectLst/>
                        <a:latin typeface="Microsoft YaHei" panose="020B0503020204020204" pitchFamily="34" charset="-122"/>
                        <a:ea typeface="Microsoft YaHei" panose="020B0503020204020204" pitchFamily="34" charset="-122"/>
                      </a:endParaRPr>
                    </a:p>
                  </a:txBody>
                  <a:tcPr marL="68580" marR="68580" marT="0" marB="0" anchor="ctr">
                    <a:solidFill>
                      <a:schemeClr val="bg1">
                        <a:lumMod val="95000"/>
                      </a:schemeClr>
                    </a:solidFill>
                  </a:tcPr>
                </a:tc>
                <a:tc>
                  <a:txBody>
                    <a:bodyPr/>
                    <a:lstStyle/>
                    <a:p>
                      <a:pPr algn="ctr">
                        <a:lnSpc>
                          <a:spcPts val="1800"/>
                        </a:lnSpc>
                      </a:pPr>
                      <a:endParaRPr lang="zh-CN" sz="1600" b="0" i="0" kern="100">
                        <a:effectLst/>
                        <a:latin typeface="Microsoft YaHei" panose="020B0503020204020204" pitchFamily="34" charset="-122"/>
                        <a:ea typeface="Microsoft YaHei" panose="020B0503020204020204" pitchFamily="34" charset="-122"/>
                      </a:endParaRPr>
                    </a:p>
                  </a:txBody>
                  <a:tcPr marL="68580" marR="68580" marT="0" marB="0" anchor="ctr">
                    <a:solidFill>
                      <a:schemeClr val="bg1">
                        <a:lumMod val="95000"/>
                      </a:schemeClr>
                    </a:solidFill>
                  </a:tcPr>
                </a:tc>
                <a:extLst>
                  <a:ext uri="{0D108BD9-81ED-4DB2-BD59-A6C34878D82A}">
                    <a16:rowId xmlns:a16="http://schemas.microsoft.com/office/drawing/2014/main" val="1612984743"/>
                  </a:ext>
                </a:extLst>
              </a:tr>
              <a:tr h="521709">
                <a:tc>
                  <a:txBody>
                    <a:bodyPr/>
                    <a:lstStyle/>
                    <a:p>
                      <a:pPr algn="ctr">
                        <a:lnSpc>
                          <a:spcPts val="1800"/>
                        </a:lnSpc>
                      </a:pPr>
                      <a:endParaRPr lang="zh-CN" sz="1600" b="0" i="0" kern="100" dirty="0">
                        <a:effectLst/>
                        <a:latin typeface="Arial" panose="020B0604020202020204" pitchFamily="34" charset="0"/>
                        <a:ea typeface="Microsoft YaHei" panose="020B0503020204020204" pitchFamily="34" charset="-122"/>
                        <a:cs typeface="Arial" panose="020B0604020202020204" pitchFamily="34" charset="0"/>
                      </a:endParaRPr>
                    </a:p>
                  </a:txBody>
                  <a:tcPr marL="68580" marR="68580" marT="0" marB="0" anchor="ctr">
                    <a:gradFill flip="none" rotWithShape="1">
                      <a:gsLst>
                        <a:gs pos="98000">
                          <a:srgbClr val="4A82E1"/>
                        </a:gs>
                        <a:gs pos="0">
                          <a:srgbClr val="3F70C4"/>
                        </a:gs>
                      </a:gsLst>
                      <a:lin ang="5400000" scaled="1"/>
                      <a:tileRect/>
                    </a:gradFill>
                  </a:tcPr>
                </a:tc>
                <a:tc>
                  <a:txBody>
                    <a:bodyPr/>
                    <a:lstStyle/>
                    <a:p>
                      <a:pPr algn="ctr">
                        <a:lnSpc>
                          <a:spcPts val="1800"/>
                        </a:lnSpc>
                      </a:pPr>
                      <a:endParaRPr lang="zh-CN" sz="1600" b="0" i="0" kern="100">
                        <a:effectLst/>
                        <a:latin typeface="Microsoft YaHei" panose="020B0503020204020204" pitchFamily="34" charset="-122"/>
                        <a:ea typeface="Microsoft YaHei" panose="020B0503020204020204" pitchFamily="34" charset="-122"/>
                      </a:endParaRPr>
                    </a:p>
                  </a:txBody>
                  <a:tcPr marL="68580" marR="68580" marT="0" marB="0" anchor="ctr">
                    <a:solidFill>
                      <a:schemeClr val="bg1">
                        <a:lumMod val="95000"/>
                      </a:schemeClr>
                    </a:solidFill>
                  </a:tcPr>
                </a:tc>
                <a:tc>
                  <a:txBody>
                    <a:bodyPr/>
                    <a:lstStyle/>
                    <a:p>
                      <a:pPr algn="ctr">
                        <a:lnSpc>
                          <a:spcPts val="1800"/>
                        </a:lnSpc>
                      </a:pPr>
                      <a:endParaRPr lang="zh-CN" sz="1600" b="0" i="0" kern="100" dirty="0">
                        <a:effectLst/>
                        <a:latin typeface="Microsoft YaHei" panose="020B0503020204020204" pitchFamily="34" charset="-122"/>
                        <a:ea typeface="Microsoft YaHei" panose="020B0503020204020204" pitchFamily="34" charset="-122"/>
                      </a:endParaRPr>
                    </a:p>
                  </a:txBody>
                  <a:tcPr marL="68580" marR="68580" marT="0" marB="0" anchor="ctr">
                    <a:solidFill>
                      <a:schemeClr val="bg1">
                        <a:lumMod val="95000"/>
                      </a:schemeClr>
                    </a:solidFill>
                  </a:tcPr>
                </a:tc>
                <a:tc>
                  <a:txBody>
                    <a:bodyPr/>
                    <a:lstStyle/>
                    <a:p>
                      <a:pPr algn="ctr">
                        <a:lnSpc>
                          <a:spcPts val="1800"/>
                        </a:lnSpc>
                      </a:pPr>
                      <a:endParaRPr lang="zh-CN" sz="1600" b="0" i="0" kern="100" dirty="0">
                        <a:effectLst/>
                        <a:latin typeface="Microsoft YaHei" panose="020B0503020204020204" pitchFamily="34" charset="-122"/>
                        <a:ea typeface="Microsoft YaHei" panose="020B0503020204020204" pitchFamily="34" charset="-122"/>
                      </a:endParaRPr>
                    </a:p>
                  </a:txBody>
                  <a:tcPr marL="68580" marR="68580" marT="0" marB="0" anchor="ctr">
                    <a:solidFill>
                      <a:schemeClr val="bg1">
                        <a:lumMod val="95000"/>
                      </a:schemeClr>
                    </a:solidFill>
                  </a:tcPr>
                </a:tc>
                <a:extLst>
                  <a:ext uri="{0D108BD9-81ED-4DB2-BD59-A6C34878D82A}">
                    <a16:rowId xmlns:a16="http://schemas.microsoft.com/office/drawing/2014/main" val="4114617241"/>
                  </a:ext>
                </a:extLst>
              </a:tr>
              <a:tr h="521709">
                <a:tc>
                  <a:txBody>
                    <a:bodyPr/>
                    <a:lstStyle/>
                    <a:p>
                      <a:pPr algn="ctr">
                        <a:lnSpc>
                          <a:spcPts val="1800"/>
                        </a:lnSpc>
                      </a:pPr>
                      <a:endParaRPr lang="zh-CN" sz="1600" b="0" i="0" kern="100" dirty="0">
                        <a:effectLst/>
                        <a:latin typeface="Microsoft YaHei" panose="020B0503020204020204" pitchFamily="34" charset="-122"/>
                        <a:ea typeface="Microsoft YaHei" panose="020B0503020204020204" pitchFamily="34" charset="-122"/>
                      </a:endParaRPr>
                    </a:p>
                  </a:txBody>
                  <a:tcPr marL="68580" marR="68580" marT="0" marB="0" anchor="ctr">
                    <a:gradFill flip="none" rotWithShape="1">
                      <a:gsLst>
                        <a:gs pos="98000">
                          <a:srgbClr val="4A82E1"/>
                        </a:gs>
                        <a:gs pos="0">
                          <a:srgbClr val="3F70C4"/>
                        </a:gs>
                      </a:gsLst>
                      <a:lin ang="5400000" scaled="1"/>
                      <a:tileRect/>
                    </a:gradFill>
                  </a:tcPr>
                </a:tc>
                <a:tc>
                  <a:txBody>
                    <a:bodyPr/>
                    <a:lstStyle/>
                    <a:p>
                      <a:pPr algn="ctr">
                        <a:lnSpc>
                          <a:spcPts val="1800"/>
                        </a:lnSpc>
                      </a:pPr>
                      <a:endParaRPr lang="zh-CN" sz="1600" b="0" i="0" kern="100">
                        <a:effectLst/>
                        <a:latin typeface="Microsoft YaHei" panose="020B0503020204020204" pitchFamily="34" charset="-122"/>
                        <a:ea typeface="Microsoft YaHei" panose="020B0503020204020204" pitchFamily="34" charset="-122"/>
                      </a:endParaRPr>
                    </a:p>
                  </a:txBody>
                  <a:tcPr marL="68580" marR="68580" marT="0" marB="0" anchor="ctr">
                    <a:solidFill>
                      <a:schemeClr val="bg1">
                        <a:lumMod val="95000"/>
                      </a:schemeClr>
                    </a:solidFill>
                  </a:tcPr>
                </a:tc>
                <a:tc>
                  <a:txBody>
                    <a:bodyPr/>
                    <a:lstStyle/>
                    <a:p>
                      <a:pPr algn="ctr">
                        <a:lnSpc>
                          <a:spcPts val="1800"/>
                        </a:lnSpc>
                      </a:pPr>
                      <a:endParaRPr lang="zh-CN" sz="1600" b="0" i="0" kern="100" dirty="0">
                        <a:effectLst/>
                        <a:latin typeface="Microsoft YaHei" panose="020B0503020204020204" pitchFamily="34" charset="-122"/>
                        <a:ea typeface="Microsoft YaHei" panose="020B0503020204020204" pitchFamily="34" charset="-122"/>
                      </a:endParaRPr>
                    </a:p>
                  </a:txBody>
                  <a:tcPr marL="68580" marR="68580" marT="0" marB="0" anchor="ctr">
                    <a:solidFill>
                      <a:schemeClr val="bg1">
                        <a:lumMod val="95000"/>
                      </a:schemeClr>
                    </a:solidFill>
                  </a:tcPr>
                </a:tc>
                <a:tc>
                  <a:txBody>
                    <a:bodyPr/>
                    <a:lstStyle/>
                    <a:p>
                      <a:pPr algn="ctr">
                        <a:lnSpc>
                          <a:spcPts val="1800"/>
                        </a:lnSpc>
                      </a:pPr>
                      <a:endParaRPr lang="zh-CN" sz="1600" b="0" i="0" kern="100" dirty="0">
                        <a:effectLst/>
                        <a:latin typeface="Microsoft YaHei" panose="020B0503020204020204" pitchFamily="34" charset="-122"/>
                        <a:ea typeface="Microsoft YaHei" panose="020B0503020204020204" pitchFamily="34" charset="-122"/>
                      </a:endParaRPr>
                    </a:p>
                  </a:txBody>
                  <a:tcPr marL="68580" marR="68580" marT="0" marB="0" anchor="ctr">
                    <a:solidFill>
                      <a:schemeClr val="bg1">
                        <a:lumMod val="95000"/>
                      </a:schemeClr>
                    </a:solidFill>
                  </a:tcPr>
                </a:tc>
                <a:extLst>
                  <a:ext uri="{0D108BD9-81ED-4DB2-BD59-A6C34878D82A}">
                    <a16:rowId xmlns:a16="http://schemas.microsoft.com/office/drawing/2014/main" val="1007291890"/>
                  </a:ext>
                </a:extLst>
              </a:tr>
            </a:tbl>
          </a:graphicData>
        </a:graphic>
      </p:graphicFrame>
      <p:sp>
        <p:nvSpPr>
          <p:cNvPr id="31" name="文本框 30">
            <a:extLst>
              <a:ext uri="{FF2B5EF4-FFF2-40B4-BE49-F238E27FC236}">
                <a16:creationId xmlns:a16="http://schemas.microsoft.com/office/drawing/2014/main" id="{21CAEFC8-EE97-0D45-B494-2B76506D87D5}"/>
              </a:ext>
            </a:extLst>
          </p:cNvPr>
          <p:cNvSpPr txBox="1"/>
          <p:nvPr/>
        </p:nvSpPr>
        <p:spPr>
          <a:xfrm>
            <a:off x="8516041" y="4988917"/>
            <a:ext cx="1069136" cy="276999"/>
          </a:xfrm>
          <a:prstGeom prst="rect">
            <a:avLst/>
          </a:prstGeom>
          <a:noFill/>
        </p:spPr>
        <p:txBody>
          <a:bodyPr wrap="square" rtlCol="0">
            <a:spAutoFit/>
          </a:bodyPr>
          <a:lstStyle/>
          <a:p>
            <a:pPr algn="ctr"/>
            <a:r>
              <a:rPr kumimoji="1" lang="zh-CN" altLang="en-US" sz="1200" spc="110" dirty="0">
                <a:solidFill>
                  <a:schemeClr val="bg1">
                    <a:lumMod val="50000"/>
                  </a:schemeClr>
                </a:solidFill>
                <a:highlight>
                  <a:srgbClr val="FFFF00"/>
                </a:highlight>
                <a:latin typeface="Arial" panose="020B0604020202020204" pitchFamily="34" charset="0"/>
                <a:ea typeface="微软雅黑" panose="020B0503020204020204" pitchFamily="34" charset="-122"/>
              </a:rPr>
              <a:t>表格</a:t>
            </a:r>
          </a:p>
        </p:txBody>
      </p:sp>
      <p:sp>
        <p:nvSpPr>
          <p:cNvPr id="32" name="矩形 31">
            <a:extLst>
              <a:ext uri="{FF2B5EF4-FFF2-40B4-BE49-F238E27FC236}">
                <a16:creationId xmlns:a16="http://schemas.microsoft.com/office/drawing/2014/main" id="{222FFD9C-1964-A047-95AE-5E021F9A63D5}"/>
              </a:ext>
            </a:extLst>
          </p:cNvPr>
          <p:cNvSpPr/>
          <p:nvPr/>
        </p:nvSpPr>
        <p:spPr>
          <a:xfrm>
            <a:off x="2521266" y="5345394"/>
            <a:ext cx="1811163" cy="106283"/>
          </a:xfrm>
          <a:prstGeom prst="rect">
            <a:avLst/>
          </a:prstGeom>
          <a:gradFill flip="none" rotWithShape="1">
            <a:gsLst>
              <a:gs pos="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文本框 32">
            <a:extLst>
              <a:ext uri="{FF2B5EF4-FFF2-40B4-BE49-F238E27FC236}">
                <a16:creationId xmlns:a16="http://schemas.microsoft.com/office/drawing/2014/main" id="{06C5A65F-9F6D-724D-8D27-16C4A8D9FD84}"/>
              </a:ext>
            </a:extLst>
          </p:cNvPr>
          <p:cNvSpPr txBox="1"/>
          <p:nvPr/>
        </p:nvSpPr>
        <p:spPr>
          <a:xfrm>
            <a:off x="1696015" y="5606487"/>
            <a:ext cx="1534510" cy="276999"/>
          </a:xfrm>
          <a:prstGeom prst="rect">
            <a:avLst/>
          </a:prstGeom>
          <a:noFill/>
        </p:spPr>
        <p:txBody>
          <a:bodyPr wrap="square" rtlCol="0">
            <a:spAutoFit/>
          </a:bodyPr>
          <a:lstStyle/>
          <a:p>
            <a:pPr algn="ctr"/>
            <a:r>
              <a:rPr kumimoji="1" lang="zh-CN" altLang="en-US" sz="1200" spc="110" dirty="0">
                <a:solidFill>
                  <a:schemeClr val="bg1">
                    <a:lumMod val="50000"/>
                  </a:schemeClr>
                </a:solidFill>
                <a:highlight>
                  <a:srgbClr val="FFFF00"/>
                </a:highlight>
                <a:latin typeface="Arial" panose="020B0604020202020204" pitchFamily="34" charset="0"/>
                <a:ea typeface="微软雅黑" panose="020B0503020204020204" pitchFamily="34" charset="-122"/>
              </a:rPr>
              <a:t>引导符号</a:t>
            </a:r>
          </a:p>
        </p:txBody>
      </p:sp>
      <p:sp>
        <p:nvSpPr>
          <p:cNvPr id="2" name="内容占位符 1">
            <a:extLst>
              <a:ext uri="{FF2B5EF4-FFF2-40B4-BE49-F238E27FC236}">
                <a16:creationId xmlns:a16="http://schemas.microsoft.com/office/drawing/2014/main" id="{2C71FCE4-6F91-A847-ABBA-491F0AA429C5}"/>
              </a:ext>
            </a:extLst>
          </p:cNvPr>
          <p:cNvSpPr>
            <a:spLocks noGrp="1"/>
          </p:cNvSpPr>
          <p:nvPr>
            <p:ph sz="quarter" idx="10"/>
          </p:nvPr>
        </p:nvSpPr>
        <p:spPr/>
        <p:txBody>
          <a:bodyPr/>
          <a:lstStyle/>
          <a:p>
            <a:r>
              <a:rPr kumimoji="1" lang="zh-CN" altLang="en-US" dirty="0"/>
              <a:t>资源和示例</a:t>
            </a:r>
          </a:p>
        </p:txBody>
      </p:sp>
      <p:sp>
        <p:nvSpPr>
          <p:cNvPr id="35" name="椭圆 34">
            <a:extLst>
              <a:ext uri="{FF2B5EF4-FFF2-40B4-BE49-F238E27FC236}">
                <a16:creationId xmlns:a16="http://schemas.microsoft.com/office/drawing/2014/main" id="{695658EE-B41C-00C3-EEBB-1790BC2FA38E}"/>
              </a:ext>
            </a:extLst>
          </p:cNvPr>
          <p:cNvSpPr/>
          <p:nvPr/>
        </p:nvSpPr>
        <p:spPr>
          <a:xfrm>
            <a:off x="1475721" y="3619081"/>
            <a:ext cx="80386" cy="803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BC3CBCFD-6326-B4CF-F33F-C63ED06E3057}"/>
              </a:ext>
            </a:extLst>
          </p:cNvPr>
          <p:cNvSpPr/>
          <p:nvPr/>
        </p:nvSpPr>
        <p:spPr>
          <a:xfrm>
            <a:off x="1578191" y="3619081"/>
            <a:ext cx="80386" cy="803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121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DD36B8F-1EFE-DE45-899B-DA6169BAA3AA}"/>
              </a:ext>
            </a:extLst>
          </p:cNvPr>
          <p:cNvSpPr>
            <a:spLocks noGrp="1"/>
          </p:cNvSpPr>
          <p:nvPr>
            <p:ph sz="quarter" idx="11"/>
          </p:nvPr>
        </p:nvSpPr>
        <p:spPr/>
        <p:txBody>
          <a:bodyPr/>
          <a:lstStyle/>
          <a:p>
            <a:r>
              <a:rPr kumimoji="1" lang="zh-CN" altLang="en-US" dirty="0"/>
              <a:t>研究背景</a:t>
            </a:r>
          </a:p>
        </p:txBody>
      </p:sp>
      <p:sp>
        <p:nvSpPr>
          <p:cNvPr id="3" name="内容占位符 2">
            <a:extLst>
              <a:ext uri="{FF2B5EF4-FFF2-40B4-BE49-F238E27FC236}">
                <a16:creationId xmlns:a16="http://schemas.microsoft.com/office/drawing/2014/main" id="{CEB9ECBD-C033-324B-A57B-56A675223DA2}"/>
              </a:ext>
            </a:extLst>
          </p:cNvPr>
          <p:cNvSpPr>
            <a:spLocks noGrp="1"/>
          </p:cNvSpPr>
          <p:nvPr>
            <p:ph sz="quarter" idx="12"/>
          </p:nvPr>
        </p:nvSpPr>
        <p:spPr/>
        <p:txBody>
          <a:bodyPr/>
          <a:lstStyle/>
          <a:p>
            <a:r>
              <a:rPr kumimoji="1" lang="zh-CN" altLang="en-US" dirty="0"/>
              <a:t>小标题</a:t>
            </a:r>
            <a:r>
              <a:rPr kumimoji="1" lang="en-US" altLang="zh-CN" dirty="0"/>
              <a:t>1</a:t>
            </a:r>
          </a:p>
          <a:p>
            <a:r>
              <a:rPr kumimoji="1" lang="zh-CN" altLang="en-US" dirty="0"/>
              <a:t>小标题</a:t>
            </a:r>
            <a:r>
              <a:rPr kumimoji="1" lang="en-US" altLang="zh-CN" dirty="0"/>
              <a:t>2</a:t>
            </a:r>
          </a:p>
          <a:p>
            <a:r>
              <a:rPr kumimoji="1" lang="zh-CN" altLang="en-US" dirty="0"/>
              <a:t>小标题</a:t>
            </a:r>
            <a:r>
              <a:rPr kumimoji="1" lang="en-US" altLang="zh-CN" dirty="0"/>
              <a:t>3</a:t>
            </a:r>
            <a:endParaRPr kumimoji="1" lang="zh-CN" altLang="en-US" dirty="0"/>
          </a:p>
        </p:txBody>
      </p:sp>
      <p:sp>
        <p:nvSpPr>
          <p:cNvPr id="4" name="文本框 3">
            <a:extLst>
              <a:ext uri="{FF2B5EF4-FFF2-40B4-BE49-F238E27FC236}">
                <a16:creationId xmlns:a16="http://schemas.microsoft.com/office/drawing/2014/main" id="{3D248BD6-1E25-DA45-A8FF-54B5410F7D23}"/>
              </a:ext>
            </a:extLst>
          </p:cNvPr>
          <p:cNvSpPr txBox="1"/>
          <p:nvPr/>
        </p:nvSpPr>
        <p:spPr>
          <a:xfrm>
            <a:off x="1147064" y="1259402"/>
            <a:ext cx="3718849" cy="3770263"/>
          </a:xfrm>
          <a:prstGeom prst="rect">
            <a:avLst/>
          </a:prstGeom>
          <a:noFill/>
        </p:spPr>
        <p:txBody>
          <a:bodyPr wrap="square" rtlCol="0">
            <a:spAutoFit/>
          </a:bodyPr>
          <a:lstStyle/>
          <a:p>
            <a:pPr algn="ctr"/>
            <a:r>
              <a:rPr lang="en-US" altLang="zh-CN" sz="23900" spc="300" dirty="0">
                <a:gradFill>
                  <a:gsLst>
                    <a:gs pos="0">
                      <a:schemeClr val="accent1"/>
                    </a:gs>
                    <a:gs pos="90000">
                      <a:schemeClr val="accent1">
                        <a:alpha val="0"/>
                      </a:schemeClr>
                    </a:gs>
                  </a:gsLst>
                  <a:lin ang="5400000" scaled="1"/>
                </a:gradFill>
                <a:latin typeface="Impact" panose="020B0806030902050204" pitchFamily="34" charset="0"/>
              </a:rPr>
              <a:t>01</a:t>
            </a:r>
            <a:endParaRPr lang="zh-CN" altLang="en-US" sz="23900" spc="300" dirty="0">
              <a:gradFill>
                <a:gsLst>
                  <a:gs pos="0">
                    <a:schemeClr val="accent1"/>
                  </a:gs>
                  <a:gs pos="90000">
                    <a:schemeClr val="accent1">
                      <a:alpha val="0"/>
                    </a:schemeClr>
                  </a:gs>
                </a:gsLst>
                <a:lin ang="5400000" scaled="1"/>
              </a:gradFill>
              <a:latin typeface="Impact" panose="020B0806030902050204" pitchFamily="34" charset="0"/>
            </a:endParaRPr>
          </a:p>
        </p:txBody>
      </p:sp>
      <p:grpSp>
        <p:nvGrpSpPr>
          <p:cNvPr id="5" name="组合 4">
            <a:extLst>
              <a:ext uri="{FF2B5EF4-FFF2-40B4-BE49-F238E27FC236}">
                <a16:creationId xmlns:a16="http://schemas.microsoft.com/office/drawing/2014/main" id="{4DE37B8B-6C97-766E-DC5C-B384D6F9B242}"/>
              </a:ext>
            </a:extLst>
          </p:cNvPr>
          <p:cNvGrpSpPr/>
          <p:nvPr/>
        </p:nvGrpSpPr>
        <p:grpSpPr>
          <a:xfrm>
            <a:off x="0" y="6433848"/>
            <a:ext cx="12192000" cy="424152"/>
            <a:chOff x="0" y="6433848"/>
            <a:chExt cx="12192000" cy="424152"/>
          </a:xfrm>
        </p:grpSpPr>
        <p:pic>
          <p:nvPicPr>
            <p:cNvPr id="6" name="图片 29" descr="003">
              <a:extLst>
                <a:ext uri="{FF2B5EF4-FFF2-40B4-BE49-F238E27FC236}">
                  <a16:creationId xmlns:a16="http://schemas.microsoft.com/office/drawing/2014/main" id="{0AF7ED12-3E28-95C9-D073-9C5420CC88AE}"/>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8823D2D0-B6AF-BC03-5D21-184D12CCF4EB}"/>
                </a:ext>
              </a:extLst>
            </p:cNvPr>
            <p:cNvSpPr/>
            <p:nvPr userDrawn="1"/>
          </p:nvSpPr>
          <p:spPr>
            <a:xfrm>
              <a:off x="0" y="6433851"/>
              <a:ext cx="1872867" cy="424149"/>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研究背景</a:t>
              </a:r>
            </a:p>
          </p:txBody>
        </p:sp>
        <p:sp>
          <p:nvSpPr>
            <p:cNvPr id="8" name="矩形 7">
              <a:extLst>
                <a:ext uri="{FF2B5EF4-FFF2-40B4-BE49-F238E27FC236}">
                  <a16:creationId xmlns:a16="http://schemas.microsoft.com/office/drawing/2014/main" id="{84235422-9874-E777-6188-1B3B8811E223}"/>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9" name="矩形 8">
              <a:extLst>
                <a:ext uri="{FF2B5EF4-FFF2-40B4-BE49-F238E27FC236}">
                  <a16:creationId xmlns:a16="http://schemas.microsoft.com/office/drawing/2014/main" id="{BBC2DB54-9C99-A5AC-2FD8-8413ADB127A2}"/>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10" name="矩形 9">
              <a:extLst>
                <a:ext uri="{FF2B5EF4-FFF2-40B4-BE49-F238E27FC236}">
                  <a16:creationId xmlns:a16="http://schemas.microsoft.com/office/drawing/2014/main" id="{179EE080-518D-7799-A5CE-F5BCE33A5840}"/>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11" name="矩形 10">
              <a:extLst>
                <a:ext uri="{FF2B5EF4-FFF2-40B4-BE49-F238E27FC236}">
                  <a16:creationId xmlns:a16="http://schemas.microsoft.com/office/drawing/2014/main" id="{8B59577F-61A4-715C-B46D-095BB10391F8}"/>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12" name="椭圆 11">
            <a:extLst>
              <a:ext uri="{FF2B5EF4-FFF2-40B4-BE49-F238E27FC236}">
                <a16:creationId xmlns:a16="http://schemas.microsoft.com/office/drawing/2014/main" id="{EA3ECB81-F3B4-8123-FB17-EDBEBB42B74F}"/>
              </a:ext>
            </a:extLst>
          </p:cNvPr>
          <p:cNvSpPr/>
          <p:nvPr/>
        </p:nvSpPr>
        <p:spPr>
          <a:xfrm>
            <a:off x="800494"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CCAC97CA-C2DA-9034-0485-2511959135E1}"/>
              </a:ext>
            </a:extLst>
          </p:cNvPr>
          <p:cNvSpPr/>
          <p:nvPr/>
        </p:nvSpPr>
        <p:spPr>
          <a:xfrm>
            <a:off x="902964"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A7110C1-9B64-F6E1-8985-B987FA71109D}"/>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FAF2E15-58D6-9956-CC15-9ADC4119B39B}"/>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A6D8FC85-E968-1050-E40A-1A6BB4A229CA}"/>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D2D6B1A4-ACF4-D7BD-2D97-AF8BB9BC4645}"/>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91B9A3AC-4D0C-4433-6A90-5DB19384C1AA}"/>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4E4BEFD2-168C-87B6-ADCF-FB97AD49D4F8}"/>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F95B8182-15B6-2F82-F20D-F2B3C66A3331}"/>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A39C3816-257E-04EF-551F-ADB194C13AAF}"/>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E8D1E089-1A2B-33A3-72BA-733CBDF3C896}"/>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CE5DAD86-ABFE-92A4-9C1B-70E9E4D63682}"/>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9B439FD0-6A51-ACD1-5667-8475BF479BF7}"/>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BC8562CD-1671-60A2-172E-783BEDF5A2D3}"/>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B3A09C59-AF0D-10AA-D9EA-2086ACA0CAB7}"/>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B3E4A1A-7EF8-7AD8-B241-4FFA4E8FF08E}"/>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115A5DF9-B188-D2D4-C83D-E3824987AE96}"/>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40112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a:extLst>
              <a:ext uri="{FF2B5EF4-FFF2-40B4-BE49-F238E27FC236}">
                <a16:creationId xmlns:a16="http://schemas.microsoft.com/office/drawing/2014/main" id="{322D4652-A4AE-FF59-ADA0-4827376FAD3D}"/>
              </a:ext>
            </a:extLst>
          </p:cNvPr>
          <p:cNvGrpSpPr/>
          <p:nvPr/>
        </p:nvGrpSpPr>
        <p:grpSpPr>
          <a:xfrm>
            <a:off x="0" y="6433848"/>
            <a:ext cx="12192000" cy="424152"/>
            <a:chOff x="0" y="6433848"/>
            <a:chExt cx="12192000" cy="424152"/>
          </a:xfrm>
        </p:grpSpPr>
        <p:pic>
          <p:nvPicPr>
            <p:cNvPr id="58" name="图片 29" descr="003">
              <a:extLst>
                <a:ext uri="{FF2B5EF4-FFF2-40B4-BE49-F238E27FC236}">
                  <a16:creationId xmlns:a16="http://schemas.microsoft.com/office/drawing/2014/main" id="{766F33EB-9A26-9A68-A696-D2FE313102A7}"/>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矩形 58">
              <a:extLst>
                <a:ext uri="{FF2B5EF4-FFF2-40B4-BE49-F238E27FC236}">
                  <a16:creationId xmlns:a16="http://schemas.microsoft.com/office/drawing/2014/main" id="{55D18B01-7D67-80A4-9EAC-AC915E091472}"/>
                </a:ext>
              </a:extLst>
            </p:cNvPr>
            <p:cNvSpPr/>
            <p:nvPr userDrawn="1"/>
          </p:nvSpPr>
          <p:spPr>
            <a:xfrm>
              <a:off x="0" y="6433851"/>
              <a:ext cx="1872867" cy="424149"/>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研究背景</a:t>
              </a:r>
            </a:p>
          </p:txBody>
        </p:sp>
        <p:sp>
          <p:nvSpPr>
            <p:cNvPr id="60" name="矩形 59">
              <a:extLst>
                <a:ext uri="{FF2B5EF4-FFF2-40B4-BE49-F238E27FC236}">
                  <a16:creationId xmlns:a16="http://schemas.microsoft.com/office/drawing/2014/main" id="{40EEF442-1044-57DB-ABAD-DDE2FB740243}"/>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61" name="矩形 60">
              <a:extLst>
                <a:ext uri="{FF2B5EF4-FFF2-40B4-BE49-F238E27FC236}">
                  <a16:creationId xmlns:a16="http://schemas.microsoft.com/office/drawing/2014/main" id="{B89CD359-B534-49F4-DFF0-56FD7942583E}"/>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62" name="矩形 61">
              <a:extLst>
                <a:ext uri="{FF2B5EF4-FFF2-40B4-BE49-F238E27FC236}">
                  <a16:creationId xmlns:a16="http://schemas.microsoft.com/office/drawing/2014/main" id="{CC8F6DE2-16C7-4740-FA5C-D46024B5E6EA}"/>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63" name="矩形 62">
              <a:extLst>
                <a:ext uri="{FF2B5EF4-FFF2-40B4-BE49-F238E27FC236}">
                  <a16:creationId xmlns:a16="http://schemas.microsoft.com/office/drawing/2014/main" id="{921C198B-ED6C-7239-40A0-53C48C13FFB0}"/>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9" name="文本占位符 24">
            <a:extLst>
              <a:ext uri="{FF2B5EF4-FFF2-40B4-BE49-F238E27FC236}">
                <a16:creationId xmlns:a16="http://schemas.microsoft.com/office/drawing/2014/main" id="{96FD7A9B-9EA1-0AB9-3976-61558F56E2C6}"/>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研究背景</a:t>
            </a:r>
          </a:p>
        </p:txBody>
      </p:sp>
      <p:sp>
        <p:nvSpPr>
          <p:cNvPr id="10" name="椭圆 9">
            <a:extLst>
              <a:ext uri="{FF2B5EF4-FFF2-40B4-BE49-F238E27FC236}">
                <a16:creationId xmlns:a16="http://schemas.microsoft.com/office/drawing/2014/main" id="{2E1E8908-8FBE-F204-7A05-21E6DA78F0EA}"/>
              </a:ext>
            </a:extLst>
          </p:cNvPr>
          <p:cNvSpPr/>
          <p:nvPr/>
        </p:nvSpPr>
        <p:spPr>
          <a:xfrm>
            <a:off x="800494"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B2C75A33-9429-4682-5135-3863E933B60E}"/>
              </a:ext>
            </a:extLst>
          </p:cNvPr>
          <p:cNvSpPr/>
          <p:nvPr/>
        </p:nvSpPr>
        <p:spPr>
          <a:xfrm>
            <a:off x="902964"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102EBBD2-89B4-E65B-518B-9AE012EE4486}"/>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A4198391-E7FA-0712-EA3F-1DC3FE4989D2}"/>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8102B347-3972-B247-686C-3EDA81CEDA0E}"/>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02949EBE-E7D6-425B-1A4C-E6BACE553DD2}"/>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33C5FC9E-E827-61C6-9149-91103EF46A09}"/>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AA979A4-79E5-6328-231D-F6B4A42CE1E2}"/>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4F27EA7-F02F-8C3F-5BB7-7B3AB1638F1B}"/>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38A8F67D-31EC-54B6-EBEF-B905EF7CD28B}"/>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2998AF6D-2F4C-8923-51B2-580735E08F23}"/>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8BB4CF46-1F08-8685-7AE0-651B3924C97A}"/>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8B125DF6-B187-F78D-6BBF-A5A1E34E05DE}"/>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2D6AAA3E-CAFF-3D6C-D31C-D9CD68ED1709}"/>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0C812420-98D3-FC0F-4506-5111D43BA698}"/>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1DFF2C5A-1C35-4E86-0AC1-7C2FBF4D85FB}"/>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8C0A9AD-883D-14CA-A817-C9EA0F9D458E}"/>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413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DD36B8F-1EFE-DE45-899B-DA6169BAA3AA}"/>
              </a:ext>
            </a:extLst>
          </p:cNvPr>
          <p:cNvSpPr>
            <a:spLocks noGrp="1"/>
          </p:cNvSpPr>
          <p:nvPr>
            <p:ph sz="quarter" idx="11"/>
          </p:nvPr>
        </p:nvSpPr>
        <p:spPr/>
        <p:txBody>
          <a:bodyPr/>
          <a:lstStyle/>
          <a:p>
            <a:r>
              <a:rPr kumimoji="1" lang="zh-CN" altLang="en-US" dirty="0"/>
              <a:t>实验设计</a:t>
            </a:r>
          </a:p>
        </p:txBody>
      </p:sp>
      <p:sp>
        <p:nvSpPr>
          <p:cNvPr id="3" name="内容占位符 2">
            <a:extLst>
              <a:ext uri="{FF2B5EF4-FFF2-40B4-BE49-F238E27FC236}">
                <a16:creationId xmlns:a16="http://schemas.microsoft.com/office/drawing/2014/main" id="{CEB9ECBD-C033-324B-A57B-56A675223DA2}"/>
              </a:ext>
            </a:extLst>
          </p:cNvPr>
          <p:cNvSpPr>
            <a:spLocks noGrp="1"/>
          </p:cNvSpPr>
          <p:nvPr>
            <p:ph sz="quarter" idx="12"/>
          </p:nvPr>
        </p:nvSpPr>
        <p:spPr/>
        <p:txBody>
          <a:bodyPr/>
          <a:lstStyle/>
          <a:p>
            <a:r>
              <a:rPr kumimoji="1" lang="zh-CN" altLang="en-US" dirty="0"/>
              <a:t>小标题</a:t>
            </a:r>
            <a:r>
              <a:rPr kumimoji="1" lang="en-US" altLang="zh-CN" dirty="0"/>
              <a:t>1</a:t>
            </a:r>
          </a:p>
          <a:p>
            <a:r>
              <a:rPr kumimoji="1" lang="zh-CN" altLang="en-US" dirty="0"/>
              <a:t>小标题</a:t>
            </a:r>
            <a:r>
              <a:rPr kumimoji="1" lang="en-US" altLang="zh-CN" dirty="0"/>
              <a:t>2</a:t>
            </a:r>
          </a:p>
          <a:p>
            <a:r>
              <a:rPr kumimoji="1" lang="zh-CN" altLang="en-US" dirty="0"/>
              <a:t>小标题</a:t>
            </a:r>
            <a:r>
              <a:rPr kumimoji="1" lang="en-US" altLang="zh-CN" dirty="0"/>
              <a:t>3</a:t>
            </a:r>
            <a:endParaRPr kumimoji="1" lang="zh-CN" altLang="en-US" dirty="0"/>
          </a:p>
        </p:txBody>
      </p:sp>
      <p:grpSp>
        <p:nvGrpSpPr>
          <p:cNvPr id="5" name="组合 4">
            <a:extLst>
              <a:ext uri="{FF2B5EF4-FFF2-40B4-BE49-F238E27FC236}">
                <a16:creationId xmlns:a16="http://schemas.microsoft.com/office/drawing/2014/main" id="{CC91FBB2-9435-3189-8C56-0009D9D5CCAD}"/>
              </a:ext>
            </a:extLst>
          </p:cNvPr>
          <p:cNvGrpSpPr/>
          <p:nvPr/>
        </p:nvGrpSpPr>
        <p:grpSpPr>
          <a:xfrm>
            <a:off x="0" y="6433848"/>
            <a:ext cx="12192000" cy="424152"/>
            <a:chOff x="0" y="6433848"/>
            <a:chExt cx="12192000" cy="424152"/>
          </a:xfrm>
        </p:grpSpPr>
        <p:pic>
          <p:nvPicPr>
            <p:cNvPr id="6" name="图片 29" descr="003">
              <a:extLst>
                <a:ext uri="{FF2B5EF4-FFF2-40B4-BE49-F238E27FC236}">
                  <a16:creationId xmlns:a16="http://schemas.microsoft.com/office/drawing/2014/main" id="{2CE9E970-818E-AB9A-813B-F382FE06893A}"/>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DF2BDE0E-9400-DB9C-9078-0EED1778B700}"/>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8" name="矩形 7">
              <a:extLst>
                <a:ext uri="{FF2B5EF4-FFF2-40B4-BE49-F238E27FC236}">
                  <a16:creationId xmlns:a16="http://schemas.microsoft.com/office/drawing/2014/main" id="{E803DAD4-146A-2BDA-C0D6-A0901E88984C}"/>
                </a:ext>
              </a:extLst>
            </p:cNvPr>
            <p:cNvSpPr/>
            <p:nvPr userDrawn="1"/>
          </p:nvSpPr>
          <p:spPr>
            <a:xfrm>
              <a:off x="1872867" y="6433850"/>
              <a:ext cx="2726019" cy="424150"/>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9" name="矩形 8">
              <a:extLst>
                <a:ext uri="{FF2B5EF4-FFF2-40B4-BE49-F238E27FC236}">
                  <a16:creationId xmlns:a16="http://schemas.microsoft.com/office/drawing/2014/main" id="{4240025A-953A-B7E1-6946-F951632C371E}"/>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10" name="矩形 9">
              <a:extLst>
                <a:ext uri="{FF2B5EF4-FFF2-40B4-BE49-F238E27FC236}">
                  <a16:creationId xmlns:a16="http://schemas.microsoft.com/office/drawing/2014/main" id="{0D575668-6CC1-C556-6DEA-CC3895CBB9A1}"/>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11" name="矩形 10">
              <a:extLst>
                <a:ext uri="{FF2B5EF4-FFF2-40B4-BE49-F238E27FC236}">
                  <a16:creationId xmlns:a16="http://schemas.microsoft.com/office/drawing/2014/main" id="{B42D1629-F7FF-8080-5A1A-4E74E00CF9B1}"/>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12" name="文本框 11">
            <a:extLst>
              <a:ext uri="{FF2B5EF4-FFF2-40B4-BE49-F238E27FC236}">
                <a16:creationId xmlns:a16="http://schemas.microsoft.com/office/drawing/2014/main" id="{D5499ADF-E9D5-C91D-7334-96C7C391599F}"/>
              </a:ext>
            </a:extLst>
          </p:cNvPr>
          <p:cNvSpPr txBox="1"/>
          <p:nvPr/>
        </p:nvSpPr>
        <p:spPr>
          <a:xfrm>
            <a:off x="1147064" y="1259402"/>
            <a:ext cx="3718849" cy="3770263"/>
          </a:xfrm>
          <a:prstGeom prst="rect">
            <a:avLst/>
          </a:prstGeom>
          <a:noFill/>
        </p:spPr>
        <p:txBody>
          <a:bodyPr wrap="square" rtlCol="0">
            <a:spAutoFit/>
          </a:bodyPr>
          <a:lstStyle/>
          <a:p>
            <a:pPr algn="ctr"/>
            <a:r>
              <a:rPr lang="en-US" altLang="zh-CN" sz="23900" spc="300" dirty="0">
                <a:gradFill>
                  <a:gsLst>
                    <a:gs pos="0">
                      <a:schemeClr val="accent1"/>
                    </a:gs>
                    <a:gs pos="90000">
                      <a:schemeClr val="accent1">
                        <a:alpha val="0"/>
                      </a:schemeClr>
                    </a:gs>
                  </a:gsLst>
                  <a:lin ang="5400000" scaled="1"/>
                </a:gradFill>
                <a:latin typeface="Impact" panose="020B0806030902050204" pitchFamily="34" charset="0"/>
              </a:rPr>
              <a:t>02</a:t>
            </a:r>
            <a:endParaRPr lang="zh-CN" altLang="en-US" sz="239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15" name="椭圆 14">
            <a:extLst>
              <a:ext uri="{FF2B5EF4-FFF2-40B4-BE49-F238E27FC236}">
                <a16:creationId xmlns:a16="http://schemas.microsoft.com/office/drawing/2014/main" id="{958B9AFA-5A7E-3AC5-6CCF-D2B5F653C781}"/>
              </a:ext>
            </a:extLst>
          </p:cNvPr>
          <p:cNvSpPr/>
          <p:nvPr/>
        </p:nvSpPr>
        <p:spPr>
          <a:xfrm>
            <a:off x="3022924" y="6777615"/>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3DEFDBD8-B343-2CCA-25CD-FEACD5B9341C}"/>
              </a:ext>
            </a:extLst>
          </p:cNvPr>
          <p:cNvSpPr/>
          <p:nvPr/>
        </p:nvSpPr>
        <p:spPr>
          <a:xfrm>
            <a:off x="3125394"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8A3CB4F8-7967-13A0-9180-6EA1A8EDC59D}"/>
              </a:ext>
            </a:extLst>
          </p:cNvPr>
          <p:cNvSpPr/>
          <p:nvPr/>
        </p:nvSpPr>
        <p:spPr>
          <a:xfrm>
            <a:off x="3235526"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1CBD97F-0457-C999-94DA-435B1192F799}"/>
              </a:ext>
            </a:extLst>
          </p:cNvPr>
          <p:cNvSpPr/>
          <p:nvPr/>
        </p:nvSpPr>
        <p:spPr>
          <a:xfrm>
            <a:off x="3337996"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EB0867BE-C90E-B3D7-AAB8-13B45EEF8798}"/>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8E2170F0-752D-9EC8-E4E3-F19F36E1EB75}"/>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EF9AC751-355F-E1EC-F588-AA0A17B3A19D}"/>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8EFEF629-8A56-79F1-12FC-8425E62F589D}"/>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B73A2637-46AD-335F-0060-714AC42C18E4}"/>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C5C6418-C62D-B8E6-8623-A338BB47462D}"/>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3317316-A642-91B4-B029-1DDB704DEAF4}"/>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9EDF06A-C4F1-AB8E-3AD2-5A3FE13B8527}"/>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5238C1D9-84EE-9AD8-564D-BB17AEB5B54A}"/>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F236B3B3-60B6-494F-F9FD-35281779E25A}"/>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4F2977D8-C59B-8C81-CDC6-FB1A32901B53}"/>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FCAB54F-AB2E-5A0F-0C2E-ECE69B99F692}"/>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2EEB5A5-8F45-A48C-5E04-E43689038674}"/>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577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E5119530-D712-3C01-403E-00262E305960}"/>
              </a:ext>
            </a:extLst>
          </p:cNvPr>
          <p:cNvGrpSpPr/>
          <p:nvPr/>
        </p:nvGrpSpPr>
        <p:grpSpPr>
          <a:xfrm>
            <a:off x="0" y="6433848"/>
            <a:ext cx="12192000" cy="424152"/>
            <a:chOff x="0" y="6433848"/>
            <a:chExt cx="12192000" cy="424152"/>
          </a:xfrm>
        </p:grpSpPr>
        <p:pic>
          <p:nvPicPr>
            <p:cNvPr id="24" name="图片 29" descr="003">
              <a:extLst>
                <a:ext uri="{FF2B5EF4-FFF2-40B4-BE49-F238E27FC236}">
                  <a16:creationId xmlns:a16="http://schemas.microsoft.com/office/drawing/2014/main" id="{23768624-6D6A-5379-96CF-1C9A2CF14625}"/>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a:extLst>
                <a:ext uri="{FF2B5EF4-FFF2-40B4-BE49-F238E27FC236}">
                  <a16:creationId xmlns:a16="http://schemas.microsoft.com/office/drawing/2014/main" id="{DB117DAC-B0FA-8263-1EED-2F6F962FC1E7}"/>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26" name="矩形 25">
              <a:extLst>
                <a:ext uri="{FF2B5EF4-FFF2-40B4-BE49-F238E27FC236}">
                  <a16:creationId xmlns:a16="http://schemas.microsoft.com/office/drawing/2014/main" id="{ADB0E154-5662-2C82-8F2F-A563844BCD03}"/>
                </a:ext>
              </a:extLst>
            </p:cNvPr>
            <p:cNvSpPr/>
            <p:nvPr userDrawn="1"/>
          </p:nvSpPr>
          <p:spPr>
            <a:xfrm>
              <a:off x="1872867" y="6433850"/>
              <a:ext cx="2726019" cy="424150"/>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27" name="矩形 26">
              <a:extLst>
                <a:ext uri="{FF2B5EF4-FFF2-40B4-BE49-F238E27FC236}">
                  <a16:creationId xmlns:a16="http://schemas.microsoft.com/office/drawing/2014/main" id="{426110D2-D922-D4B8-CA46-6BC476E2101B}"/>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28" name="矩形 27">
              <a:extLst>
                <a:ext uri="{FF2B5EF4-FFF2-40B4-BE49-F238E27FC236}">
                  <a16:creationId xmlns:a16="http://schemas.microsoft.com/office/drawing/2014/main" id="{3FDD96AF-D32B-E7C2-0137-5BB4B2A1AB33}"/>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29" name="矩形 28">
              <a:extLst>
                <a:ext uri="{FF2B5EF4-FFF2-40B4-BE49-F238E27FC236}">
                  <a16:creationId xmlns:a16="http://schemas.microsoft.com/office/drawing/2014/main" id="{1586A1BB-2EBE-D118-CD84-72EC844B0279}"/>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4" name="文本占位符 24">
            <a:extLst>
              <a:ext uri="{FF2B5EF4-FFF2-40B4-BE49-F238E27FC236}">
                <a16:creationId xmlns:a16="http://schemas.microsoft.com/office/drawing/2014/main" id="{CF3C7205-39F6-3AA1-20A3-AF9E1A2C6303}"/>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小标题</a:t>
            </a:r>
            <a:r>
              <a:rPr kumimoji="1" lang="en-US" altLang="zh-CN" dirty="0"/>
              <a:t>1</a:t>
            </a:r>
            <a:endParaRPr kumimoji="1" lang="zh-CN" altLang="en-US" dirty="0"/>
          </a:p>
        </p:txBody>
      </p:sp>
      <p:sp>
        <p:nvSpPr>
          <p:cNvPr id="5" name="椭圆 4">
            <a:extLst>
              <a:ext uri="{FF2B5EF4-FFF2-40B4-BE49-F238E27FC236}">
                <a16:creationId xmlns:a16="http://schemas.microsoft.com/office/drawing/2014/main" id="{36D5C0FC-811A-100E-C369-F3BB543DC9FA}"/>
              </a:ext>
            </a:extLst>
          </p:cNvPr>
          <p:cNvSpPr/>
          <p:nvPr/>
        </p:nvSpPr>
        <p:spPr>
          <a:xfrm>
            <a:off x="3022924"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0FFD837-C5E9-632A-072A-0B5F44F6C84D}"/>
              </a:ext>
            </a:extLst>
          </p:cNvPr>
          <p:cNvSpPr/>
          <p:nvPr/>
        </p:nvSpPr>
        <p:spPr>
          <a:xfrm>
            <a:off x="3125394" y="6777615"/>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90CE9F9A-DF5F-43FB-E199-1D1C83C78111}"/>
              </a:ext>
            </a:extLst>
          </p:cNvPr>
          <p:cNvSpPr/>
          <p:nvPr/>
        </p:nvSpPr>
        <p:spPr>
          <a:xfrm>
            <a:off x="3235526"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5728F58-BFC2-96D0-6A58-328DF2CAB8BF}"/>
              </a:ext>
            </a:extLst>
          </p:cNvPr>
          <p:cNvSpPr/>
          <p:nvPr/>
        </p:nvSpPr>
        <p:spPr>
          <a:xfrm>
            <a:off x="3337996"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C1D5F07F-143B-A3AB-EC69-102B71383F20}"/>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D1D7D08-1667-6E37-8F6E-1AD8EAEEF6D1}"/>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4157279-7074-0A61-8BFF-8A6BCA221613}"/>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F160650-AA13-B9EF-23B1-5C6A866F6374}"/>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C212A109-D49D-D87E-AC27-75C385FE1BAA}"/>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A42BF408-1607-D11D-035D-78E4313ADC59}"/>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B2E2312-E9A1-51C3-E19F-4BA84641CAA8}"/>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3941BFDD-A6E2-8B85-E964-A3AF58ADAFF2}"/>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2A878D93-012F-2FCC-4472-1BB9BA0CDF96}"/>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A3D60BA5-EE9B-26F7-F43D-DD5ECAA3F78E}"/>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7D24396-0424-F6F7-3F6D-5D9AB53DFAE9}"/>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9DC54D61-68E9-0C33-47C1-3415ED6B6F24}"/>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D3F924C0-C04B-BAF1-3223-4195D9A7994E}"/>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4088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369FA26C-3F19-8645-5A4F-9091CC30539E}"/>
              </a:ext>
            </a:extLst>
          </p:cNvPr>
          <p:cNvGrpSpPr/>
          <p:nvPr/>
        </p:nvGrpSpPr>
        <p:grpSpPr>
          <a:xfrm>
            <a:off x="0" y="6433848"/>
            <a:ext cx="12192000" cy="424152"/>
            <a:chOff x="0" y="6433848"/>
            <a:chExt cx="12192000" cy="424152"/>
          </a:xfrm>
        </p:grpSpPr>
        <p:pic>
          <p:nvPicPr>
            <p:cNvPr id="32" name="图片 29" descr="003">
              <a:extLst>
                <a:ext uri="{FF2B5EF4-FFF2-40B4-BE49-F238E27FC236}">
                  <a16:creationId xmlns:a16="http://schemas.microsoft.com/office/drawing/2014/main" id="{35320774-93E4-5490-1768-540088A1D9C5}"/>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a:extLst>
                <a:ext uri="{FF2B5EF4-FFF2-40B4-BE49-F238E27FC236}">
                  <a16:creationId xmlns:a16="http://schemas.microsoft.com/office/drawing/2014/main" id="{EBDBE6CF-1C6B-19D1-7E5F-2719EB8E9F15}"/>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34" name="矩形 33">
              <a:extLst>
                <a:ext uri="{FF2B5EF4-FFF2-40B4-BE49-F238E27FC236}">
                  <a16:creationId xmlns:a16="http://schemas.microsoft.com/office/drawing/2014/main" id="{763EC9F7-F9A7-56D7-4EC4-07209A1E6888}"/>
                </a:ext>
              </a:extLst>
            </p:cNvPr>
            <p:cNvSpPr/>
            <p:nvPr userDrawn="1"/>
          </p:nvSpPr>
          <p:spPr>
            <a:xfrm>
              <a:off x="1872867" y="6433850"/>
              <a:ext cx="2726019" cy="424150"/>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35" name="矩形 34">
              <a:extLst>
                <a:ext uri="{FF2B5EF4-FFF2-40B4-BE49-F238E27FC236}">
                  <a16:creationId xmlns:a16="http://schemas.microsoft.com/office/drawing/2014/main" id="{5969C872-DC40-C3BE-FAFC-87F9EFD1F9A3}"/>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36" name="矩形 35">
              <a:extLst>
                <a:ext uri="{FF2B5EF4-FFF2-40B4-BE49-F238E27FC236}">
                  <a16:creationId xmlns:a16="http://schemas.microsoft.com/office/drawing/2014/main" id="{F62210A6-1FE6-A8B0-8339-C9F9F6F3FEBD}"/>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37" name="矩形 36">
              <a:extLst>
                <a:ext uri="{FF2B5EF4-FFF2-40B4-BE49-F238E27FC236}">
                  <a16:creationId xmlns:a16="http://schemas.microsoft.com/office/drawing/2014/main" id="{D61E3C9A-811B-EECE-A758-0A0EB9043B57}"/>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5" name="文本占位符 24">
            <a:extLst>
              <a:ext uri="{FF2B5EF4-FFF2-40B4-BE49-F238E27FC236}">
                <a16:creationId xmlns:a16="http://schemas.microsoft.com/office/drawing/2014/main" id="{D238A534-A775-80B8-BB02-5F5F8588C37E}"/>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小标题</a:t>
            </a:r>
            <a:r>
              <a:rPr kumimoji="1" lang="en-US" altLang="zh-CN" dirty="0"/>
              <a:t>2</a:t>
            </a:r>
            <a:endParaRPr kumimoji="1" lang="zh-CN" altLang="en-US" dirty="0"/>
          </a:p>
        </p:txBody>
      </p:sp>
      <p:sp>
        <p:nvSpPr>
          <p:cNvPr id="14" name="椭圆 13">
            <a:extLst>
              <a:ext uri="{FF2B5EF4-FFF2-40B4-BE49-F238E27FC236}">
                <a16:creationId xmlns:a16="http://schemas.microsoft.com/office/drawing/2014/main" id="{B519639D-B839-640A-6081-1818D10E7E57}"/>
              </a:ext>
            </a:extLst>
          </p:cNvPr>
          <p:cNvSpPr/>
          <p:nvPr/>
        </p:nvSpPr>
        <p:spPr>
          <a:xfrm>
            <a:off x="3022924"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485AB40-06FE-292A-51A4-9C5B9D0BDF5A}"/>
              </a:ext>
            </a:extLst>
          </p:cNvPr>
          <p:cNvSpPr/>
          <p:nvPr/>
        </p:nvSpPr>
        <p:spPr>
          <a:xfrm>
            <a:off x="3125394"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1780759-09E6-3CE9-353C-FFA0E22DC28D}"/>
              </a:ext>
            </a:extLst>
          </p:cNvPr>
          <p:cNvSpPr/>
          <p:nvPr/>
        </p:nvSpPr>
        <p:spPr>
          <a:xfrm>
            <a:off x="3235526" y="6777615"/>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1DB41A52-F7DC-5A95-AFD8-303243B85533}"/>
              </a:ext>
            </a:extLst>
          </p:cNvPr>
          <p:cNvSpPr/>
          <p:nvPr/>
        </p:nvSpPr>
        <p:spPr>
          <a:xfrm>
            <a:off x="3337996"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5FA9415B-CF12-036C-08A1-F5950BC879EC}"/>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EA85C8F0-3FF0-319F-C86C-4E468E577D33}"/>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7AC57D77-FD5E-A384-AF91-27DE2ED2F09A}"/>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930A8DFA-6ABB-15D3-482D-D4CC12A92C3D}"/>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F245878-FC6D-FB38-EA45-4D18B82DCC1F}"/>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1F7DDBDA-F556-5A7F-47E1-34069EB46539}"/>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515A373B-89ED-A09F-5C56-983768210684}"/>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7FB75BE6-1EF0-6128-A579-919B7070A509}"/>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FB350CEB-AB7B-8D01-603A-80AB9A3360C7}"/>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9C191D89-5675-8B00-9A17-2EBF934C4C6B}"/>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66DF611A-4BEA-871C-0E27-C1FE3C8CB95F}"/>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C02D814E-CA8F-6F00-3273-707CDB9D37EA}"/>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3AA1C25B-D3D0-6D64-59E0-8A42EB62C648}"/>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3765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CFA8182-E443-71B4-0738-B432D8932B81}"/>
              </a:ext>
            </a:extLst>
          </p:cNvPr>
          <p:cNvGrpSpPr/>
          <p:nvPr/>
        </p:nvGrpSpPr>
        <p:grpSpPr>
          <a:xfrm>
            <a:off x="0" y="6433848"/>
            <a:ext cx="12192000" cy="424152"/>
            <a:chOff x="0" y="6433848"/>
            <a:chExt cx="12192000" cy="424152"/>
          </a:xfrm>
        </p:grpSpPr>
        <p:pic>
          <p:nvPicPr>
            <p:cNvPr id="26" name="图片 29" descr="003">
              <a:extLst>
                <a:ext uri="{FF2B5EF4-FFF2-40B4-BE49-F238E27FC236}">
                  <a16:creationId xmlns:a16="http://schemas.microsoft.com/office/drawing/2014/main" id="{8A8F290A-8E7C-076D-A8FF-B0F83DBB9B84}"/>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a:extLst>
                <a:ext uri="{FF2B5EF4-FFF2-40B4-BE49-F238E27FC236}">
                  <a16:creationId xmlns:a16="http://schemas.microsoft.com/office/drawing/2014/main" id="{E7DA7259-9A02-F28F-DCC4-33C071BD046F}"/>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28" name="矩形 27">
              <a:extLst>
                <a:ext uri="{FF2B5EF4-FFF2-40B4-BE49-F238E27FC236}">
                  <a16:creationId xmlns:a16="http://schemas.microsoft.com/office/drawing/2014/main" id="{1D2C6882-069B-5101-4A96-10632B7BA4F9}"/>
                </a:ext>
              </a:extLst>
            </p:cNvPr>
            <p:cNvSpPr/>
            <p:nvPr userDrawn="1"/>
          </p:nvSpPr>
          <p:spPr>
            <a:xfrm>
              <a:off x="1872867" y="6433850"/>
              <a:ext cx="2726019" cy="424150"/>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29" name="矩形 28">
              <a:extLst>
                <a:ext uri="{FF2B5EF4-FFF2-40B4-BE49-F238E27FC236}">
                  <a16:creationId xmlns:a16="http://schemas.microsoft.com/office/drawing/2014/main" id="{8750BFC5-3813-0A01-7223-3502E9409188}"/>
                </a:ext>
              </a:extLst>
            </p:cNvPr>
            <p:cNvSpPr/>
            <p:nvPr userDrawn="1"/>
          </p:nvSpPr>
          <p:spPr>
            <a:xfrm>
              <a:off x="4598886" y="6433849"/>
              <a:ext cx="3718849" cy="424151"/>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30" name="矩形 29">
              <a:extLst>
                <a:ext uri="{FF2B5EF4-FFF2-40B4-BE49-F238E27FC236}">
                  <a16:creationId xmlns:a16="http://schemas.microsoft.com/office/drawing/2014/main" id="{5403D64F-2E0E-AAAA-0449-1B0FC777575E}"/>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31" name="矩形 30">
              <a:extLst>
                <a:ext uri="{FF2B5EF4-FFF2-40B4-BE49-F238E27FC236}">
                  <a16:creationId xmlns:a16="http://schemas.microsoft.com/office/drawing/2014/main" id="{57D94B0F-C16C-FC20-35E7-DC0DE080793C}"/>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5" name="文本占位符 24">
            <a:extLst>
              <a:ext uri="{FF2B5EF4-FFF2-40B4-BE49-F238E27FC236}">
                <a16:creationId xmlns:a16="http://schemas.microsoft.com/office/drawing/2014/main" id="{7D97CFEA-E590-353E-395B-A28A47BDEF55}"/>
              </a:ext>
            </a:extLst>
          </p:cNvPr>
          <p:cNvSpPr txBox="1">
            <a:spLocks/>
          </p:cNvSpPr>
          <p:nvPr/>
        </p:nvSpPr>
        <p:spPr>
          <a:xfrm>
            <a:off x="288967" y="293298"/>
            <a:ext cx="4133801" cy="58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3600" b="1" i="0" kern="1200" baseline="0" dirty="0">
                <a:solidFill>
                  <a:srgbClr val="4372C4"/>
                </a:solidFill>
                <a:latin typeface="Arial" panose="020B0604020202020204" pitchFamily="34" charset="0"/>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609585" fontAlgn="base">
              <a:spcBef>
                <a:spcPct val="0"/>
              </a:spcBef>
              <a:spcAft>
                <a:spcPct val="0"/>
              </a:spcAft>
              <a:defRPr/>
            </a:pPr>
            <a:r>
              <a:rPr kumimoji="1" lang="zh-CN" altLang="en-US" dirty="0"/>
              <a:t>小标题</a:t>
            </a:r>
            <a:r>
              <a:rPr kumimoji="1" lang="en-US" altLang="zh-CN" dirty="0"/>
              <a:t>3</a:t>
            </a:r>
            <a:endParaRPr kumimoji="1" lang="zh-CN" altLang="en-US" dirty="0"/>
          </a:p>
        </p:txBody>
      </p:sp>
      <p:sp>
        <p:nvSpPr>
          <p:cNvPr id="7" name="椭圆 6">
            <a:extLst>
              <a:ext uri="{FF2B5EF4-FFF2-40B4-BE49-F238E27FC236}">
                <a16:creationId xmlns:a16="http://schemas.microsoft.com/office/drawing/2014/main" id="{4B94FCC4-1317-AC7B-EBAD-4A8DFFD89234}"/>
              </a:ext>
            </a:extLst>
          </p:cNvPr>
          <p:cNvSpPr/>
          <p:nvPr/>
        </p:nvSpPr>
        <p:spPr>
          <a:xfrm>
            <a:off x="3022924"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9CB11B6-18A6-38F2-EC86-9D508198A018}"/>
              </a:ext>
            </a:extLst>
          </p:cNvPr>
          <p:cNvSpPr/>
          <p:nvPr/>
        </p:nvSpPr>
        <p:spPr>
          <a:xfrm>
            <a:off x="3125394"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A779720-31B8-F2FE-7EE7-A3B7E60733ED}"/>
              </a:ext>
            </a:extLst>
          </p:cNvPr>
          <p:cNvSpPr/>
          <p:nvPr/>
        </p:nvSpPr>
        <p:spPr>
          <a:xfrm>
            <a:off x="3235526" y="6777615"/>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CD118CDA-B850-736A-EE5B-65906DF700B9}"/>
              </a:ext>
            </a:extLst>
          </p:cNvPr>
          <p:cNvSpPr/>
          <p:nvPr/>
        </p:nvSpPr>
        <p:spPr>
          <a:xfrm>
            <a:off x="3337996" y="6777615"/>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47CADBE-9348-50AE-B22D-C8B08CD1B1B5}"/>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35F58AC-EF3C-EB4F-FA69-E8A4F9DBC2B0}"/>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D1C9A66-0DCA-8C09-8903-870B8B5EA362}"/>
              </a:ext>
            </a:extLst>
          </p:cNvPr>
          <p:cNvSpPr/>
          <p:nvPr/>
        </p:nvSpPr>
        <p:spPr>
          <a:xfrm>
            <a:off x="6132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B45DFAC1-F190-9D17-98D6-79FA0EFA1930}"/>
              </a:ext>
            </a:extLst>
          </p:cNvPr>
          <p:cNvSpPr/>
          <p:nvPr/>
        </p:nvSpPr>
        <p:spPr>
          <a:xfrm>
            <a:off x="623501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35A8BD8C-B106-6C30-CC5B-8CA5A8E97707}"/>
              </a:ext>
            </a:extLst>
          </p:cNvPr>
          <p:cNvSpPr/>
          <p:nvPr/>
        </p:nvSpPr>
        <p:spPr>
          <a:xfrm>
            <a:off x="634514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9B9FEA9D-24B2-E51E-ABB6-4A18FEFBCEBE}"/>
              </a:ext>
            </a:extLst>
          </p:cNvPr>
          <p:cNvSpPr/>
          <p:nvPr/>
        </p:nvSpPr>
        <p:spPr>
          <a:xfrm>
            <a:off x="644761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C47E31F-E683-C3D9-4DCA-106363FE08F3}"/>
              </a:ext>
            </a:extLst>
          </p:cNvPr>
          <p:cNvSpPr/>
          <p:nvPr/>
        </p:nvSpPr>
        <p:spPr>
          <a:xfrm>
            <a:off x="656139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731E52D-8DC4-FA8F-58A5-3A140DB20F15}"/>
              </a:ext>
            </a:extLst>
          </p:cNvPr>
          <p:cNvSpPr/>
          <p:nvPr/>
        </p:nvSpPr>
        <p:spPr>
          <a:xfrm>
            <a:off x="6663866"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9E45DC2-D134-5A36-5586-314ABB68A485}"/>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F44F8115-36DA-0895-B07A-E417DCD7152A}"/>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5C3393F9-52E3-F354-7B9E-13968A3F9B09}"/>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FE70822A-94D8-02BE-3682-9B13C36DA623}"/>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C9409BC0-6042-F9AB-F801-A9FB2B20E115}"/>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6339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B9ECBD-C033-324B-A57B-56A675223DA2}"/>
              </a:ext>
            </a:extLst>
          </p:cNvPr>
          <p:cNvSpPr>
            <a:spLocks noGrp="1"/>
          </p:cNvSpPr>
          <p:nvPr>
            <p:ph sz="quarter" idx="12"/>
          </p:nvPr>
        </p:nvSpPr>
        <p:spPr/>
        <p:txBody>
          <a:bodyPr/>
          <a:lstStyle/>
          <a:p>
            <a:r>
              <a:rPr kumimoji="1" lang="zh-CN" altLang="en-US" dirty="0"/>
              <a:t>小标题</a:t>
            </a:r>
            <a:r>
              <a:rPr kumimoji="1" lang="en-US" altLang="zh-CN" dirty="0"/>
              <a:t>1</a:t>
            </a:r>
          </a:p>
          <a:p>
            <a:r>
              <a:rPr kumimoji="1" lang="zh-CN" altLang="en-US" dirty="0"/>
              <a:t>小标题</a:t>
            </a:r>
            <a:r>
              <a:rPr kumimoji="1" lang="en-US" altLang="zh-CN" dirty="0"/>
              <a:t>2</a:t>
            </a:r>
          </a:p>
          <a:p>
            <a:r>
              <a:rPr kumimoji="1" lang="zh-CN" altLang="en-US" dirty="0"/>
              <a:t>小标题</a:t>
            </a:r>
            <a:r>
              <a:rPr kumimoji="1" lang="en-US" altLang="zh-CN" dirty="0"/>
              <a:t>3</a:t>
            </a:r>
            <a:endParaRPr kumimoji="1" lang="zh-CN" altLang="en-US" dirty="0"/>
          </a:p>
        </p:txBody>
      </p:sp>
      <p:grpSp>
        <p:nvGrpSpPr>
          <p:cNvPr id="5" name="组合 4">
            <a:extLst>
              <a:ext uri="{FF2B5EF4-FFF2-40B4-BE49-F238E27FC236}">
                <a16:creationId xmlns:a16="http://schemas.microsoft.com/office/drawing/2014/main" id="{6DFF2715-F961-0606-C72D-C3E7765C0C5B}"/>
              </a:ext>
            </a:extLst>
          </p:cNvPr>
          <p:cNvGrpSpPr/>
          <p:nvPr/>
        </p:nvGrpSpPr>
        <p:grpSpPr>
          <a:xfrm>
            <a:off x="0" y="6433848"/>
            <a:ext cx="12192000" cy="424152"/>
            <a:chOff x="0" y="6433848"/>
            <a:chExt cx="12192000" cy="424152"/>
          </a:xfrm>
        </p:grpSpPr>
        <p:pic>
          <p:nvPicPr>
            <p:cNvPr id="6" name="图片 29" descr="003">
              <a:extLst>
                <a:ext uri="{FF2B5EF4-FFF2-40B4-BE49-F238E27FC236}">
                  <a16:creationId xmlns:a16="http://schemas.microsoft.com/office/drawing/2014/main" id="{29F7A294-6374-2116-699B-9C9559503A35}"/>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8335108" y="6435969"/>
              <a:ext cx="3856892" cy="4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61E35570-BE6E-3823-53FB-C1EEBCE2B5AB}"/>
                </a:ext>
              </a:extLst>
            </p:cNvPr>
            <p:cNvSpPr/>
            <p:nvPr userDrawn="1"/>
          </p:nvSpPr>
          <p:spPr>
            <a:xfrm>
              <a:off x="0" y="6433851"/>
              <a:ext cx="1872867" cy="42414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研究背景</a:t>
              </a:r>
            </a:p>
          </p:txBody>
        </p:sp>
        <p:sp>
          <p:nvSpPr>
            <p:cNvPr id="8" name="矩形 7">
              <a:extLst>
                <a:ext uri="{FF2B5EF4-FFF2-40B4-BE49-F238E27FC236}">
                  <a16:creationId xmlns:a16="http://schemas.microsoft.com/office/drawing/2014/main" id="{83EC37C9-1C12-6056-C673-5A17E8AA61AF}"/>
                </a:ext>
              </a:extLst>
            </p:cNvPr>
            <p:cNvSpPr/>
            <p:nvPr userDrawn="1"/>
          </p:nvSpPr>
          <p:spPr>
            <a:xfrm>
              <a:off x="1872867" y="6433850"/>
              <a:ext cx="2726019" cy="424150"/>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实验设计</a:t>
              </a:r>
            </a:p>
          </p:txBody>
        </p:sp>
        <p:sp>
          <p:nvSpPr>
            <p:cNvPr id="9" name="矩形 8">
              <a:extLst>
                <a:ext uri="{FF2B5EF4-FFF2-40B4-BE49-F238E27FC236}">
                  <a16:creationId xmlns:a16="http://schemas.microsoft.com/office/drawing/2014/main" id="{A6A991E8-AB26-DAFB-F841-D8BF2B4AAD49}"/>
                </a:ext>
              </a:extLst>
            </p:cNvPr>
            <p:cNvSpPr/>
            <p:nvPr userDrawn="1"/>
          </p:nvSpPr>
          <p:spPr>
            <a:xfrm>
              <a:off x="4598886" y="6433849"/>
              <a:ext cx="3718849" cy="424151"/>
            </a:xfrm>
            <a:prstGeom prst="rect">
              <a:avLst/>
            </a:prstGeom>
            <a:solidFill>
              <a:srgbClr val="4174CA"/>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实验实现</a:t>
              </a:r>
            </a:p>
          </p:txBody>
        </p:sp>
        <p:sp>
          <p:nvSpPr>
            <p:cNvPr id="10" name="矩形 9">
              <a:extLst>
                <a:ext uri="{FF2B5EF4-FFF2-40B4-BE49-F238E27FC236}">
                  <a16:creationId xmlns:a16="http://schemas.microsoft.com/office/drawing/2014/main" id="{F1195D66-8658-D8AC-B08E-BFA28D91BE0D}"/>
                </a:ext>
              </a:extLst>
            </p:cNvPr>
            <p:cNvSpPr/>
            <p:nvPr userDrawn="1"/>
          </p:nvSpPr>
          <p:spPr>
            <a:xfrm>
              <a:off x="8317735" y="6433852"/>
              <a:ext cx="1998843" cy="424143"/>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研究成果展示</a:t>
              </a:r>
            </a:p>
          </p:txBody>
        </p:sp>
        <p:sp>
          <p:nvSpPr>
            <p:cNvPr id="11" name="矩形 10">
              <a:extLst>
                <a:ext uri="{FF2B5EF4-FFF2-40B4-BE49-F238E27FC236}">
                  <a16:creationId xmlns:a16="http://schemas.microsoft.com/office/drawing/2014/main" id="{D5E86791-90BA-7502-AF2D-5A7367305376}"/>
                </a:ext>
              </a:extLst>
            </p:cNvPr>
            <p:cNvSpPr/>
            <p:nvPr userDrawn="1"/>
          </p:nvSpPr>
          <p:spPr>
            <a:xfrm>
              <a:off x="10316578" y="6433848"/>
              <a:ext cx="1875422" cy="424147"/>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总结与展望</a:t>
              </a:r>
            </a:p>
          </p:txBody>
        </p:sp>
      </p:grpSp>
      <p:sp>
        <p:nvSpPr>
          <p:cNvPr id="12" name="文本框 11">
            <a:extLst>
              <a:ext uri="{FF2B5EF4-FFF2-40B4-BE49-F238E27FC236}">
                <a16:creationId xmlns:a16="http://schemas.microsoft.com/office/drawing/2014/main" id="{320CA8CC-9542-C9C4-5EA6-88C4205996C6}"/>
              </a:ext>
            </a:extLst>
          </p:cNvPr>
          <p:cNvSpPr txBox="1"/>
          <p:nvPr/>
        </p:nvSpPr>
        <p:spPr>
          <a:xfrm>
            <a:off x="1147064" y="1259402"/>
            <a:ext cx="3718849" cy="3770263"/>
          </a:xfrm>
          <a:prstGeom prst="rect">
            <a:avLst/>
          </a:prstGeom>
          <a:noFill/>
        </p:spPr>
        <p:txBody>
          <a:bodyPr wrap="square" rtlCol="0">
            <a:spAutoFit/>
          </a:bodyPr>
          <a:lstStyle/>
          <a:p>
            <a:pPr algn="ctr"/>
            <a:r>
              <a:rPr lang="en-US" altLang="zh-CN" sz="23900" spc="300" dirty="0">
                <a:gradFill>
                  <a:gsLst>
                    <a:gs pos="0">
                      <a:schemeClr val="accent1"/>
                    </a:gs>
                    <a:gs pos="90000">
                      <a:schemeClr val="accent1">
                        <a:alpha val="0"/>
                      </a:schemeClr>
                    </a:gs>
                  </a:gsLst>
                  <a:lin ang="5400000" scaled="1"/>
                </a:gradFill>
                <a:latin typeface="Impact" panose="020B0806030902050204" pitchFamily="34" charset="0"/>
              </a:rPr>
              <a:t>03</a:t>
            </a:r>
            <a:endParaRPr lang="zh-CN" altLang="en-US" sz="239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13" name="内容占位符 1">
            <a:extLst>
              <a:ext uri="{FF2B5EF4-FFF2-40B4-BE49-F238E27FC236}">
                <a16:creationId xmlns:a16="http://schemas.microsoft.com/office/drawing/2014/main" id="{68918E84-2891-B489-C49B-3AABAB0E2B3A}"/>
              </a:ext>
            </a:extLst>
          </p:cNvPr>
          <p:cNvSpPr>
            <a:spLocks noGrp="1"/>
          </p:cNvSpPr>
          <p:nvPr>
            <p:ph sz="quarter" idx="11"/>
          </p:nvPr>
        </p:nvSpPr>
        <p:spPr>
          <a:xfrm>
            <a:off x="5647764" y="1811662"/>
            <a:ext cx="4668814" cy="799185"/>
          </a:xfrm>
        </p:spPr>
        <p:txBody>
          <a:bodyPr/>
          <a:lstStyle/>
          <a:p>
            <a:r>
              <a:rPr kumimoji="1" lang="zh-CN" altLang="en-US" dirty="0"/>
              <a:t>实验实现</a:t>
            </a:r>
          </a:p>
        </p:txBody>
      </p:sp>
      <p:sp>
        <p:nvSpPr>
          <p:cNvPr id="14" name="椭圆 13">
            <a:extLst>
              <a:ext uri="{FF2B5EF4-FFF2-40B4-BE49-F238E27FC236}">
                <a16:creationId xmlns:a16="http://schemas.microsoft.com/office/drawing/2014/main" id="{D68E86AB-D84C-FBBB-95F6-6601D73FDC9B}"/>
              </a:ext>
            </a:extLst>
          </p:cNvPr>
          <p:cNvSpPr/>
          <p:nvPr/>
        </p:nvSpPr>
        <p:spPr>
          <a:xfrm>
            <a:off x="80049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1479DEB6-EE86-FCD6-F13E-25636DDA6714}"/>
              </a:ext>
            </a:extLst>
          </p:cNvPr>
          <p:cNvSpPr/>
          <p:nvPr/>
        </p:nvSpPr>
        <p:spPr>
          <a:xfrm>
            <a:off x="902964"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581AA9B-7885-8BA2-94E6-9A07A6E00740}"/>
              </a:ext>
            </a:extLst>
          </p:cNvPr>
          <p:cNvSpPr/>
          <p:nvPr/>
        </p:nvSpPr>
        <p:spPr>
          <a:xfrm>
            <a:off x="6132543" y="6768821"/>
            <a:ext cx="80386" cy="80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DF94A7DA-A0A0-6EF0-ED1C-3E4DCDC243D9}"/>
              </a:ext>
            </a:extLst>
          </p:cNvPr>
          <p:cNvSpPr/>
          <p:nvPr/>
        </p:nvSpPr>
        <p:spPr>
          <a:xfrm>
            <a:off x="6235013"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826207F-E30A-F3B9-424E-77AB865343AA}"/>
              </a:ext>
            </a:extLst>
          </p:cNvPr>
          <p:cNvSpPr/>
          <p:nvPr/>
        </p:nvSpPr>
        <p:spPr>
          <a:xfrm>
            <a:off x="634514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AE77FE8-ED44-150F-647D-7EF4739812D1}"/>
              </a:ext>
            </a:extLst>
          </p:cNvPr>
          <p:cNvSpPr/>
          <p:nvPr/>
        </p:nvSpPr>
        <p:spPr>
          <a:xfrm>
            <a:off x="6447615"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38C5EAC-A65A-7896-4CE7-1CA2AC13F0C8}"/>
              </a:ext>
            </a:extLst>
          </p:cNvPr>
          <p:cNvSpPr/>
          <p:nvPr/>
        </p:nvSpPr>
        <p:spPr>
          <a:xfrm>
            <a:off x="6561396"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26D0D65E-69C2-02D5-70EC-68B852786239}"/>
              </a:ext>
            </a:extLst>
          </p:cNvPr>
          <p:cNvSpPr/>
          <p:nvPr/>
        </p:nvSpPr>
        <p:spPr>
          <a:xfrm>
            <a:off x="6663866" y="6768821"/>
            <a:ext cx="80386" cy="80386"/>
          </a:xfrm>
          <a:prstGeom prst="ellipse">
            <a:avLst/>
          </a:prstGeom>
          <a:solidFill>
            <a:srgbClr val="4174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09786FA8-82AA-CC7E-9E1B-56311732344A}"/>
              </a:ext>
            </a:extLst>
          </p:cNvPr>
          <p:cNvSpPr/>
          <p:nvPr/>
        </p:nvSpPr>
        <p:spPr>
          <a:xfrm>
            <a:off x="1120865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390E1D31-68F8-9409-B8D9-60B02692F615}"/>
              </a:ext>
            </a:extLst>
          </p:cNvPr>
          <p:cNvSpPr/>
          <p:nvPr/>
        </p:nvSpPr>
        <p:spPr>
          <a:xfrm>
            <a:off x="1131112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77D8603F-C7BC-1E2D-4D05-1EDC843A0602}"/>
              </a:ext>
            </a:extLst>
          </p:cNvPr>
          <p:cNvSpPr/>
          <p:nvPr/>
        </p:nvSpPr>
        <p:spPr>
          <a:xfrm>
            <a:off x="913407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A36B11F-C0DA-937C-86C2-8EB9010D1C04}"/>
              </a:ext>
            </a:extLst>
          </p:cNvPr>
          <p:cNvSpPr/>
          <p:nvPr/>
        </p:nvSpPr>
        <p:spPr>
          <a:xfrm>
            <a:off x="9236543"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5EE01A8E-21C3-F6B1-9D7B-9C06F5FC1E09}"/>
              </a:ext>
            </a:extLst>
          </p:cNvPr>
          <p:cNvSpPr/>
          <p:nvPr/>
        </p:nvSpPr>
        <p:spPr>
          <a:xfrm>
            <a:off x="9346675"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B8B5E7F1-589D-8C83-0448-155098D0EB36}"/>
              </a:ext>
            </a:extLst>
          </p:cNvPr>
          <p:cNvSpPr/>
          <p:nvPr/>
        </p:nvSpPr>
        <p:spPr>
          <a:xfrm>
            <a:off x="301199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D72603BE-ABB2-8E2F-DD05-E31195BBBD04}"/>
              </a:ext>
            </a:extLst>
          </p:cNvPr>
          <p:cNvSpPr/>
          <p:nvPr/>
        </p:nvSpPr>
        <p:spPr>
          <a:xfrm>
            <a:off x="3114460"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0A514BED-346C-DA43-5278-43C6C0E7B196}"/>
              </a:ext>
            </a:extLst>
          </p:cNvPr>
          <p:cNvSpPr/>
          <p:nvPr/>
        </p:nvSpPr>
        <p:spPr>
          <a:xfrm>
            <a:off x="322459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562BFA5-2F13-3B48-3B02-37DFF3E19BA1}"/>
              </a:ext>
            </a:extLst>
          </p:cNvPr>
          <p:cNvSpPr/>
          <p:nvPr/>
        </p:nvSpPr>
        <p:spPr>
          <a:xfrm>
            <a:off x="3327062" y="6768821"/>
            <a:ext cx="80386" cy="80386"/>
          </a:xfrm>
          <a:prstGeom prst="ellipse">
            <a:avLst/>
          </a:prstGeom>
          <a:solidFill>
            <a:srgbClr val="8FAA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2092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533_4*l_h_i*1_3_1"/>
  <p:tag name="KSO_WM_TEMPLATE_CATEGORY" val="custom"/>
  <p:tag name="KSO_WM_TEMPLATE_INDEX" val="20204533"/>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533_4*l_h_i*1_3_1"/>
  <p:tag name="KSO_WM_TEMPLATE_CATEGORY" val="custom"/>
  <p:tag name="KSO_WM_TEMPLATE_INDEX" val="2020453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4533_4*l_h_a*1_1_1"/>
  <p:tag name="KSO_WM_TEMPLATE_CATEGORY" val="custom"/>
  <p:tag name="KSO_WM_TEMPLATE_INDEX" val="20204533"/>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533_4*l_h_i*1_2_1"/>
  <p:tag name="KSO_WM_TEMPLATE_CATEGORY" val="custom"/>
  <p:tag name="KSO_WM_TEMPLATE_INDEX" val="20204533"/>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33_4*l_h_i*1_2_1"/>
  <p:tag name="KSO_WM_TEMPLATE_CATEGORY" val="custom"/>
  <p:tag name="KSO_WM_TEMPLATE_INDEX" val="2020453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4533_4*l_h_a*1_1_1"/>
  <p:tag name="KSO_WM_TEMPLATE_CATEGORY" val="custom"/>
  <p:tag name="KSO_WM_TEMPLATE_INDEX" val="20204533"/>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533_4*l_h_i*1_1_1"/>
  <p:tag name="KSO_WM_TEMPLATE_CATEGORY" val="custom"/>
  <p:tag name="KSO_WM_TEMPLATE_INDEX" val="20204533"/>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533_4*l_h_i*1_1_1"/>
  <p:tag name="KSO_WM_TEMPLATE_CATEGORY" val="custom"/>
  <p:tag name="KSO_WM_TEMPLATE_INDEX" val="2020453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533_4*a*1"/>
  <p:tag name="KSO_WM_TEMPLATE_CATEGORY" val="custom"/>
  <p:tag name="KSO_WM_TEMPLATE_INDEX" val="2020453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4533_4*l_h_a*1_1_1"/>
  <p:tag name="KSO_WM_TEMPLATE_CATEGORY" val="custom"/>
  <p:tag name="KSO_WM_TEMPLATE_INDEX" val="20204533"/>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533_4*l_h_i*1_2_1"/>
  <p:tag name="KSO_WM_TEMPLATE_CATEGORY" val="custom"/>
  <p:tag name="KSO_WM_TEMPLATE_INDEX" val="20204533"/>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33_4*l_h_i*1_2_1"/>
  <p:tag name="KSO_WM_TEMPLATE_CATEGORY" val="custom"/>
  <p:tag name="KSO_WM_TEMPLATE_INDEX" val="2020453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4533_4*l_h_a*1_1_1"/>
  <p:tag name="KSO_WM_TEMPLATE_CATEGORY" val="custom"/>
  <p:tag name="KSO_WM_TEMPLATE_INDEX" val="20204533"/>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533_4*l_h_i*1_4_1"/>
  <p:tag name="KSO_WM_TEMPLATE_CATEGORY" val="custom"/>
  <p:tag name="KSO_WM_TEMPLATE_INDEX" val="20204533"/>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533_4*l_h_i*1_4_1"/>
  <p:tag name="KSO_WM_TEMPLATE_CATEGORY" val="custom"/>
  <p:tag name="KSO_WM_TEMPLATE_INDEX" val="2020453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4533_4*l_h_a*1_1_1"/>
  <p:tag name="KSO_WM_TEMPLATE_CATEGORY" val="custom"/>
  <p:tag name="KSO_WM_TEMPLATE_INDEX" val="20204533"/>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1jdfy2f">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000" spc="11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5678</TotalTime>
  <Words>495</Words>
  <Application>Microsoft Office PowerPoint</Application>
  <PresentationFormat>宽屏</PresentationFormat>
  <Paragraphs>187</Paragraphs>
  <Slides>21</Slides>
  <Notes>21</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 Unicode MS</vt:lpstr>
      <vt:lpstr>Calibri</vt:lpstr>
      <vt:lpstr>微软雅黑</vt:lpstr>
      <vt:lpstr>Times New Roman</vt:lpstr>
      <vt:lpstr>微软雅黑</vt:lpstr>
      <vt:lpstr>Arial</vt:lpstr>
      <vt:lpstr>Microsoft YaHei Light</vt:lpstr>
      <vt:lpstr>等线</vt:lpstr>
      <vt:lpstr>Wingdings</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高天翔</dc:creator>
  <cp:lastModifiedBy>Kamui Kanna</cp:lastModifiedBy>
  <cp:revision>267</cp:revision>
  <dcterms:created xsi:type="dcterms:W3CDTF">2021-06-05T04:42:39Z</dcterms:created>
  <dcterms:modified xsi:type="dcterms:W3CDTF">2022-06-17T15:19:08Z</dcterms:modified>
</cp:coreProperties>
</file>