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19D5-DA78-413D-9B9C-43A2C073DF22}" type="datetimeFigureOut">
              <a:rPr lang="zh-CN" altLang="en-US" smtClean="0"/>
              <a:t>2012/3/20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3B6A-579D-4FF7-97B7-46FF733A02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19D5-DA78-413D-9B9C-43A2C073DF22}" type="datetimeFigureOut">
              <a:rPr lang="zh-CN" altLang="en-US" smtClean="0"/>
              <a:t>2012/3/20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3B6A-579D-4FF7-97B7-46FF733A02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19D5-DA78-413D-9B9C-43A2C073DF22}" type="datetimeFigureOut">
              <a:rPr lang="zh-CN" altLang="en-US" smtClean="0"/>
              <a:t>2012/3/20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3B6A-579D-4FF7-97B7-46FF733A02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19D5-DA78-413D-9B9C-43A2C073DF22}" type="datetimeFigureOut">
              <a:rPr lang="zh-CN" altLang="en-US" smtClean="0"/>
              <a:t>2012/3/20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3B6A-579D-4FF7-97B7-46FF733A02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19D5-DA78-413D-9B9C-43A2C073DF22}" type="datetimeFigureOut">
              <a:rPr lang="zh-CN" altLang="en-US" smtClean="0"/>
              <a:t>2012/3/20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3B6A-579D-4FF7-97B7-46FF733A02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19D5-DA78-413D-9B9C-43A2C073DF22}" type="datetimeFigureOut">
              <a:rPr lang="zh-CN" altLang="en-US" smtClean="0"/>
              <a:t>2012/3/20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3B6A-579D-4FF7-97B7-46FF733A02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19D5-DA78-413D-9B9C-43A2C073DF22}" type="datetimeFigureOut">
              <a:rPr lang="zh-CN" altLang="en-US" smtClean="0"/>
              <a:t>2012/3/20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3B6A-579D-4FF7-97B7-46FF733A02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19D5-DA78-413D-9B9C-43A2C073DF22}" type="datetimeFigureOut">
              <a:rPr lang="zh-CN" altLang="en-US" smtClean="0"/>
              <a:t>2012/3/20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3B6A-579D-4FF7-97B7-46FF733A02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19D5-DA78-413D-9B9C-43A2C073DF22}" type="datetimeFigureOut">
              <a:rPr lang="zh-CN" altLang="en-US" smtClean="0"/>
              <a:t>2012/3/20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3B6A-579D-4FF7-97B7-46FF733A02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19D5-DA78-413D-9B9C-43A2C073DF22}" type="datetimeFigureOut">
              <a:rPr lang="zh-CN" altLang="en-US" smtClean="0"/>
              <a:t>2012/3/20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3B6A-579D-4FF7-97B7-46FF733A02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19D5-DA78-413D-9B9C-43A2C073DF22}" type="datetimeFigureOut">
              <a:rPr lang="zh-CN" altLang="en-US" smtClean="0"/>
              <a:t>2012/3/20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3B6A-579D-4FF7-97B7-46FF733A02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619D5-DA78-413D-9B9C-43A2C073DF22}" type="datetimeFigureOut">
              <a:rPr lang="zh-CN" altLang="en-US" smtClean="0"/>
              <a:t>2012/3/20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73B6A-579D-4FF7-97B7-46FF733A02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统一建模</a:t>
            </a:r>
            <a:endParaRPr lang="zh-CN" altLang="en-US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仿宋" pitchFamily="49" charset="-122"/>
              <a:ea typeface="仿宋" pitchFamily="49" charset="-122"/>
            </a:endParaRP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439885" y="1714488"/>
          <a:ext cx="8286808" cy="4457700"/>
        </p:xfrm>
        <a:graphic>
          <a:graphicData uri="http://schemas.openxmlformats.org/presentationml/2006/ole">
            <p:oleObj spid="_x0000_s15363" name="Visio" r:id="rId3" imgW="5578740" imgH="4714605" progId="Visio.Drawing.11">
              <p:embed/>
            </p:oleObj>
          </a:graphicData>
        </a:graphic>
      </p:graphicFrame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5500694" y="3429000"/>
            <a:ext cx="1857388" cy="847725"/>
          </a:xfrm>
          <a:prstGeom prst="cloudCallout">
            <a:avLst>
              <a:gd name="adj1" fmla="val -83467"/>
              <a:gd name="adj2" fmla="val 87805"/>
            </a:avLst>
          </a:prstGeom>
          <a:solidFill>
            <a:srgbClr val="00B05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itchFamily="49" charset="-122"/>
                <a:ea typeface="仿宋" pitchFamily="49" charset="-122"/>
                <a:cs typeface="宋体" pitchFamily="2" charset="-122"/>
              </a:rPr>
              <a:t>本地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itchFamily="49" charset="-122"/>
                <a:ea typeface="仿宋" pitchFamily="49" charset="-122"/>
                <a:cs typeface="宋体" pitchFamily="2" charset="-122"/>
              </a:rPr>
              <a:t>DRM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itchFamily="49" charset="-122"/>
              <a:ea typeface="仿宋" pitchFamily="49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仿宋" pitchFamily="49" charset="-122"/>
                <a:ea typeface="仿宋" pitchFamily="49" charset="-122"/>
              </a:rPr>
              <a:t>蓝色部分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为人员参与的活动任务。</a:t>
            </a:r>
            <a:endParaRPr lang="zh-CN" altLang="en-US" dirty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dirty="0">
                <a:latin typeface="仿宋" pitchFamily="49" charset="-122"/>
                <a:ea typeface="仿宋" pitchFamily="49" charset="-122"/>
              </a:rPr>
              <a:t>黄色部分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为循环组件，提供固定循环次数和条件判断的循环模式。</a:t>
            </a:r>
            <a:endParaRPr lang="zh-CN" altLang="en-US" dirty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dirty="0">
                <a:latin typeface="仿宋" pitchFamily="49" charset="-122"/>
                <a:ea typeface="仿宋" pitchFamily="49" charset="-122"/>
              </a:rPr>
              <a:t>绿色部分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为分布式</a:t>
            </a:r>
            <a:r>
              <a:rPr lang="zh-CN" altLang="en-US" dirty="0">
                <a:latin typeface="仿宋" pitchFamily="49" charset="-122"/>
                <a:ea typeface="仿宋" pitchFamily="49" charset="-122"/>
              </a:rPr>
              <a:t>计算（</a:t>
            </a:r>
            <a:r>
              <a:rPr lang="en-US" dirty="0">
                <a:latin typeface="仿宋" pitchFamily="49" charset="-122"/>
                <a:ea typeface="仿宋" pitchFamily="49" charset="-122"/>
              </a:rPr>
              <a:t>DRM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）。</a:t>
            </a:r>
            <a:endParaRPr lang="zh-CN" altLang="en-US" dirty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dirty="0">
                <a:latin typeface="仿宋" pitchFamily="49" charset="-122"/>
                <a:ea typeface="仿宋" pitchFamily="49" charset="-122"/>
              </a:rPr>
              <a:t>紫色部分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为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Robot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任务，完成工具交互、</a:t>
            </a:r>
            <a:r>
              <a:rPr lang="zh-CN" altLang="en-US" dirty="0">
                <a:latin typeface="仿宋" pitchFamily="49" charset="-122"/>
                <a:ea typeface="仿宋" pitchFamily="49" charset="-122"/>
              </a:rPr>
              <a:t>数据转换、参数提取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等任务。</a:t>
            </a:r>
            <a:endParaRPr lang="zh-CN" altLang="en-US" dirty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技术支撑</a:t>
            </a:r>
            <a:endParaRPr lang="zh-CN" altLang="en-US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FlexWare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封装所有相关的工具、算法等作为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Robot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组件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流程内部可以指定其驱动模式。（同层流程内只能选择一种驱动模式）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流程驱动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2"/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设计时，连接线体现控制流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2"/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运行时，严格按照定义好的控制逻辑发起任务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数据驱动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2"/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设计时，连接线体现数据流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2"/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运行时，以数据池中的数据驱动任务的发起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统一建模搭建控制流和数据流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400" dirty="0">
                <a:latin typeface="仿宋" pitchFamily="49" charset="-122"/>
                <a:ea typeface="仿宋" pitchFamily="49" charset="-122"/>
              </a:rPr>
              <a:t>采用全局数据的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模式，如果节点引用相同的数据集，则系统自动创建其数据关系，如果引用不同的数据集则需要用户手动映射已完成数据流操作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09" y="3429000"/>
            <a:ext cx="4123061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3429000"/>
            <a:ext cx="365489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对于具体的组件和活动可以指派人员、时间、知识等基本信息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endParaRPr lang="zh-CN" altLang="en-US" dirty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046" y="3357562"/>
            <a:ext cx="3769657" cy="228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9562" y="3357564"/>
            <a:ext cx="3757214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子流程具备循环控制功能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固定循环次数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条件判断循环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endParaRPr lang="zh-CN" altLang="en-US" dirty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3214686"/>
            <a:ext cx="47434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81479" y="3429000"/>
            <a:ext cx="473392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167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任务类型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自动运行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2"/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流程运转到该任务时，任务自动发起、执行、提交，不需要人员干预。系统自动将运行的结果放到数据池中，继续发起下一任务</a:t>
            </a:r>
            <a:endParaRPr lang="zh-CN" altLang="en-US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0" name="内容占位符 6"/>
          <p:cNvSpPr txBox="1">
            <a:spLocks/>
          </p:cNvSpPr>
          <p:nvPr/>
        </p:nvSpPr>
        <p:spPr>
          <a:xfrm>
            <a:off x="571472" y="3786190"/>
            <a:ext cx="3357586" cy="26432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800" dirty="0">
                <a:latin typeface="仿宋" pitchFamily="49" charset="-122"/>
                <a:ea typeface="仿宋" pitchFamily="49" charset="-122"/>
              </a:rPr>
              <a:t>任务领取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itchFamily="49" charset="-122"/>
              <a:ea typeface="仿宋" pitchFamily="49" charset="-122"/>
            </a:endParaRP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>
                <a:latin typeface="仿宋" pitchFamily="49" charset="-122"/>
                <a:ea typeface="仿宋" pitchFamily="49" charset="-122"/>
              </a:rPr>
              <a:t>流程运转到该任务时，系统产生一条任务给该任务的执行人，等待执行的领取，执行、提交。用户提交后，继续发起下一任务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执行控制（数据驱动提供）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等待输入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2"/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当该任务的所有输入参数在数据池中存在时，系统自动发起该任务给相应的任务执行人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自由执行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2"/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流程发起后，该任务就已产生，其任务执行人可以随时领取提交该任务，不需要等待任务定义的输入参数。当任务的输入参数产生时，系统会自动推送该参数给相应的任务执行人</a:t>
            </a:r>
            <a:endParaRPr lang="zh-CN" altLang="en-US" dirty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365</Words>
  <Application>Microsoft Office PowerPoint</Application>
  <PresentationFormat>全屏显示(4:3)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Microsoft Office Visio 绘图</vt:lpstr>
      <vt:lpstr>统一建模</vt:lpstr>
      <vt:lpstr>幻灯片 2</vt:lpstr>
      <vt:lpstr>技术支撑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李青田</dc:creator>
  <cp:lastModifiedBy>李青田</cp:lastModifiedBy>
  <cp:revision>60</cp:revision>
  <dcterms:created xsi:type="dcterms:W3CDTF">2012-03-20T05:16:02Z</dcterms:created>
  <dcterms:modified xsi:type="dcterms:W3CDTF">2012-03-20T08:31:19Z</dcterms:modified>
</cp:coreProperties>
</file>