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5ABA-D212-4E28-9AAB-BCC03591A760}" type="doc">
      <dgm:prSet loTypeId="urn:microsoft.com/office/officeart/2005/8/layout/hProcess9" loCatId="process" qsTypeId="urn:microsoft.com/office/officeart/2005/8/quickstyle/simple5" qsCatId="simple" csTypeId="urn:microsoft.com/office/officeart/2005/8/colors/colorful3" csCatId="colorful" phldr="1"/>
      <dgm:spPr/>
    </dgm:pt>
    <dgm:pt modelId="{056F1011-3184-4740-8E46-A9E930E7842F}">
      <dgm:prSet phldrT="[文本]"/>
      <dgm:spPr/>
      <dgm:t>
        <a:bodyPr/>
        <a:lstStyle/>
        <a:p>
          <a:r>
            <a:rPr lang="en-US" altLang="zh-CN" dirty="0" smtClean="0"/>
            <a:t>Mapping</a:t>
          </a:r>
          <a:endParaRPr lang="zh-CN" altLang="en-US" dirty="0"/>
        </a:p>
      </dgm:t>
    </dgm:pt>
    <dgm:pt modelId="{64410EEB-1BDD-4C3E-84DC-8F16ADD42A3A}" type="parTrans" cxnId="{E289FF33-F93D-487D-9B61-573ECB710242}">
      <dgm:prSet/>
      <dgm:spPr/>
    </dgm:pt>
    <dgm:pt modelId="{A2C4CE03-61D8-4F1A-9A51-80483425C97B}" type="sibTrans" cxnId="{E289FF33-F93D-487D-9B61-573ECB710242}">
      <dgm:prSet/>
      <dgm:spPr/>
    </dgm:pt>
    <dgm:pt modelId="{E3F896F6-FBC8-4025-9291-E2EE504FAEDC}">
      <dgm:prSet phldrT="[文本]"/>
      <dgm:spPr/>
      <dgm:t>
        <a:bodyPr/>
        <a:lstStyle/>
        <a:p>
          <a:r>
            <a:rPr lang="en-US" altLang="zh-CN" dirty="0" smtClean="0"/>
            <a:t>Parameter</a:t>
          </a:r>
          <a:endParaRPr lang="zh-CN" altLang="en-US" dirty="0"/>
        </a:p>
      </dgm:t>
    </dgm:pt>
    <dgm:pt modelId="{201BC089-AFC3-40BB-972D-EEB8621D3465}" type="parTrans" cxnId="{E2D603DD-8BD1-4A71-936F-C371BDF8FFDD}">
      <dgm:prSet/>
      <dgm:spPr/>
    </dgm:pt>
    <dgm:pt modelId="{6356F753-5F97-4FB3-AE44-90A76328E935}" type="sibTrans" cxnId="{E2D603DD-8BD1-4A71-936F-C371BDF8FFDD}">
      <dgm:prSet/>
      <dgm:spPr/>
    </dgm:pt>
    <dgm:pt modelId="{B8633C6F-55F2-4676-BEA2-7486E2E4CA48}">
      <dgm:prSet phldrT="[文本]"/>
      <dgm:spPr/>
      <dgm:t>
        <a:bodyPr/>
        <a:lstStyle/>
        <a:p>
          <a:r>
            <a:rPr lang="zh-CN" altLang="en-US" dirty="0" smtClean="0"/>
            <a:t>数据解析</a:t>
          </a:r>
          <a:r>
            <a:rPr lang="en-US" altLang="zh-CN" dirty="0" smtClean="0"/>
            <a:t>Engine</a:t>
          </a:r>
          <a:endParaRPr lang="zh-CN" altLang="en-US" dirty="0"/>
        </a:p>
      </dgm:t>
    </dgm:pt>
    <dgm:pt modelId="{8694CF63-FC6F-48C6-A79A-B7F7EE9D81C4}" type="parTrans" cxnId="{13FA5BFE-4A8A-45CF-8D1F-5E9859BDB845}">
      <dgm:prSet/>
      <dgm:spPr/>
    </dgm:pt>
    <dgm:pt modelId="{2B45CF00-570C-464E-9202-27619A3DBCA2}" type="sibTrans" cxnId="{13FA5BFE-4A8A-45CF-8D1F-5E9859BDB845}">
      <dgm:prSet/>
      <dgm:spPr/>
    </dgm:pt>
    <dgm:pt modelId="{4BAF094A-8408-48AF-87F5-8B6C5D43BB81}" type="pres">
      <dgm:prSet presAssocID="{0C125ABA-D212-4E28-9AAB-BCC03591A760}" presName="CompostProcess" presStyleCnt="0">
        <dgm:presLayoutVars>
          <dgm:dir/>
          <dgm:resizeHandles val="exact"/>
        </dgm:presLayoutVars>
      </dgm:prSet>
      <dgm:spPr/>
    </dgm:pt>
    <dgm:pt modelId="{1790D0B5-DC4A-43FE-9C29-76940E84DC4E}" type="pres">
      <dgm:prSet presAssocID="{0C125ABA-D212-4E28-9AAB-BCC03591A760}" presName="arrow" presStyleLbl="bgShp" presStyleIdx="0" presStyleCnt="1"/>
      <dgm:spPr/>
    </dgm:pt>
    <dgm:pt modelId="{0D5E72C2-60C4-4A8E-836A-DD64E0126950}" type="pres">
      <dgm:prSet presAssocID="{0C125ABA-D212-4E28-9AAB-BCC03591A760}" presName="linearProcess" presStyleCnt="0"/>
      <dgm:spPr/>
    </dgm:pt>
    <dgm:pt modelId="{7446B60F-2BC6-4092-860C-6F0C304014F7}" type="pres">
      <dgm:prSet presAssocID="{056F1011-3184-4740-8E46-A9E930E7842F}" presName="textNode" presStyleLbl="node1" presStyleIdx="0" presStyleCnt="3">
        <dgm:presLayoutVars>
          <dgm:bulletEnabled val="1"/>
        </dgm:presLayoutVars>
      </dgm:prSet>
      <dgm:spPr/>
    </dgm:pt>
    <dgm:pt modelId="{E864A171-E4BB-4FAB-9D0B-5FEE71ED6AEF}" type="pres">
      <dgm:prSet presAssocID="{A2C4CE03-61D8-4F1A-9A51-80483425C97B}" presName="sibTrans" presStyleCnt="0"/>
      <dgm:spPr/>
    </dgm:pt>
    <dgm:pt modelId="{FD949F56-4693-46E3-974B-D84EC62F7FCC}" type="pres">
      <dgm:prSet presAssocID="{E3F896F6-FBC8-4025-9291-E2EE504FAEDC}" presName="textNode" presStyleLbl="node1" presStyleIdx="1" presStyleCnt="3">
        <dgm:presLayoutVars>
          <dgm:bulletEnabled val="1"/>
        </dgm:presLayoutVars>
      </dgm:prSet>
      <dgm:spPr/>
    </dgm:pt>
    <dgm:pt modelId="{1A69A30A-C80B-4C27-B107-EB07E961C4BB}" type="pres">
      <dgm:prSet presAssocID="{6356F753-5F97-4FB3-AE44-90A76328E935}" presName="sibTrans" presStyleCnt="0"/>
      <dgm:spPr/>
    </dgm:pt>
    <dgm:pt modelId="{EFE47313-AA04-4AE7-BAB8-5C07E66DC7F0}" type="pres">
      <dgm:prSet presAssocID="{B8633C6F-55F2-4676-BEA2-7486E2E4CA4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EEF974C-77F5-43C7-9989-5C3A8D45B806}" type="presOf" srcId="{B8633C6F-55F2-4676-BEA2-7486E2E4CA48}" destId="{EFE47313-AA04-4AE7-BAB8-5C07E66DC7F0}" srcOrd="0" destOrd="0" presId="urn:microsoft.com/office/officeart/2005/8/layout/hProcess9"/>
    <dgm:cxn modelId="{E2D603DD-8BD1-4A71-936F-C371BDF8FFDD}" srcId="{0C125ABA-D212-4E28-9AAB-BCC03591A760}" destId="{E3F896F6-FBC8-4025-9291-E2EE504FAEDC}" srcOrd="1" destOrd="0" parTransId="{201BC089-AFC3-40BB-972D-EEB8621D3465}" sibTransId="{6356F753-5F97-4FB3-AE44-90A76328E935}"/>
    <dgm:cxn modelId="{13FA5BFE-4A8A-45CF-8D1F-5E9859BDB845}" srcId="{0C125ABA-D212-4E28-9AAB-BCC03591A760}" destId="{B8633C6F-55F2-4676-BEA2-7486E2E4CA48}" srcOrd="2" destOrd="0" parTransId="{8694CF63-FC6F-48C6-A79A-B7F7EE9D81C4}" sibTransId="{2B45CF00-570C-464E-9202-27619A3DBCA2}"/>
    <dgm:cxn modelId="{E289FF33-F93D-487D-9B61-573ECB710242}" srcId="{0C125ABA-D212-4E28-9AAB-BCC03591A760}" destId="{056F1011-3184-4740-8E46-A9E930E7842F}" srcOrd="0" destOrd="0" parTransId="{64410EEB-1BDD-4C3E-84DC-8F16ADD42A3A}" sibTransId="{A2C4CE03-61D8-4F1A-9A51-80483425C97B}"/>
    <dgm:cxn modelId="{E3E60348-E4C2-453C-875E-D0AB9DBC6A47}" type="presOf" srcId="{0C125ABA-D212-4E28-9AAB-BCC03591A760}" destId="{4BAF094A-8408-48AF-87F5-8B6C5D43BB81}" srcOrd="0" destOrd="0" presId="urn:microsoft.com/office/officeart/2005/8/layout/hProcess9"/>
    <dgm:cxn modelId="{6AB179CC-F8FF-494C-884C-D64F227FF23D}" type="presOf" srcId="{056F1011-3184-4740-8E46-A9E930E7842F}" destId="{7446B60F-2BC6-4092-860C-6F0C304014F7}" srcOrd="0" destOrd="0" presId="urn:microsoft.com/office/officeart/2005/8/layout/hProcess9"/>
    <dgm:cxn modelId="{C5AA3531-D1EE-4EDE-B7C8-952B2B88A5D5}" type="presOf" srcId="{E3F896F6-FBC8-4025-9291-E2EE504FAEDC}" destId="{FD949F56-4693-46E3-974B-D84EC62F7FCC}" srcOrd="0" destOrd="0" presId="urn:microsoft.com/office/officeart/2005/8/layout/hProcess9"/>
    <dgm:cxn modelId="{88BDA4D7-9D75-4565-9D5A-A4C5DD3DBC42}" type="presParOf" srcId="{4BAF094A-8408-48AF-87F5-8B6C5D43BB81}" destId="{1790D0B5-DC4A-43FE-9C29-76940E84DC4E}" srcOrd="0" destOrd="0" presId="urn:microsoft.com/office/officeart/2005/8/layout/hProcess9"/>
    <dgm:cxn modelId="{FCCC9154-A0A9-4DC1-81A6-2BB7F91D161D}" type="presParOf" srcId="{4BAF094A-8408-48AF-87F5-8B6C5D43BB81}" destId="{0D5E72C2-60C4-4A8E-836A-DD64E0126950}" srcOrd="1" destOrd="0" presId="urn:microsoft.com/office/officeart/2005/8/layout/hProcess9"/>
    <dgm:cxn modelId="{9CEC7CCB-589E-4352-900C-B5BA92688D02}" type="presParOf" srcId="{0D5E72C2-60C4-4A8E-836A-DD64E0126950}" destId="{7446B60F-2BC6-4092-860C-6F0C304014F7}" srcOrd="0" destOrd="0" presId="urn:microsoft.com/office/officeart/2005/8/layout/hProcess9"/>
    <dgm:cxn modelId="{09CFFAE6-7A1A-4A8E-98AF-EADFBB947DF3}" type="presParOf" srcId="{0D5E72C2-60C4-4A8E-836A-DD64E0126950}" destId="{E864A171-E4BB-4FAB-9D0B-5FEE71ED6AEF}" srcOrd="1" destOrd="0" presId="urn:microsoft.com/office/officeart/2005/8/layout/hProcess9"/>
    <dgm:cxn modelId="{78940380-BE64-448F-BF08-62A28CA160DB}" type="presParOf" srcId="{0D5E72C2-60C4-4A8E-836A-DD64E0126950}" destId="{FD949F56-4693-46E3-974B-D84EC62F7FCC}" srcOrd="2" destOrd="0" presId="urn:microsoft.com/office/officeart/2005/8/layout/hProcess9"/>
    <dgm:cxn modelId="{EA229EDF-38C1-41B2-B407-954F40383967}" type="presParOf" srcId="{0D5E72C2-60C4-4A8E-836A-DD64E0126950}" destId="{1A69A30A-C80B-4C27-B107-EB07E961C4BB}" srcOrd="3" destOrd="0" presId="urn:microsoft.com/office/officeart/2005/8/layout/hProcess9"/>
    <dgm:cxn modelId="{8E048AF4-82D2-42D2-BED8-5C192ACBD1C2}" type="presParOf" srcId="{0D5E72C2-60C4-4A8E-836A-DD64E0126950}" destId="{EFE47313-AA04-4AE7-BAB8-5C07E66DC7F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0D0B5-DC4A-43FE-9C29-76940E84DC4E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46B60F-2BC6-4092-860C-6F0C304014F7}">
      <dsp:nvSpPr>
        <dsp:cNvPr id="0" name=""/>
        <dsp:cNvSpPr/>
      </dsp:nvSpPr>
      <dsp:spPr>
        <a:xfrm>
          <a:off x="2924" y="1357788"/>
          <a:ext cx="2631013" cy="18103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3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Mapping</a:t>
          </a:r>
          <a:endParaRPr lang="zh-CN" altLang="en-US" sz="3500" kern="1200" dirty="0"/>
        </a:p>
      </dsp:txBody>
      <dsp:txXfrm>
        <a:off x="91300" y="1446164"/>
        <a:ext cx="2454261" cy="1633632"/>
      </dsp:txXfrm>
    </dsp:sp>
    <dsp:sp modelId="{FD949F56-4693-46E3-974B-D84EC62F7FCC}">
      <dsp:nvSpPr>
        <dsp:cNvPr id="0" name=""/>
        <dsp:cNvSpPr/>
      </dsp:nvSpPr>
      <dsp:spPr>
        <a:xfrm>
          <a:off x="2799293" y="1357788"/>
          <a:ext cx="2631013" cy="1810384"/>
        </a:xfrm>
        <a:prstGeom prst="roundRect">
          <a:avLst/>
        </a:prstGeom>
        <a:gradFill rotWithShape="0">
          <a:gsLst>
            <a:gs pos="0">
              <a:schemeClr val="accent3">
                <a:hueOff val="5812304"/>
                <a:satOff val="-18573"/>
                <a:lumOff val="-4706"/>
                <a:alphaOff val="0"/>
                <a:shade val="15000"/>
                <a:satMod val="180000"/>
              </a:schemeClr>
            </a:gs>
            <a:gs pos="50000">
              <a:schemeClr val="accent3">
                <a:hueOff val="5812304"/>
                <a:satOff val="-18573"/>
                <a:lumOff val="-4706"/>
                <a:alphaOff val="0"/>
                <a:shade val="45000"/>
                <a:satMod val="170000"/>
              </a:schemeClr>
            </a:gs>
            <a:gs pos="70000">
              <a:schemeClr val="accent3">
                <a:hueOff val="5812304"/>
                <a:satOff val="-18573"/>
                <a:lumOff val="-470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5812304"/>
                <a:satOff val="-18573"/>
                <a:lumOff val="-470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3">
              <a:hueOff val="5812304"/>
              <a:satOff val="-18573"/>
              <a:lumOff val="-470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Parameter</a:t>
          </a:r>
          <a:endParaRPr lang="zh-CN" altLang="en-US" sz="3500" kern="1200" dirty="0"/>
        </a:p>
      </dsp:txBody>
      <dsp:txXfrm>
        <a:off x="2887669" y="1446164"/>
        <a:ext cx="2454261" cy="1633632"/>
      </dsp:txXfrm>
    </dsp:sp>
    <dsp:sp modelId="{EFE47313-AA04-4AE7-BAB8-5C07E66DC7F0}">
      <dsp:nvSpPr>
        <dsp:cNvPr id="0" name=""/>
        <dsp:cNvSpPr/>
      </dsp:nvSpPr>
      <dsp:spPr>
        <a:xfrm>
          <a:off x="5595662" y="1357788"/>
          <a:ext cx="2631013" cy="1810384"/>
        </a:xfrm>
        <a:prstGeom prst="roundRect">
          <a:avLst/>
        </a:prstGeom>
        <a:gradFill rotWithShape="0">
          <a:gsLst>
            <a:gs pos="0">
              <a:schemeClr val="accent3">
                <a:hueOff val="11624607"/>
                <a:satOff val="-37145"/>
                <a:lumOff val="-9412"/>
                <a:alphaOff val="0"/>
                <a:shade val="15000"/>
                <a:satMod val="180000"/>
              </a:schemeClr>
            </a:gs>
            <a:gs pos="50000">
              <a:schemeClr val="accent3">
                <a:hueOff val="11624607"/>
                <a:satOff val="-37145"/>
                <a:lumOff val="-9412"/>
                <a:alphaOff val="0"/>
                <a:shade val="45000"/>
                <a:satMod val="170000"/>
              </a:schemeClr>
            </a:gs>
            <a:gs pos="70000">
              <a:schemeClr val="accent3">
                <a:hueOff val="11624607"/>
                <a:satOff val="-37145"/>
                <a:lumOff val="-941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11624607"/>
                <a:satOff val="-37145"/>
                <a:lumOff val="-941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3">
              <a:hueOff val="11624607"/>
              <a:satOff val="-37145"/>
              <a:lumOff val="-941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数据解析</a:t>
          </a:r>
          <a:r>
            <a:rPr lang="en-US" altLang="zh-CN" sz="3500" kern="1200" dirty="0" smtClean="0"/>
            <a:t>Engine</a:t>
          </a:r>
          <a:endParaRPr lang="zh-CN" altLang="en-US" sz="3500" kern="1200" dirty="0"/>
        </a:p>
      </dsp:txBody>
      <dsp:txXfrm>
        <a:off x="5684038" y="1446164"/>
        <a:ext cx="2454261" cy="163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F8AFAD-EB73-4A99-9464-9297B8D21E53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63D6DB-B2E8-4EEE-92A3-306E5A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数据解析组件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概要设计方案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07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开发相关界面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基于文本提参改进。</a:t>
            </a:r>
            <a:endParaRPr lang="en-US" altLang="zh-CN" dirty="0"/>
          </a:p>
          <a:p>
            <a:r>
              <a:rPr lang="zh-CN" altLang="en-US" dirty="0" smtClean="0"/>
              <a:t>开发相关</a:t>
            </a:r>
            <a:r>
              <a:rPr lang="en-US" altLang="zh-CN" dirty="0" smtClean="0"/>
              <a:t>Driver</a:t>
            </a:r>
          </a:p>
          <a:p>
            <a:pPr marL="109728" indent="0">
              <a:buNone/>
            </a:pPr>
            <a:r>
              <a:rPr lang="zh-CN" altLang="en-US" dirty="0" smtClean="0"/>
              <a:t>基于文本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改进。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46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b="1" dirty="0"/>
              <a:t>支持实际输入对多文件提</a:t>
            </a:r>
            <a:r>
              <a:rPr lang="zh-CN" altLang="zh-CN" b="1" dirty="0" smtClean="0"/>
              <a:t>参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en-US" altLang="zh-CN" b="1" dirty="0" smtClean="0"/>
              <a:t>Robot</a:t>
            </a:r>
            <a:r>
              <a:rPr lang="zh-CN" altLang="en-US" b="1" dirty="0" smtClean="0"/>
              <a:t>的参数类型必须支持</a:t>
            </a:r>
            <a:r>
              <a:rPr lang="en-US" altLang="zh-CN" b="1" dirty="0" smtClean="0"/>
              <a:t>File</a:t>
            </a:r>
            <a:endParaRPr lang="zh-CN" altLang="zh-CN" b="1" dirty="0"/>
          </a:p>
          <a:p>
            <a:r>
              <a:rPr lang="zh-CN" altLang="zh-CN" b="1" dirty="0"/>
              <a:t>参数是来自多个文件的。而不是来自一个文件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/>
              <a:t>同上</a:t>
            </a:r>
            <a:endParaRPr lang="zh-CN" altLang="zh-CN" b="1" dirty="0"/>
          </a:p>
          <a:p>
            <a:r>
              <a:rPr lang="zh-CN" altLang="zh-CN" b="1" dirty="0"/>
              <a:t>支持提取参数模式（表格部分支持，键值对），一个文件中支持多种提参模式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 smtClean="0"/>
              <a:t>基于上下文定位法，使用位置定位法完成表格和键值对提取参数。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/>
              <a:t>一</a:t>
            </a:r>
            <a:r>
              <a:rPr lang="zh-CN" altLang="en-US" b="1" dirty="0" smtClean="0"/>
              <a:t>个文件可以包含多个上下文定位法。</a:t>
            </a:r>
            <a:endParaRPr lang="zh-CN" altLang="zh-CN" b="1" dirty="0"/>
          </a:p>
          <a:p>
            <a:r>
              <a:rPr lang="zh-CN" altLang="zh-CN" b="1" dirty="0"/>
              <a:t>键值对支持多个自定义分隔符，支持自定义行分隔符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 smtClean="0"/>
              <a:t>扩展文本提参界面。</a:t>
            </a:r>
            <a:endParaRPr lang="zh-CN" altLang="zh-CN" b="1" dirty="0"/>
          </a:p>
          <a:p>
            <a:r>
              <a:rPr lang="zh-CN" altLang="zh-CN" b="1" dirty="0"/>
              <a:t>操作向导列表及维护（操作历史功能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 smtClean="0"/>
              <a:t>扩展文本提参界面。</a:t>
            </a:r>
            <a:endParaRPr lang="zh-CN" altLang="zh-CN" b="1" dirty="0"/>
          </a:p>
          <a:p>
            <a:r>
              <a:rPr lang="zh-CN" altLang="zh-CN" b="1" dirty="0"/>
              <a:t>回写设置数据格式（科学计算法，小数点位数等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 smtClean="0"/>
              <a:t>扩展</a:t>
            </a:r>
            <a:r>
              <a:rPr lang="en-US" altLang="zh-CN" b="1" dirty="0" err="1" smtClean="0"/>
              <a:t>FileEngine</a:t>
            </a:r>
            <a:r>
              <a:rPr lang="zh-CN" altLang="en-US" b="1" dirty="0" smtClean="0"/>
              <a:t>功能，在</a:t>
            </a:r>
            <a:r>
              <a:rPr lang="en-US" altLang="zh-CN" b="1" dirty="0" err="1" smtClean="0"/>
              <a:t>FlexwareParaMapping</a:t>
            </a:r>
            <a:r>
              <a:rPr lang="zh-CN" altLang="en-US" b="1" dirty="0" smtClean="0"/>
              <a:t>功能。</a:t>
            </a:r>
            <a:endParaRPr lang="zh-CN" altLang="zh-CN" b="1" dirty="0"/>
          </a:p>
          <a:p>
            <a:r>
              <a:rPr lang="en-US" altLang="zh-CN" b="1" dirty="0"/>
              <a:t>Mark</a:t>
            </a:r>
            <a:r>
              <a:rPr lang="zh-CN" altLang="zh-CN" b="1" dirty="0"/>
              <a:t>标记基准</a:t>
            </a:r>
            <a:r>
              <a:rPr lang="zh-CN" altLang="zh-CN" b="1" dirty="0" smtClean="0"/>
              <a:t>位置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/>
              <a:t>基于上下文定位法，使用位置定位法</a:t>
            </a:r>
            <a:endParaRPr lang="zh-CN" altLang="zh-CN" b="1" dirty="0"/>
          </a:p>
          <a:p>
            <a:r>
              <a:rPr lang="zh-CN" altLang="zh-CN" b="1" dirty="0"/>
              <a:t>支持单独某列</a:t>
            </a:r>
            <a:r>
              <a:rPr lang="zh-CN" altLang="zh-CN" b="1" dirty="0" smtClean="0"/>
              <a:t>选择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/>
              <a:t>扩展文本提参界面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r>
              <a:rPr lang="zh-CN" altLang="zh-CN" b="1" dirty="0"/>
              <a:t>插入其他文件</a:t>
            </a:r>
            <a:r>
              <a:rPr lang="zh-CN" altLang="zh-CN" b="1" dirty="0" smtClean="0"/>
              <a:t>内容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 smtClean="0"/>
              <a:t>这个版本先不实现。改功能可以通过别的方法完成。</a:t>
            </a:r>
            <a:endParaRPr lang="zh-CN" altLang="zh-CN" b="1" dirty="0"/>
          </a:p>
          <a:p>
            <a:r>
              <a:rPr lang="zh-CN" altLang="zh-CN" b="1" dirty="0"/>
              <a:t>编辑器行号</a:t>
            </a:r>
            <a:r>
              <a:rPr lang="zh-CN" altLang="zh-CN" b="1" dirty="0" smtClean="0"/>
              <a:t>显示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/>
              <a:t>有</a:t>
            </a:r>
            <a:r>
              <a:rPr lang="zh-CN" altLang="en-US" b="1" dirty="0" smtClean="0"/>
              <a:t>相应的控件</a:t>
            </a:r>
            <a:endParaRPr lang="en-US" altLang="zh-CN" b="1" dirty="0"/>
          </a:p>
          <a:p>
            <a:r>
              <a:rPr lang="zh-CN" altLang="zh-CN" b="1" dirty="0"/>
              <a:t>提参文本高亮</a:t>
            </a:r>
            <a:r>
              <a:rPr lang="zh-CN" altLang="zh-CN" b="1" dirty="0" smtClean="0"/>
              <a:t>显示</a:t>
            </a:r>
            <a:endParaRPr lang="en-US" altLang="zh-CN" b="1" dirty="0" smtClean="0"/>
          </a:p>
          <a:p>
            <a:pPr marL="109728" indent="0">
              <a:buNone/>
            </a:pPr>
            <a:r>
              <a:rPr lang="zh-CN" altLang="en-US" b="1" dirty="0" smtClean="0"/>
              <a:t>有相应的控件。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4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场景描述</a:t>
            </a:r>
            <a:endParaRPr lang="en-US" altLang="zh-CN" dirty="0" smtClean="0"/>
          </a:p>
          <a:p>
            <a:r>
              <a:rPr lang="zh-CN" altLang="en-US" dirty="0" smtClean="0"/>
              <a:t>功能说明</a:t>
            </a:r>
            <a:endParaRPr lang="en-US" altLang="zh-CN" dirty="0" smtClean="0"/>
          </a:p>
          <a:p>
            <a:r>
              <a:rPr lang="zh-CN" altLang="en-US" dirty="0"/>
              <a:t>关键</a:t>
            </a:r>
            <a:r>
              <a:rPr lang="zh-CN" altLang="en-US" dirty="0" smtClean="0"/>
              <a:t>点设计</a:t>
            </a:r>
            <a:endParaRPr lang="en-US" altLang="zh-CN" dirty="0" smtClean="0"/>
          </a:p>
          <a:p>
            <a:pPr lvl="1"/>
            <a:r>
              <a:rPr lang="zh-CN" altLang="en-US" dirty="0"/>
              <a:t>预定</a:t>
            </a:r>
            <a:r>
              <a:rPr lang="zh-CN" altLang="en-US" dirty="0" smtClean="0"/>
              <a:t>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用户存储参数位置标示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规则表现和存储方式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8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首先有一个输入或者输出文件</a:t>
            </a:r>
            <a:r>
              <a:rPr lang="en-US" altLang="zh-CN" dirty="0"/>
              <a:t>1</a:t>
            </a:r>
            <a:r>
              <a:rPr lang="zh-CN" altLang="zh-CN" dirty="0"/>
              <a:t>，通过</a:t>
            </a:r>
            <a:r>
              <a:rPr lang="en-US" altLang="zh-CN" dirty="0"/>
              <a:t>Flexware</a:t>
            </a:r>
            <a:r>
              <a:rPr lang="zh-CN" altLang="zh-CN" dirty="0"/>
              <a:t>设计时针对这个文件定位一定的位置，将这个定位文件位置的规则记录下来，在运行时，会有另外的一个输入或输出的文件</a:t>
            </a:r>
            <a:r>
              <a:rPr lang="en-US" altLang="zh-CN" dirty="0"/>
              <a:t>2,</a:t>
            </a:r>
            <a:r>
              <a:rPr lang="zh-CN" altLang="zh-CN" dirty="0"/>
              <a:t>这个文件大致符合</a:t>
            </a:r>
            <a:r>
              <a:rPr lang="en-US" altLang="zh-CN" dirty="0"/>
              <a:t>Flexware</a:t>
            </a:r>
            <a:r>
              <a:rPr lang="zh-CN" altLang="zh-CN" dirty="0"/>
              <a:t>设计时定义规则的文件，我们会对文件</a:t>
            </a:r>
            <a:r>
              <a:rPr lang="en-US" altLang="zh-CN" dirty="0"/>
              <a:t>2</a:t>
            </a:r>
            <a:r>
              <a:rPr lang="zh-CN" altLang="zh-CN" dirty="0"/>
              <a:t>按照预先定义的规则将指定位置的值选择出来或者把值回填，这才是总部这边的</a:t>
            </a:r>
            <a:r>
              <a:rPr lang="zh-CN" altLang="zh-CN" dirty="0" smtClean="0"/>
              <a:t>场景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5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  </a:t>
            </a:r>
            <a:r>
              <a:rPr lang="zh-CN" altLang="zh-CN" b="1" dirty="0"/>
              <a:t>支持文件模板提残及实际输入文件提参，现在只是针对选择的确定的文件？</a:t>
            </a:r>
          </a:p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因为</a:t>
            </a:r>
            <a:r>
              <a:rPr lang="en-US" altLang="zh-CN" dirty="0"/>
              <a:t>Robot</a:t>
            </a:r>
            <a:r>
              <a:rPr lang="zh-CN" altLang="zh-CN" dirty="0"/>
              <a:t>只能对自己包含的文件进行修改，如果是动态进入的文件。（注意：没有进行</a:t>
            </a:r>
            <a:r>
              <a:rPr lang="en-US" altLang="zh-CN" dirty="0"/>
              <a:t>{GUID}</a:t>
            </a:r>
            <a:r>
              <a:rPr lang="zh-CN" altLang="zh-CN" dirty="0"/>
              <a:t>，这种标识文件进行操作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就是</a:t>
            </a:r>
            <a:r>
              <a:rPr lang="zh-CN" altLang="zh-CN" dirty="0"/>
              <a:t>支持输入输出文件模板的概念，提参是针对模板提参，不是实际固定的文件</a:t>
            </a:r>
          </a:p>
          <a:p>
            <a:r>
              <a:rPr lang="zh-CN" altLang="zh-CN" b="1" dirty="0" smtClean="0"/>
              <a:t>支持</a:t>
            </a:r>
            <a:r>
              <a:rPr lang="zh-CN" altLang="zh-CN" b="1" dirty="0"/>
              <a:t>实际输入对多文件提参</a:t>
            </a:r>
          </a:p>
          <a:p>
            <a:r>
              <a:rPr lang="zh-CN" altLang="zh-CN" b="1" dirty="0"/>
              <a:t>参数是来自多个文件的。而不是来自一个文件。</a:t>
            </a:r>
          </a:p>
          <a:p>
            <a:r>
              <a:rPr lang="zh-CN" altLang="zh-CN" b="1" dirty="0" smtClean="0"/>
              <a:t>支持</a:t>
            </a:r>
            <a:r>
              <a:rPr lang="zh-CN" altLang="zh-CN" b="1" dirty="0"/>
              <a:t>提取参数模式（表格部分支持，键值对），一个文件中支持多种提参模式。</a:t>
            </a:r>
          </a:p>
          <a:p>
            <a:r>
              <a:rPr lang="zh-CN" altLang="zh-CN" b="1" dirty="0" smtClean="0"/>
              <a:t>键</a:t>
            </a:r>
            <a:r>
              <a:rPr lang="zh-CN" altLang="zh-CN" b="1" dirty="0"/>
              <a:t>值对支持多个自定义分隔符，支持自定义行分隔符。</a:t>
            </a:r>
          </a:p>
          <a:p>
            <a:r>
              <a:rPr lang="zh-CN" altLang="zh-CN" b="1" dirty="0" smtClean="0"/>
              <a:t>操作</a:t>
            </a:r>
            <a:r>
              <a:rPr lang="zh-CN" altLang="zh-CN" b="1" dirty="0"/>
              <a:t>向导列表及维护（操作历史功能）</a:t>
            </a:r>
          </a:p>
          <a:p>
            <a:r>
              <a:rPr lang="zh-CN" altLang="zh-CN" b="1" dirty="0" smtClean="0"/>
              <a:t>回</a:t>
            </a:r>
            <a:r>
              <a:rPr lang="zh-CN" altLang="zh-CN" b="1" dirty="0"/>
              <a:t>写设置数据格式（科学计算法，小数点位数等）</a:t>
            </a:r>
          </a:p>
          <a:p>
            <a:r>
              <a:rPr lang="en-US" altLang="zh-CN" b="1" dirty="0" smtClean="0"/>
              <a:t>Mark</a:t>
            </a:r>
            <a:r>
              <a:rPr lang="zh-CN" altLang="zh-CN" b="1" dirty="0"/>
              <a:t>标记基准位置</a:t>
            </a:r>
          </a:p>
          <a:p>
            <a:r>
              <a:rPr lang="zh-CN" altLang="zh-CN" b="1" dirty="0" smtClean="0"/>
              <a:t>支持</a:t>
            </a:r>
            <a:r>
              <a:rPr lang="zh-CN" altLang="zh-CN" b="1" dirty="0"/>
              <a:t>单独某列选择</a:t>
            </a:r>
          </a:p>
          <a:p>
            <a:r>
              <a:rPr lang="zh-CN" altLang="zh-CN" b="1" dirty="0" smtClean="0"/>
              <a:t>插入</a:t>
            </a:r>
            <a:r>
              <a:rPr lang="zh-CN" altLang="zh-CN" b="1" dirty="0"/>
              <a:t>其他文件内容</a:t>
            </a:r>
          </a:p>
          <a:p>
            <a:r>
              <a:rPr lang="zh-CN" altLang="zh-CN" b="1" dirty="0" smtClean="0"/>
              <a:t>编辑器</a:t>
            </a:r>
            <a:r>
              <a:rPr lang="zh-CN" altLang="zh-CN" b="1" dirty="0"/>
              <a:t>行号</a:t>
            </a:r>
            <a:r>
              <a:rPr lang="zh-CN" altLang="zh-CN" b="1" dirty="0" smtClean="0"/>
              <a:t>显示</a:t>
            </a:r>
            <a:endParaRPr lang="en-US" altLang="zh-CN" b="1" dirty="0" smtClean="0"/>
          </a:p>
          <a:p>
            <a:r>
              <a:rPr lang="zh-CN" altLang="zh-CN" b="1" dirty="0" smtClean="0"/>
              <a:t>提参文本高亮显示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0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预定义规则：如何通过文本上下文，定位输入和输出参数的位置。</a:t>
            </a:r>
            <a:endParaRPr lang="en-US" altLang="zh-CN" dirty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存储参数位置</a:t>
            </a:r>
            <a:r>
              <a:rPr lang="zh-CN" altLang="en-US" dirty="0" smtClean="0"/>
              <a:t>标示。</a:t>
            </a:r>
            <a:endParaRPr lang="en-US" altLang="zh-CN" dirty="0" smtClean="0"/>
          </a:p>
          <a:p>
            <a:r>
              <a:rPr lang="zh-CN" altLang="en-US" dirty="0" smtClean="0"/>
              <a:t>规则表现和存储方式。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关键点设计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64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altLang="en-US" dirty="0" smtClean="0"/>
              <a:t>文本定义块，要从中取一部分。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使用上下文定位法，可以忽略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（位置关系）：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正则表达式：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“^(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equal)</a:t>
            </a:r>
          </a:p>
          <a:p>
            <a:pPr marL="109728" indent="0">
              <a:buNone/>
            </a:pPr>
            <a:r>
              <a:rPr lang="en-US" altLang="zh-CN" dirty="0" smtClean="0"/>
              <a:t>(\d+(\.\d+)?)? MASS&gt;$“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获取 </a:t>
            </a:r>
            <a:r>
              <a:rPr lang="en-US" altLang="zh-CN" dirty="0" smtClean="0"/>
              <a:t>55984.0</a:t>
            </a:r>
          </a:p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55984.0</a:t>
            </a:r>
          </a:p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55984.0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 </a:t>
            </a:r>
          </a:p>
          <a:p>
            <a:pPr marL="109728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预定义规则</a:t>
            </a:r>
            <a:endParaRPr lang="zh-CN" altLang="en-US" dirty="0"/>
          </a:p>
        </p:txBody>
      </p:sp>
      <p:pic>
        <p:nvPicPr>
          <p:cNvPr id="1026" name="Picture 2" descr="C:\Users\geewu\AppData\Local\Temp\{]J%$TQ{BQ[7GIH]V){Z]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628800"/>
            <a:ext cx="25336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7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Robot</a:t>
            </a:r>
            <a:r>
              <a:rPr lang="zh-CN" altLang="en-US" dirty="0" smtClean="0"/>
              <a:t>包中有</a:t>
            </a:r>
            <a:r>
              <a:rPr lang="en-US" altLang="zh-CN" dirty="0" smtClean="0"/>
              <a:t>FlexwareTxtParaMapping.xml</a:t>
            </a:r>
            <a:r>
              <a:rPr lang="zh-CN" altLang="en-US" dirty="0" smtClean="0"/>
              <a:t>文件。这个文件对应输入和输出内容。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Robot</a:t>
            </a:r>
            <a:r>
              <a:rPr lang="zh-CN" altLang="en-US" dirty="0" smtClean="0"/>
              <a:t>包功能，增加</a:t>
            </a:r>
            <a:r>
              <a:rPr lang="en-US" altLang="zh-CN" dirty="0" smtClean="0"/>
              <a:t>FlexwareParaMapping.xml</a:t>
            </a:r>
            <a:r>
              <a:rPr lang="zh-CN" altLang="en-US" dirty="0" smtClean="0"/>
              <a:t>，用来存储标示位置。</a:t>
            </a:r>
            <a:endParaRPr lang="en-US" altLang="zh-CN" dirty="0" smtClean="0"/>
          </a:p>
          <a:p>
            <a:r>
              <a:rPr lang="zh-CN" altLang="en-US" dirty="0" smtClean="0"/>
              <a:t>参数位置匹配规范正在撰写中。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支持文本匹配。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用户存储参数位置标示</a:t>
            </a:r>
          </a:p>
        </p:txBody>
      </p:sp>
    </p:spTree>
    <p:extLst>
      <p:ext uri="{BB962C8B-B14F-4D97-AF65-F5344CB8AC3E}">
        <p14:creationId xmlns:p14="http://schemas.microsoft.com/office/powerpoint/2010/main" val="1342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规则标示在应用程序中如何实现，通过使用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设计模式，可以实现视频中的功能：规则历史，添加规则，删除规则。</a:t>
            </a:r>
            <a:endParaRPr lang="en-US" altLang="zh-CN" dirty="0" smtClean="0"/>
          </a:p>
          <a:p>
            <a:r>
              <a:rPr lang="zh-CN" altLang="en-US" dirty="0" smtClean="0"/>
              <a:t>规则的存储在</a:t>
            </a:r>
            <a:r>
              <a:rPr lang="en-US" altLang="zh-CN" dirty="0" smtClean="0"/>
              <a:t>FlexwareParaMapping.xml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规则表现和存储方式</a:t>
            </a:r>
          </a:p>
        </p:txBody>
      </p:sp>
    </p:spTree>
    <p:extLst>
      <p:ext uri="{BB962C8B-B14F-4D97-AF65-F5344CB8AC3E}">
        <p14:creationId xmlns:p14="http://schemas.microsoft.com/office/powerpoint/2010/main" val="96337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07953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参数提取和置换的方法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800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</TotalTime>
  <Words>521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数据解析组件</vt:lpstr>
      <vt:lpstr>目录</vt:lpstr>
      <vt:lpstr>场景描述</vt:lpstr>
      <vt:lpstr>功能说明</vt:lpstr>
      <vt:lpstr>关键点设计</vt:lpstr>
      <vt:lpstr>预定义规则</vt:lpstr>
      <vt:lpstr>用户存储参数位置标示</vt:lpstr>
      <vt:lpstr>规则表现和存储方式</vt:lpstr>
      <vt:lpstr>参数提取和置换的方法</vt:lpstr>
      <vt:lpstr>主要工作</vt:lpstr>
      <vt:lpstr>其他功能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数据解析组件</dc:title>
  <dc:creator>geewu</dc:creator>
  <cp:lastModifiedBy>geewu</cp:lastModifiedBy>
  <cp:revision>11</cp:revision>
  <dcterms:created xsi:type="dcterms:W3CDTF">2012-05-28T00:38:54Z</dcterms:created>
  <dcterms:modified xsi:type="dcterms:W3CDTF">2012-05-28T03:42:03Z</dcterms:modified>
</cp:coreProperties>
</file>