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quickStyle6.xml" ContentType="application/vnd.openxmlformats-officedocument.drawingml.diagramStyle+xml"/>
  <Override PartName="/ppt/notesSlides/notesSlide5.xml" ContentType="application/vnd.openxmlformats-officedocument.presentationml.notesSlid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0">
  <p:sldMasterIdLst>
    <p:sldMasterId id="2147483700" r:id="rId1"/>
  </p:sldMasterIdLst>
  <p:notesMasterIdLst>
    <p:notesMasterId r:id="rId17"/>
  </p:notesMasterIdLst>
  <p:handoutMasterIdLst>
    <p:handoutMasterId r:id="rId18"/>
  </p:handoutMasterIdLst>
  <p:sldIdLst>
    <p:sldId id="739" r:id="rId2"/>
    <p:sldId id="909" r:id="rId3"/>
    <p:sldId id="918" r:id="rId4"/>
    <p:sldId id="925" r:id="rId5"/>
    <p:sldId id="926" r:id="rId6"/>
    <p:sldId id="919" r:id="rId7"/>
    <p:sldId id="920" r:id="rId8"/>
    <p:sldId id="924" r:id="rId9"/>
    <p:sldId id="921" r:id="rId10"/>
    <p:sldId id="922" r:id="rId11"/>
    <p:sldId id="923" r:id="rId12"/>
    <p:sldId id="915" r:id="rId13"/>
    <p:sldId id="908" r:id="rId14"/>
    <p:sldId id="916" r:id="rId15"/>
    <p:sldId id="913" r:id="rId16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BBE0E3"/>
    <a:srgbClr val="FF9900"/>
    <a:srgbClr val="ADD9E5"/>
    <a:srgbClr val="9900FF"/>
    <a:srgbClr val="0080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91" autoAdjust="0"/>
    <p:restoredTop sz="85246" autoAdjust="0"/>
  </p:normalViewPr>
  <p:slideViewPr>
    <p:cSldViewPr>
      <p:cViewPr varScale="1">
        <p:scale>
          <a:sx n="73" d="100"/>
          <a:sy n="73" d="100"/>
        </p:scale>
        <p:origin x="-4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94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23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7AFD5-3965-4E27-9B9F-B9004F65AA3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5C6DF35-6B3F-4625-90E6-A8C0E22E12EF}">
      <dgm:prSet phldrT="[文本]"/>
      <dgm:spPr/>
      <dgm:t>
        <a:bodyPr/>
        <a:lstStyle/>
        <a:p>
          <a:r>
            <a:rPr lang="en-US" altLang="zh-CN" dirty="0" smtClean="0"/>
            <a:t>1 </a:t>
          </a:r>
          <a:r>
            <a:rPr lang="zh-CN" altLang="en-US" dirty="0" smtClean="0"/>
            <a:t>：写文件模式（将数据灌入文件）</a:t>
          </a:r>
          <a:endParaRPr lang="zh-CN" altLang="en-US" dirty="0"/>
        </a:p>
      </dgm:t>
    </dgm:pt>
    <dgm:pt modelId="{D65CFD3A-DA93-4882-9AA4-7A051172DE81}" type="parTrans" cxnId="{23D93AB4-26DF-4B0D-A08A-793B48C689C6}">
      <dgm:prSet/>
      <dgm:spPr/>
      <dgm:t>
        <a:bodyPr/>
        <a:lstStyle/>
        <a:p>
          <a:endParaRPr lang="zh-CN" altLang="en-US"/>
        </a:p>
      </dgm:t>
    </dgm:pt>
    <dgm:pt modelId="{131C6E2C-50F6-4318-94CC-EA299E17A8D0}" type="sibTrans" cxnId="{23D93AB4-26DF-4B0D-A08A-793B48C689C6}">
      <dgm:prSet/>
      <dgm:spPr/>
      <dgm:t>
        <a:bodyPr/>
        <a:lstStyle/>
        <a:p>
          <a:endParaRPr lang="zh-CN" altLang="en-US"/>
        </a:p>
      </dgm:t>
    </dgm:pt>
    <dgm:pt modelId="{D2FE9992-D1F2-4F3F-AB8D-2033E6E26ECE}">
      <dgm:prSet phldrT="[文本]"/>
      <dgm:spPr/>
      <dgm:t>
        <a:bodyPr/>
        <a:lstStyle/>
        <a:p>
          <a:r>
            <a:rPr lang="en-US" altLang="zh-CN" dirty="0" smtClean="0"/>
            <a:t>2</a:t>
          </a:r>
          <a:r>
            <a:rPr lang="zh-CN" altLang="en-US" dirty="0" smtClean="0"/>
            <a:t>：</a:t>
          </a:r>
          <a:r>
            <a:rPr lang="en-US" altLang="zh-CN" dirty="0" smtClean="0"/>
            <a:t>CMD </a:t>
          </a:r>
          <a:r>
            <a:rPr lang="zh-CN" altLang="en-US" dirty="0" smtClean="0"/>
            <a:t>（运行后产生输出文件）</a:t>
          </a:r>
          <a:endParaRPr lang="zh-CN" altLang="en-US" dirty="0"/>
        </a:p>
      </dgm:t>
    </dgm:pt>
    <dgm:pt modelId="{49F2A549-8ADE-4820-8E23-843E6673775A}" type="parTrans" cxnId="{F3045961-2D74-4738-B016-6A97E5E3864A}">
      <dgm:prSet/>
      <dgm:spPr/>
      <dgm:t>
        <a:bodyPr/>
        <a:lstStyle/>
        <a:p>
          <a:endParaRPr lang="zh-CN" altLang="en-US"/>
        </a:p>
      </dgm:t>
    </dgm:pt>
    <dgm:pt modelId="{E0B728AB-A058-4C9E-9DF8-9CF54B097599}" type="sibTrans" cxnId="{F3045961-2D74-4738-B016-6A97E5E3864A}">
      <dgm:prSet/>
      <dgm:spPr/>
      <dgm:t>
        <a:bodyPr/>
        <a:lstStyle/>
        <a:p>
          <a:endParaRPr lang="zh-CN" altLang="en-US"/>
        </a:p>
      </dgm:t>
    </dgm:pt>
    <dgm:pt modelId="{1163185C-4264-4CA1-9AB0-04C8385B9E0F}">
      <dgm:prSet phldrT="[文本]"/>
      <dgm:spPr/>
      <dgm:t>
        <a:bodyPr/>
        <a:lstStyle/>
        <a:p>
          <a:r>
            <a:rPr lang="en-US" altLang="zh-CN" dirty="0" smtClean="0"/>
            <a:t>3</a:t>
          </a:r>
          <a:r>
            <a:rPr lang="zh-CN" altLang="en-US" dirty="0" smtClean="0"/>
            <a:t>：读文件模式（将数据从文件中提取出来）</a:t>
          </a:r>
          <a:endParaRPr lang="zh-CN" altLang="en-US" dirty="0"/>
        </a:p>
      </dgm:t>
    </dgm:pt>
    <dgm:pt modelId="{8E3745D7-B504-4209-9534-85836DA7C2E6}" type="parTrans" cxnId="{D1ACD5E6-752D-4B0A-93D4-352794D34DB0}">
      <dgm:prSet/>
      <dgm:spPr/>
      <dgm:t>
        <a:bodyPr/>
        <a:lstStyle/>
        <a:p>
          <a:endParaRPr lang="zh-CN" altLang="en-US"/>
        </a:p>
      </dgm:t>
    </dgm:pt>
    <dgm:pt modelId="{33AF4409-20FD-452F-9747-78AE8A5D9206}" type="sibTrans" cxnId="{D1ACD5E6-752D-4B0A-93D4-352794D34DB0}">
      <dgm:prSet/>
      <dgm:spPr/>
      <dgm:t>
        <a:bodyPr/>
        <a:lstStyle/>
        <a:p>
          <a:endParaRPr lang="zh-CN" altLang="en-US"/>
        </a:p>
      </dgm:t>
    </dgm:pt>
    <dgm:pt modelId="{453EBCA5-B135-4513-B97E-BECB55A8C164}" type="pres">
      <dgm:prSet presAssocID="{B807AFD5-3965-4E27-9B9F-B9004F65AA3D}" presName="CompostProcess" presStyleCnt="0">
        <dgm:presLayoutVars>
          <dgm:dir/>
          <dgm:resizeHandles val="exact"/>
        </dgm:presLayoutVars>
      </dgm:prSet>
      <dgm:spPr/>
    </dgm:pt>
    <dgm:pt modelId="{34A26B93-2883-4F82-A4A2-EFDCD7945CBE}" type="pres">
      <dgm:prSet presAssocID="{B807AFD5-3965-4E27-9B9F-B9004F65AA3D}" presName="arrow" presStyleLbl="bgShp" presStyleIdx="0" presStyleCnt="1"/>
      <dgm:spPr/>
    </dgm:pt>
    <dgm:pt modelId="{09E5A033-0E43-4B38-9821-96B6F443E537}" type="pres">
      <dgm:prSet presAssocID="{B807AFD5-3965-4E27-9B9F-B9004F65AA3D}" presName="linearProcess" presStyleCnt="0"/>
      <dgm:spPr/>
    </dgm:pt>
    <dgm:pt modelId="{06251703-F3DD-4767-BD9A-34CA79973895}" type="pres">
      <dgm:prSet presAssocID="{45C6DF35-6B3F-4625-90E6-A8C0E22E12EF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CE4E4A-2CD3-4F29-80DB-6C142DC7AE75}" type="pres">
      <dgm:prSet presAssocID="{131C6E2C-50F6-4318-94CC-EA299E17A8D0}" presName="sibTrans" presStyleCnt="0"/>
      <dgm:spPr/>
    </dgm:pt>
    <dgm:pt modelId="{3329A964-91DE-4077-9E91-7DC127473804}" type="pres">
      <dgm:prSet presAssocID="{D2FE9992-D1F2-4F3F-AB8D-2033E6E26EC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3AC61C-CD69-4B51-A641-45E2314E6A76}" type="pres">
      <dgm:prSet presAssocID="{E0B728AB-A058-4C9E-9DF8-9CF54B097599}" presName="sibTrans" presStyleCnt="0"/>
      <dgm:spPr/>
    </dgm:pt>
    <dgm:pt modelId="{A565E303-7949-46DA-ADD7-E6CFD939D472}" type="pres">
      <dgm:prSet presAssocID="{1163185C-4264-4CA1-9AB0-04C8385B9E0F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D5748D-F2E9-4E60-9E37-EEB4EB5D6A39}" type="presOf" srcId="{B807AFD5-3965-4E27-9B9F-B9004F65AA3D}" destId="{453EBCA5-B135-4513-B97E-BECB55A8C164}" srcOrd="0" destOrd="0" presId="urn:microsoft.com/office/officeart/2005/8/layout/hProcess9"/>
    <dgm:cxn modelId="{ACDAAC10-C901-4C16-8D5F-7E4CF88F1AFD}" type="presOf" srcId="{1163185C-4264-4CA1-9AB0-04C8385B9E0F}" destId="{A565E303-7949-46DA-ADD7-E6CFD939D472}" srcOrd="0" destOrd="0" presId="urn:microsoft.com/office/officeart/2005/8/layout/hProcess9"/>
    <dgm:cxn modelId="{23D93AB4-26DF-4B0D-A08A-793B48C689C6}" srcId="{B807AFD5-3965-4E27-9B9F-B9004F65AA3D}" destId="{45C6DF35-6B3F-4625-90E6-A8C0E22E12EF}" srcOrd="0" destOrd="0" parTransId="{D65CFD3A-DA93-4882-9AA4-7A051172DE81}" sibTransId="{131C6E2C-50F6-4318-94CC-EA299E17A8D0}"/>
    <dgm:cxn modelId="{D1ACD5E6-752D-4B0A-93D4-352794D34DB0}" srcId="{B807AFD5-3965-4E27-9B9F-B9004F65AA3D}" destId="{1163185C-4264-4CA1-9AB0-04C8385B9E0F}" srcOrd="2" destOrd="0" parTransId="{8E3745D7-B504-4209-9534-85836DA7C2E6}" sibTransId="{33AF4409-20FD-452F-9747-78AE8A5D9206}"/>
    <dgm:cxn modelId="{F3045961-2D74-4738-B016-6A97E5E3864A}" srcId="{B807AFD5-3965-4E27-9B9F-B9004F65AA3D}" destId="{D2FE9992-D1F2-4F3F-AB8D-2033E6E26ECE}" srcOrd="1" destOrd="0" parTransId="{49F2A549-8ADE-4820-8E23-843E6673775A}" sibTransId="{E0B728AB-A058-4C9E-9DF8-9CF54B097599}"/>
    <dgm:cxn modelId="{61C15C22-21A1-4DFC-AFB2-4CDC17B884AA}" type="presOf" srcId="{45C6DF35-6B3F-4625-90E6-A8C0E22E12EF}" destId="{06251703-F3DD-4767-BD9A-34CA79973895}" srcOrd="0" destOrd="0" presId="urn:microsoft.com/office/officeart/2005/8/layout/hProcess9"/>
    <dgm:cxn modelId="{D17F6202-5635-4A78-B9B4-A3413DDB0E19}" type="presOf" srcId="{D2FE9992-D1F2-4F3F-AB8D-2033E6E26ECE}" destId="{3329A964-91DE-4077-9E91-7DC127473804}" srcOrd="0" destOrd="0" presId="urn:microsoft.com/office/officeart/2005/8/layout/hProcess9"/>
    <dgm:cxn modelId="{6FE8AAD3-12E9-4CC7-B442-47682F587960}" type="presParOf" srcId="{453EBCA5-B135-4513-B97E-BECB55A8C164}" destId="{34A26B93-2883-4F82-A4A2-EFDCD7945CBE}" srcOrd="0" destOrd="0" presId="urn:microsoft.com/office/officeart/2005/8/layout/hProcess9"/>
    <dgm:cxn modelId="{69AD7591-E7AC-4335-8BCC-607D6736B9A6}" type="presParOf" srcId="{453EBCA5-B135-4513-B97E-BECB55A8C164}" destId="{09E5A033-0E43-4B38-9821-96B6F443E537}" srcOrd="1" destOrd="0" presId="urn:microsoft.com/office/officeart/2005/8/layout/hProcess9"/>
    <dgm:cxn modelId="{71FA03F7-D01A-422C-8C15-8CEF34A83EF4}" type="presParOf" srcId="{09E5A033-0E43-4B38-9821-96B6F443E537}" destId="{06251703-F3DD-4767-BD9A-34CA79973895}" srcOrd="0" destOrd="0" presId="urn:microsoft.com/office/officeart/2005/8/layout/hProcess9"/>
    <dgm:cxn modelId="{6006E21B-B347-4CC6-8A6D-EB5C2E9B0293}" type="presParOf" srcId="{09E5A033-0E43-4B38-9821-96B6F443E537}" destId="{FECE4E4A-2CD3-4F29-80DB-6C142DC7AE75}" srcOrd="1" destOrd="0" presId="urn:microsoft.com/office/officeart/2005/8/layout/hProcess9"/>
    <dgm:cxn modelId="{78EB2C79-8150-4C24-B8E8-FBB5E1A87912}" type="presParOf" srcId="{09E5A033-0E43-4B38-9821-96B6F443E537}" destId="{3329A964-91DE-4077-9E91-7DC127473804}" srcOrd="2" destOrd="0" presId="urn:microsoft.com/office/officeart/2005/8/layout/hProcess9"/>
    <dgm:cxn modelId="{9E0E418C-221B-4FA6-ACF1-95E5740DDEBB}" type="presParOf" srcId="{09E5A033-0E43-4B38-9821-96B6F443E537}" destId="{E93AC61C-CD69-4B51-A641-45E2314E6A76}" srcOrd="3" destOrd="0" presId="urn:microsoft.com/office/officeart/2005/8/layout/hProcess9"/>
    <dgm:cxn modelId="{027358FA-C4BD-4607-93FF-B19CC49072D0}" type="presParOf" srcId="{09E5A033-0E43-4B38-9821-96B6F443E537}" destId="{A565E303-7949-46DA-ADD7-E6CFD939D472}" srcOrd="4" destOrd="0" presId="urn:microsoft.com/office/officeart/2005/8/layout/hProcess9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515569-A83E-4360-883F-0ADA14B84F02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CE64A910-8084-4922-9DBE-C9433BA71E0E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对用户来讲过于复杂，数据映射过多，不直观，容易出错</a:t>
          </a:r>
          <a:endParaRPr lang="zh-CN" altLang="en-US" dirty="0"/>
        </a:p>
      </dgm:t>
    </dgm:pt>
    <dgm:pt modelId="{6CF6E047-55B2-43CC-BF7D-5A5B05FE926E}" type="parTrans" cxnId="{A75E448A-F4CE-41E9-B64A-3304DB1A3A22}">
      <dgm:prSet/>
      <dgm:spPr/>
      <dgm:t>
        <a:bodyPr/>
        <a:lstStyle/>
        <a:p>
          <a:endParaRPr lang="zh-CN" altLang="en-US"/>
        </a:p>
      </dgm:t>
    </dgm:pt>
    <dgm:pt modelId="{18543199-F5F7-457A-9E4E-0FC2933595E1}" type="sibTrans" cxnId="{A75E448A-F4CE-41E9-B64A-3304DB1A3A22}">
      <dgm:prSet/>
      <dgm:spPr/>
      <dgm:t>
        <a:bodyPr/>
        <a:lstStyle/>
        <a:p>
          <a:endParaRPr lang="zh-CN" altLang="en-US"/>
        </a:p>
      </dgm:t>
    </dgm:pt>
    <dgm:pt modelId="{633D9E38-98E6-4E35-B308-D04BDDD9D8E2}">
      <dgm:prSet phldrT="[文本]"/>
      <dgm:spPr/>
      <dgm:t>
        <a:bodyPr/>
        <a:lstStyle/>
        <a:p>
          <a:r>
            <a:rPr lang="en-US" altLang="zh-CN" dirty="0" smtClean="0"/>
            <a:t>3. </a:t>
          </a:r>
          <a:r>
            <a:rPr lang="zh-CN" altLang="en-US" dirty="0" smtClean="0"/>
            <a:t>文件传递环节效率低，慢，不适合高性能计算，尤其是比较大的文件，更不适合该模式</a:t>
          </a:r>
          <a:endParaRPr lang="zh-CN" altLang="en-US" dirty="0"/>
        </a:p>
      </dgm:t>
    </dgm:pt>
    <dgm:pt modelId="{1E549382-5D31-4B7D-8FA5-19963B080099}" type="parTrans" cxnId="{8D0F49CF-A87E-4AF4-81E7-2D4A692BC10E}">
      <dgm:prSet/>
      <dgm:spPr/>
      <dgm:t>
        <a:bodyPr/>
        <a:lstStyle/>
        <a:p>
          <a:endParaRPr lang="zh-CN" altLang="en-US"/>
        </a:p>
      </dgm:t>
    </dgm:pt>
    <dgm:pt modelId="{A29ACF4B-0535-4E5E-9905-694226AF37D7}" type="sibTrans" cxnId="{8D0F49CF-A87E-4AF4-81E7-2D4A692BC10E}">
      <dgm:prSet/>
      <dgm:spPr/>
      <dgm:t>
        <a:bodyPr/>
        <a:lstStyle/>
        <a:p>
          <a:endParaRPr lang="zh-CN" altLang="en-US"/>
        </a:p>
      </dgm:t>
    </dgm:pt>
    <dgm:pt modelId="{02BD69C3-4654-485D-BD17-94680EE2BBE6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流程过多，导致过多低附加值劳动</a:t>
          </a:r>
          <a:endParaRPr lang="zh-CN" altLang="en-US" dirty="0"/>
        </a:p>
      </dgm:t>
    </dgm:pt>
    <dgm:pt modelId="{B46A5600-52A1-43FF-9E0F-D42E1A6898B9}" type="parTrans" cxnId="{526B8EDB-C22A-4004-B51B-5C9524FB39F5}">
      <dgm:prSet/>
      <dgm:spPr/>
      <dgm:t>
        <a:bodyPr/>
        <a:lstStyle/>
        <a:p>
          <a:endParaRPr lang="zh-CN" altLang="en-US"/>
        </a:p>
      </dgm:t>
    </dgm:pt>
    <dgm:pt modelId="{0B433543-DAB3-4CA1-B2F7-2AEAA24F342D}" type="sibTrans" cxnId="{526B8EDB-C22A-4004-B51B-5C9524FB39F5}">
      <dgm:prSet/>
      <dgm:spPr/>
      <dgm:t>
        <a:bodyPr/>
        <a:lstStyle/>
        <a:p>
          <a:endParaRPr lang="zh-CN" altLang="en-US"/>
        </a:p>
      </dgm:t>
    </dgm:pt>
    <dgm:pt modelId="{A86BE6B7-20F6-4D3E-8380-D70438B6613B}" type="pres">
      <dgm:prSet presAssocID="{69515569-A83E-4360-883F-0ADA14B84F0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99327A-B5DB-4FE4-9291-7EAD39A12B5D}" type="pres">
      <dgm:prSet presAssocID="{CE64A910-8084-4922-9DBE-C9433BA71E0E}" presName="parentText" presStyleLbl="node1" presStyleIdx="0" presStyleCnt="3" custScaleY="4578" custLinFactY="-209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D1148C-078F-45E5-A411-BF00C73C8FE4}" type="pres">
      <dgm:prSet presAssocID="{18543199-F5F7-457A-9E4E-0FC2933595E1}" presName="spacer" presStyleCnt="0"/>
      <dgm:spPr/>
    </dgm:pt>
    <dgm:pt modelId="{41BB152A-FEC8-4748-B56E-1C11FBDD2EB8}" type="pres">
      <dgm:prSet presAssocID="{02BD69C3-4654-485D-BD17-94680EE2BBE6}" presName="parentText" presStyleLbl="node1" presStyleIdx="1" presStyleCnt="3" custScaleY="4467" custLinFactY="-269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B61040-6C04-4079-B6B6-5400028C0132}" type="pres">
      <dgm:prSet presAssocID="{0B433543-DAB3-4CA1-B2F7-2AEAA24F342D}" presName="spacer" presStyleCnt="0"/>
      <dgm:spPr/>
    </dgm:pt>
    <dgm:pt modelId="{0DCBF1B2-4C3E-4C83-A0A4-CE1776C45DA8}" type="pres">
      <dgm:prSet presAssocID="{633D9E38-98E6-4E35-B308-D04BDDD9D8E2}" presName="parentText" presStyleLbl="node1" presStyleIdx="2" presStyleCnt="3" custScaleY="4588" custLinFactY="-495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55EA90E-3BC8-4232-ABCB-AD6B07ABF11B}" type="presOf" srcId="{69515569-A83E-4360-883F-0ADA14B84F02}" destId="{A86BE6B7-20F6-4D3E-8380-D70438B6613B}" srcOrd="0" destOrd="0" presId="urn:microsoft.com/office/officeart/2005/8/layout/vList2"/>
    <dgm:cxn modelId="{526B8EDB-C22A-4004-B51B-5C9524FB39F5}" srcId="{69515569-A83E-4360-883F-0ADA14B84F02}" destId="{02BD69C3-4654-485D-BD17-94680EE2BBE6}" srcOrd="1" destOrd="0" parTransId="{B46A5600-52A1-43FF-9E0F-D42E1A6898B9}" sibTransId="{0B433543-DAB3-4CA1-B2F7-2AEAA24F342D}"/>
    <dgm:cxn modelId="{375474FF-6117-46CE-8882-87E22C9F6B9D}" type="presOf" srcId="{CE64A910-8084-4922-9DBE-C9433BA71E0E}" destId="{E799327A-B5DB-4FE4-9291-7EAD39A12B5D}" srcOrd="0" destOrd="0" presId="urn:microsoft.com/office/officeart/2005/8/layout/vList2"/>
    <dgm:cxn modelId="{A75E448A-F4CE-41E9-B64A-3304DB1A3A22}" srcId="{69515569-A83E-4360-883F-0ADA14B84F02}" destId="{CE64A910-8084-4922-9DBE-C9433BA71E0E}" srcOrd="0" destOrd="0" parTransId="{6CF6E047-55B2-43CC-BF7D-5A5B05FE926E}" sibTransId="{18543199-F5F7-457A-9E4E-0FC2933595E1}"/>
    <dgm:cxn modelId="{0B1F6079-9EC7-4E10-8170-4E5270D21872}" type="presOf" srcId="{02BD69C3-4654-485D-BD17-94680EE2BBE6}" destId="{41BB152A-FEC8-4748-B56E-1C11FBDD2EB8}" srcOrd="0" destOrd="0" presId="urn:microsoft.com/office/officeart/2005/8/layout/vList2"/>
    <dgm:cxn modelId="{5A562E3B-EDF1-4912-98B3-28EE6510EA37}" type="presOf" srcId="{633D9E38-98E6-4E35-B308-D04BDDD9D8E2}" destId="{0DCBF1B2-4C3E-4C83-A0A4-CE1776C45DA8}" srcOrd="0" destOrd="0" presId="urn:microsoft.com/office/officeart/2005/8/layout/vList2"/>
    <dgm:cxn modelId="{8D0F49CF-A87E-4AF4-81E7-2D4A692BC10E}" srcId="{69515569-A83E-4360-883F-0ADA14B84F02}" destId="{633D9E38-98E6-4E35-B308-D04BDDD9D8E2}" srcOrd="2" destOrd="0" parTransId="{1E549382-5D31-4B7D-8FA5-19963B080099}" sibTransId="{A29ACF4B-0535-4E5E-9905-694226AF37D7}"/>
    <dgm:cxn modelId="{1D3F11B5-C632-4A3B-9153-8400580488C9}" type="presParOf" srcId="{A86BE6B7-20F6-4D3E-8380-D70438B6613B}" destId="{E799327A-B5DB-4FE4-9291-7EAD39A12B5D}" srcOrd="0" destOrd="0" presId="urn:microsoft.com/office/officeart/2005/8/layout/vList2"/>
    <dgm:cxn modelId="{EFFD4BE2-15C2-4684-907B-83860D1FBCFA}" type="presParOf" srcId="{A86BE6B7-20F6-4D3E-8380-D70438B6613B}" destId="{5AD1148C-078F-45E5-A411-BF00C73C8FE4}" srcOrd="1" destOrd="0" presId="urn:microsoft.com/office/officeart/2005/8/layout/vList2"/>
    <dgm:cxn modelId="{91D92706-EAE2-463C-AB8E-4B1C431D13D4}" type="presParOf" srcId="{A86BE6B7-20F6-4D3E-8380-D70438B6613B}" destId="{41BB152A-FEC8-4748-B56E-1C11FBDD2EB8}" srcOrd="2" destOrd="0" presId="urn:microsoft.com/office/officeart/2005/8/layout/vList2"/>
    <dgm:cxn modelId="{993FD4DA-73F8-489A-8DFE-732C66D874E0}" type="presParOf" srcId="{A86BE6B7-20F6-4D3E-8380-D70438B6613B}" destId="{DDB61040-6C04-4079-B6B6-5400028C0132}" srcOrd="3" destOrd="0" presId="urn:microsoft.com/office/officeart/2005/8/layout/vList2"/>
    <dgm:cxn modelId="{C61EA05B-5AB2-43EC-A71F-33D37CFA3AA8}" type="presParOf" srcId="{A86BE6B7-20F6-4D3E-8380-D70438B6613B}" destId="{0DCBF1B2-4C3E-4C83-A0A4-CE1776C45DA8}" srcOrd="4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07AFD5-3965-4E27-9B9F-B9004F65AA3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5C6DF35-6B3F-4625-90E6-A8C0E22E12EF}">
      <dgm:prSet phldrT="[文本]"/>
      <dgm:spPr/>
      <dgm:t>
        <a:bodyPr/>
        <a:lstStyle/>
        <a:p>
          <a:r>
            <a:rPr lang="en-US" altLang="zh-CN" dirty="0" smtClean="0"/>
            <a:t>1 </a:t>
          </a:r>
          <a:r>
            <a:rPr lang="zh-CN" altLang="en-US" dirty="0" smtClean="0"/>
            <a:t>：写文件模式（将数据灌入文件）</a:t>
          </a:r>
          <a:endParaRPr lang="zh-CN" altLang="en-US" dirty="0"/>
        </a:p>
      </dgm:t>
    </dgm:pt>
    <dgm:pt modelId="{D65CFD3A-DA93-4882-9AA4-7A051172DE81}" type="parTrans" cxnId="{23D93AB4-26DF-4B0D-A08A-793B48C689C6}">
      <dgm:prSet/>
      <dgm:spPr/>
      <dgm:t>
        <a:bodyPr/>
        <a:lstStyle/>
        <a:p>
          <a:endParaRPr lang="zh-CN" altLang="en-US"/>
        </a:p>
      </dgm:t>
    </dgm:pt>
    <dgm:pt modelId="{131C6E2C-50F6-4318-94CC-EA299E17A8D0}" type="sibTrans" cxnId="{23D93AB4-26DF-4B0D-A08A-793B48C689C6}">
      <dgm:prSet/>
      <dgm:spPr/>
      <dgm:t>
        <a:bodyPr/>
        <a:lstStyle/>
        <a:p>
          <a:endParaRPr lang="zh-CN" altLang="en-US"/>
        </a:p>
      </dgm:t>
    </dgm:pt>
    <dgm:pt modelId="{453EBCA5-B135-4513-B97E-BECB55A8C164}" type="pres">
      <dgm:prSet presAssocID="{B807AFD5-3965-4E27-9B9F-B9004F65AA3D}" presName="CompostProcess" presStyleCnt="0">
        <dgm:presLayoutVars>
          <dgm:dir/>
          <dgm:resizeHandles val="exact"/>
        </dgm:presLayoutVars>
      </dgm:prSet>
      <dgm:spPr/>
    </dgm:pt>
    <dgm:pt modelId="{34A26B93-2883-4F82-A4A2-EFDCD7945CBE}" type="pres">
      <dgm:prSet presAssocID="{B807AFD5-3965-4E27-9B9F-B9004F65AA3D}" presName="arrow" presStyleLbl="bgShp" presStyleIdx="0" presStyleCnt="1" custLinFactNeighborX="26632"/>
      <dgm:spPr/>
    </dgm:pt>
    <dgm:pt modelId="{09E5A033-0E43-4B38-9821-96B6F443E537}" type="pres">
      <dgm:prSet presAssocID="{B807AFD5-3965-4E27-9B9F-B9004F65AA3D}" presName="linearProcess" presStyleCnt="0"/>
      <dgm:spPr/>
    </dgm:pt>
    <dgm:pt modelId="{06251703-F3DD-4767-BD9A-34CA79973895}" type="pres">
      <dgm:prSet presAssocID="{45C6DF35-6B3F-4625-90E6-A8C0E22E12EF}" presName="textNode" presStyleLbl="node1" presStyleIdx="0" presStyleCnt="1" custLinFactNeighborX="2635" custLinFactNeighborY="-208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394C8E-4364-4612-84FA-39BD4145C96B}" type="presOf" srcId="{B807AFD5-3965-4E27-9B9F-B9004F65AA3D}" destId="{453EBCA5-B135-4513-B97E-BECB55A8C164}" srcOrd="0" destOrd="0" presId="urn:microsoft.com/office/officeart/2005/8/layout/hProcess9"/>
    <dgm:cxn modelId="{F7C6393F-B95B-428B-9392-2639D4A21BDC}" type="presOf" srcId="{45C6DF35-6B3F-4625-90E6-A8C0E22E12EF}" destId="{06251703-F3DD-4767-BD9A-34CA79973895}" srcOrd="0" destOrd="0" presId="urn:microsoft.com/office/officeart/2005/8/layout/hProcess9"/>
    <dgm:cxn modelId="{23D93AB4-26DF-4B0D-A08A-793B48C689C6}" srcId="{B807AFD5-3965-4E27-9B9F-B9004F65AA3D}" destId="{45C6DF35-6B3F-4625-90E6-A8C0E22E12EF}" srcOrd="0" destOrd="0" parTransId="{D65CFD3A-DA93-4882-9AA4-7A051172DE81}" sibTransId="{131C6E2C-50F6-4318-94CC-EA299E17A8D0}"/>
    <dgm:cxn modelId="{1348E0EA-7133-4839-90AD-8AB9A247C76A}" type="presParOf" srcId="{453EBCA5-B135-4513-B97E-BECB55A8C164}" destId="{34A26B93-2883-4F82-A4A2-EFDCD7945CBE}" srcOrd="0" destOrd="0" presId="urn:microsoft.com/office/officeart/2005/8/layout/hProcess9"/>
    <dgm:cxn modelId="{120A91CD-15CD-474A-9E9A-5D63A851BB32}" type="presParOf" srcId="{453EBCA5-B135-4513-B97E-BECB55A8C164}" destId="{09E5A033-0E43-4B38-9821-96B6F443E537}" srcOrd="1" destOrd="0" presId="urn:microsoft.com/office/officeart/2005/8/layout/hProcess9"/>
    <dgm:cxn modelId="{EEF37051-BF26-4D42-B3B7-59E97405AD20}" type="presParOf" srcId="{09E5A033-0E43-4B38-9821-96B6F443E537}" destId="{06251703-F3DD-4767-BD9A-34CA79973895}" srcOrd="0" destOrd="0" presId="urn:microsoft.com/office/officeart/2005/8/layout/hProcess9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07AFD5-3965-4E27-9B9F-B9004F65AA3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5C6DF35-6B3F-4625-90E6-A8C0E22E12EF}">
      <dgm:prSet phldrT="[文本]"/>
      <dgm:spPr/>
      <dgm:t>
        <a:bodyPr/>
        <a:lstStyle/>
        <a:p>
          <a:r>
            <a:rPr lang="en-US" altLang="zh-CN" dirty="0" smtClean="0"/>
            <a:t>3</a:t>
          </a:r>
          <a:r>
            <a:rPr lang="zh-CN" altLang="en-US" dirty="0" smtClean="0"/>
            <a:t>：读文件模式（将数据灌入文件）</a:t>
          </a:r>
          <a:endParaRPr lang="zh-CN" altLang="en-US" dirty="0"/>
        </a:p>
      </dgm:t>
    </dgm:pt>
    <dgm:pt modelId="{D65CFD3A-DA93-4882-9AA4-7A051172DE81}" type="parTrans" cxnId="{23D93AB4-26DF-4B0D-A08A-793B48C689C6}">
      <dgm:prSet/>
      <dgm:spPr/>
      <dgm:t>
        <a:bodyPr/>
        <a:lstStyle/>
        <a:p>
          <a:endParaRPr lang="zh-CN" altLang="en-US"/>
        </a:p>
      </dgm:t>
    </dgm:pt>
    <dgm:pt modelId="{131C6E2C-50F6-4318-94CC-EA299E17A8D0}" type="sibTrans" cxnId="{23D93AB4-26DF-4B0D-A08A-793B48C689C6}">
      <dgm:prSet/>
      <dgm:spPr/>
      <dgm:t>
        <a:bodyPr/>
        <a:lstStyle/>
        <a:p>
          <a:endParaRPr lang="zh-CN" altLang="en-US"/>
        </a:p>
      </dgm:t>
    </dgm:pt>
    <dgm:pt modelId="{453EBCA5-B135-4513-B97E-BECB55A8C164}" type="pres">
      <dgm:prSet presAssocID="{B807AFD5-3965-4E27-9B9F-B9004F65AA3D}" presName="CompostProcess" presStyleCnt="0">
        <dgm:presLayoutVars>
          <dgm:dir/>
          <dgm:resizeHandles val="exact"/>
        </dgm:presLayoutVars>
      </dgm:prSet>
      <dgm:spPr/>
    </dgm:pt>
    <dgm:pt modelId="{34A26B93-2883-4F82-A4A2-EFDCD7945CBE}" type="pres">
      <dgm:prSet presAssocID="{B807AFD5-3965-4E27-9B9F-B9004F65AA3D}" presName="arrow" presStyleLbl="bgShp" presStyleIdx="0" presStyleCnt="1" custLinFactNeighborX="26632"/>
      <dgm:spPr/>
    </dgm:pt>
    <dgm:pt modelId="{09E5A033-0E43-4B38-9821-96B6F443E537}" type="pres">
      <dgm:prSet presAssocID="{B807AFD5-3965-4E27-9B9F-B9004F65AA3D}" presName="linearProcess" presStyleCnt="0"/>
      <dgm:spPr/>
    </dgm:pt>
    <dgm:pt modelId="{06251703-F3DD-4767-BD9A-34CA79973895}" type="pres">
      <dgm:prSet presAssocID="{45C6DF35-6B3F-4625-90E6-A8C0E22E12EF}" presName="textNode" presStyleLbl="node1" presStyleIdx="0" presStyleCnt="1" custLinFactNeighborX="2635" custLinFactNeighborY="-208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C471505-B3C3-46AD-8AF5-3B5AEB4A66AC}" type="presOf" srcId="{B807AFD5-3965-4E27-9B9F-B9004F65AA3D}" destId="{453EBCA5-B135-4513-B97E-BECB55A8C164}" srcOrd="0" destOrd="0" presId="urn:microsoft.com/office/officeart/2005/8/layout/hProcess9"/>
    <dgm:cxn modelId="{7D64D867-8357-4DCD-850C-330CD08B260C}" type="presOf" srcId="{45C6DF35-6B3F-4625-90E6-A8C0E22E12EF}" destId="{06251703-F3DD-4767-BD9A-34CA79973895}" srcOrd="0" destOrd="0" presId="urn:microsoft.com/office/officeart/2005/8/layout/hProcess9"/>
    <dgm:cxn modelId="{23D93AB4-26DF-4B0D-A08A-793B48C689C6}" srcId="{B807AFD5-3965-4E27-9B9F-B9004F65AA3D}" destId="{45C6DF35-6B3F-4625-90E6-A8C0E22E12EF}" srcOrd="0" destOrd="0" parTransId="{D65CFD3A-DA93-4882-9AA4-7A051172DE81}" sibTransId="{131C6E2C-50F6-4318-94CC-EA299E17A8D0}"/>
    <dgm:cxn modelId="{CCDFA21E-FE40-49A2-8BE9-B03FC7554768}" type="presParOf" srcId="{453EBCA5-B135-4513-B97E-BECB55A8C164}" destId="{34A26B93-2883-4F82-A4A2-EFDCD7945CBE}" srcOrd="0" destOrd="0" presId="urn:microsoft.com/office/officeart/2005/8/layout/hProcess9"/>
    <dgm:cxn modelId="{E92360E6-E59D-4DCB-9D96-7FC76B60EBFF}" type="presParOf" srcId="{453EBCA5-B135-4513-B97E-BECB55A8C164}" destId="{09E5A033-0E43-4B38-9821-96B6F443E537}" srcOrd="1" destOrd="0" presId="urn:microsoft.com/office/officeart/2005/8/layout/hProcess9"/>
    <dgm:cxn modelId="{D4B9E8B1-BBEB-4EA5-A42D-04FA0116D7DE}" type="presParOf" srcId="{09E5A033-0E43-4B38-9821-96B6F443E537}" destId="{06251703-F3DD-4767-BD9A-34CA79973895}" srcOrd="0" destOrd="0" presId="urn:microsoft.com/office/officeart/2005/8/layout/hProcess9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07AFD5-3965-4E27-9B9F-B9004F65AA3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5C6DF35-6B3F-4625-90E6-A8C0E22E12EF}">
      <dgm:prSet phldrT="[文本]"/>
      <dgm:spPr/>
      <dgm:t>
        <a:bodyPr/>
        <a:lstStyle/>
        <a:p>
          <a:r>
            <a:rPr lang="en-US" altLang="zh-CN" dirty="0" smtClean="0"/>
            <a:t>2</a:t>
          </a:r>
          <a:r>
            <a:rPr lang="zh-CN" altLang="en-US" dirty="0" smtClean="0"/>
            <a:t>：命令行</a:t>
          </a:r>
          <a:endParaRPr lang="zh-CN" altLang="en-US" dirty="0"/>
        </a:p>
      </dgm:t>
    </dgm:pt>
    <dgm:pt modelId="{D65CFD3A-DA93-4882-9AA4-7A051172DE81}" type="parTrans" cxnId="{23D93AB4-26DF-4B0D-A08A-793B48C689C6}">
      <dgm:prSet/>
      <dgm:spPr/>
      <dgm:t>
        <a:bodyPr/>
        <a:lstStyle/>
        <a:p>
          <a:endParaRPr lang="zh-CN" altLang="en-US"/>
        </a:p>
      </dgm:t>
    </dgm:pt>
    <dgm:pt modelId="{131C6E2C-50F6-4318-94CC-EA299E17A8D0}" type="sibTrans" cxnId="{23D93AB4-26DF-4B0D-A08A-793B48C689C6}">
      <dgm:prSet/>
      <dgm:spPr/>
      <dgm:t>
        <a:bodyPr/>
        <a:lstStyle/>
        <a:p>
          <a:endParaRPr lang="zh-CN" altLang="en-US"/>
        </a:p>
      </dgm:t>
    </dgm:pt>
    <dgm:pt modelId="{453EBCA5-B135-4513-B97E-BECB55A8C164}" type="pres">
      <dgm:prSet presAssocID="{B807AFD5-3965-4E27-9B9F-B9004F65AA3D}" presName="CompostProcess" presStyleCnt="0">
        <dgm:presLayoutVars>
          <dgm:dir/>
          <dgm:resizeHandles val="exact"/>
        </dgm:presLayoutVars>
      </dgm:prSet>
      <dgm:spPr/>
    </dgm:pt>
    <dgm:pt modelId="{34A26B93-2883-4F82-A4A2-EFDCD7945CBE}" type="pres">
      <dgm:prSet presAssocID="{B807AFD5-3965-4E27-9B9F-B9004F65AA3D}" presName="arrow" presStyleLbl="bgShp" presStyleIdx="0" presStyleCnt="1" custLinFactNeighborX="26632"/>
      <dgm:spPr/>
    </dgm:pt>
    <dgm:pt modelId="{09E5A033-0E43-4B38-9821-96B6F443E537}" type="pres">
      <dgm:prSet presAssocID="{B807AFD5-3965-4E27-9B9F-B9004F65AA3D}" presName="linearProcess" presStyleCnt="0"/>
      <dgm:spPr/>
    </dgm:pt>
    <dgm:pt modelId="{06251703-F3DD-4767-BD9A-34CA79973895}" type="pres">
      <dgm:prSet presAssocID="{45C6DF35-6B3F-4625-90E6-A8C0E22E12EF}" presName="textNode" presStyleLbl="node1" presStyleIdx="0" presStyleCnt="1" custLinFactNeighborX="2635" custLinFactNeighborY="-208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A83F8D-6D71-407C-B4E7-A5A9FA23A345}" type="presOf" srcId="{B807AFD5-3965-4E27-9B9F-B9004F65AA3D}" destId="{453EBCA5-B135-4513-B97E-BECB55A8C164}" srcOrd="0" destOrd="0" presId="urn:microsoft.com/office/officeart/2005/8/layout/hProcess9"/>
    <dgm:cxn modelId="{3E75917D-0D38-4180-8F82-79930E299CC0}" type="presOf" srcId="{45C6DF35-6B3F-4625-90E6-A8C0E22E12EF}" destId="{06251703-F3DD-4767-BD9A-34CA79973895}" srcOrd="0" destOrd="0" presId="urn:microsoft.com/office/officeart/2005/8/layout/hProcess9"/>
    <dgm:cxn modelId="{23D93AB4-26DF-4B0D-A08A-793B48C689C6}" srcId="{B807AFD5-3965-4E27-9B9F-B9004F65AA3D}" destId="{45C6DF35-6B3F-4625-90E6-A8C0E22E12EF}" srcOrd="0" destOrd="0" parTransId="{D65CFD3A-DA93-4882-9AA4-7A051172DE81}" sibTransId="{131C6E2C-50F6-4318-94CC-EA299E17A8D0}"/>
    <dgm:cxn modelId="{1001FD8C-BBEB-4690-AA9F-5D774534F94E}" type="presParOf" srcId="{453EBCA5-B135-4513-B97E-BECB55A8C164}" destId="{34A26B93-2883-4F82-A4A2-EFDCD7945CBE}" srcOrd="0" destOrd="0" presId="urn:microsoft.com/office/officeart/2005/8/layout/hProcess9"/>
    <dgm:cxn modelId="{BA7D557F-1224-4A1E-91C8-B18812D5B5CE}" type="presParOf" srcId="{453EBCA5-B135-4513-B97E-BECB55A8C164}" destId="{09E5A033-0E43-4B38-9821-96B6F443E537}" srcOrd="1" destOrd="0" presId="urn:microsoft.com/office/officeart/2005/8/layout/hProcess9"/>
    <dgm:cxn modelId="{9ECB5F54-DFC7-4B3B-90B2-4D4269241FC7}" type="presParOf" srcId="{09E5A033-0E43-4B38-9821-96B6F443E537}" destId="{06251703-F3DD-4767-BD9A-34CA79973895}" srcOrd="0" destOrd="0" presId="urn:microsoft.com/office/officeart/2005/8/layout/hProcess9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926B23-D5D0-4688-89F8-2CB134CD9066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B5FA118-ED4A-499B-9CD0-AF7087D87C15}">
      <dgm:prSet phldrT="[文本]"/>
      <dgm:spPr/>
      <dgm:t>
        <a:bodyPr/>
        <a:lstStyle/>
        <a:p>
          <a:r>
            <a:rPr lang="zh-CN" altLang="en-US" dirty="0" smtClean="0"/>
            <a:t>脚本引擎</a:t>
          </a:r>
          <a:endParaRPr lang="zh-CN" altLang="en-US" dirty="0"/>
        </a:p>
      </dgm:t>
    </dgm:pt>
    <dgm:pt modelId="{4C061B35-09A7-49FC-B4E8-6B958775CCC4}" type="parTrans" cxnId="{FB8896DF-8CE9-4D86-85E4-8C6EAF0677C6}">
      <dgm:prSet/>
      <dgm:spPr/>
      <dgm:t>
        <a:bodyPr/>
        <a:lstStyle/>
        <a:p>
          <a:endParaRPr lang="zh-CN" altLang="en-US"/>
        </a:p>
      </dgm:t>
    </dgm:pt>
    <dgm:pt modelId="{166A6E29-A773-4BF7-91E5-736DBBDD16D2}" type="sibTrans" cxnId="{FB8896DF-8CE9-4D86-85E4-8C6EAF0677C6}">
      <dgm:prSet/>
      <dgm:spPr/>
      <dgm:t>
        <a:bodyPr/>
        <a:lstStyle/>
        <a:p>
          <a:endParaRPr lang="zh-CN" altLang="en-US"/>
        </a:p>
      </dgm:t>
    </dgm:pt>
    <dgm:pt modelId="{E5A69645-103A-4194-81B4-55201E7625FF}">
      <dgm:prSet phldrT="[文本]"/>
      <dgm:spPr/>
      <dgm:t>
        <a:bodyPr/>
        <a:lstStyle/>
        <a:p>
          <a:r>
            <a:rPr lang="en-US" altLang="zh-CN" dirty="0" smtClean="0"/>
            <a:t>Input</a:t>
          </a:r>
          <a:r>
            <a:rPr lang="zh-CN" altLang="en-US" dirty="0" smtClean="0"/>
            <a:t>模块</a:t>
          </a:r>
          <a:endParaRPr lang="zh-CN" altLang="en-US" dirty="0"/>
        </a:p>
      </dgm:t>
    </dgm:pt>
    <dgm:pt modelId="{5C30AD96-643E-4F9C-A698-2BC8D2B0692E}" type="parTrans" cxnId="{24F7B914-D1C4-44DA-A1D6-7DFBD6096661}">
      <dgm:prSet/>
      <dgm:spPr/>
      <dgm:t>
        <a:bodyPr/>
        <a:lstStyle/>
        <a:p>
          <a:endParaRPr lang="zh-CN" altLang="en-US"/>
        </a:p>
      </dgm:t>
    </dgm:pt>
    <dgm:pt modelId="{E857B6EB-D16E-4D06-AC6B-69F3AE9EA886}" type="sibTrans" cxnId="{24F7B914-D1C4-44DA-A1D6-7DFBD6096661}">
      <dgm:prSet/>
      <dgm:spPr/>
      <dgm:t>
        <a:bodyPr/>
        <a:lstStyle/>
        <a:p>
          <a:endParaRPr lang="zh-CN" altLang="en-US"/>
        </a:p>
      </dgm:t>
    </dgm:pt>
    <dgm:pt modelId="{05AADD70-A14E-44DC-A111-740C84342BBB}">
      <dgm:prSet phldrT="[文本]"/>
      <dgm:spPr/>
      <dgm:t>
        <a:bodyPr/>
        <a:lstStyle/>
        <a:p>
          <a:r>
            <a:rPr lang="zh-CN" altLang="en-US" dirty="0" smtClean="0"/>
            <a:t>命令行模块</a:t>
          </a:r>
          <a:endParaRPr lang="zh-CN" altLang="en-US" dirty="0"/>
        </a:p>
      </dgm:t>
    </dgm:pt>
    <dgm:pt modelId="{188E2B80-2B95-4420-9BB3-3A8F8953B4D3}" type="parTrans" cxnId="{B6F2FC21-508F-4782-ABD1-8313BA8F99E1}">
      <dgm:prSet/>
      <dgm:spPr/>
      <dgm:t>
        <a:bodyPr/>
        <a:lstStyle/>
        <a:p>
          <a:endParaRPr lang="zh-CN" altLang="en-US"/>
        </a:p>
      </dgm:t>
    </dgm:pt>
    <dgm:pt modelId="{708881A1-B8CF-47E7-8FE6-EA080701646A}" type="sibTrans" cxnId="{B6F2FC21-508F-4782-ABD1-8313BA8F99E1}">
      <dgm:prSet/>
      <dgm:spPr/>
      <dgm:t>
        <a:bodyPr/>
        <a:lstStyle/>
        <a:p>
          <a:endParaRPr lang="zh-CN" altLang="en-US"/>
        </a:p>
      </dgm:t>
    </dgm:pt>
    <dgm:pt modelId="{5F7032CF-FDEB-406D-9555-612F1E653719}">
      <dgm:prSet phldrT="[文本]"/>
      <dgm:spPr/>
      <dgm:t>
        <a:bodyPr/>
        <a:lstStyle/>
        <a:p>
          <a:r>
            <a:rPr lang="en-US" altLang="zh-CN" dirty="0" smtClean="0"/>
            <a:t>Output</a:t>
          </a:r>
          <a:r>
            <a:rPr lang="zh-CN" altLang="en-US" dirty="0" smtClean="0"/>
            <a:t>模块</a:t>
          </a:r>
          <a:endParaRPr lang="zh-CN" altLang="en-US" dirty="0"/>
        </a:p>
      </dgm:t>
    </dgm:pt>
    <dgm:pt modelId="{D6E3A54A-A9F5-41BB-A64A-924C10D529CF}" type="parTrans" cxnId="{83C1FAAA-7F5A-47D8-BAD9-D8F1B7E52F7E}">
      <dgm:prSet/>
      <dgm:spPr/>
      <dgm:t>
        <a:bodyPr/>
        <a:lstStyle/>
        <a:p>
          <a:endParaRPr lang="zh-CN" altLang="en-US"/>
        </a:p>
      </dgm:t>
    </dgm:pt>
    <dgm:pt modelId="{0FD82EFC-A890-4FB3-A4B5-D9AC375A85E9}" type="sibTrans" cxnId="{83C1FAAA-7F5A-47D8-BAD9-D8F1B7E52F7E}">
      <dgm:prSet/>
      <dgm:spPr/>
      <dgm:t>
        <a:bodyPr/>
        <a:lstStyle/>
        <a:p>
          <a:endParaRPr lang="zh-CN" altLang="en-US"/>
        </a:p>
      </dgm:t>
    </dgm:pt>
    <dgm:pt modelId="{9DA70261-7457-45F5-83AD-F6CEEDDBE8DA}" type="pres">
      <dgm:prSet presAssocID="{C4926B23-D5D0-4688-89F8-2CB134CD906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25AD0C-EE68-4D51-92C2-FDC4432734AF}" type="pres">
      <dgm:prSet presAssocID="{8B5FA118-ED4A-499B-9CD0-AF7087D87C15}" presName="roof" presStyleLbl="dkBgShp" presStyleIdx="0" presStyleCnt="2"/>
      <dgm:spPr/>
      <dgm:t>
        <a:bodyPr/>
        <a:lstStyle/>
        <a:p>
          <a:endParaRPr lang="zh-CN" altLang="en-US"/>
        </a:p>
      </dgm:t>
    </dgm:pt>
    <dgm:pt modelId="{7D918BC6-0804-4E9D-AA24-09BA75D8A374}" type="pres">
      <dgm:prSet presAssocID="{8B5FA118-ED4A-499B-9CD0-AF7087D87C15}" presName="pillars" presStyleCnt="0"/>
      <dgm:spPr/>
    </dgm:pt>
    <dgm:pt modelId="{DD7EA858-F03D-48F4-B63E-37D90EAB486B}" type="pres">
      <dgm:prSet presAssocID="{8B5FA118-ED4A-499B-9CD0-AF7087D87C15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953C49-AAD2-4015-88FD-8D9B587FFF4B}" type="pres">
      <dgm:prSet presAssocID="{05AADD70-A14E-44DC-A111-740C84342BBB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DEEC28-FDED-4792-8B8E-4F55395A0E08}" type="pres">
      <dgm:prSet presAssocID="{5F7032CF-FDEB-406D-9555-612F1E653719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8297F0-451B-46B7-AD3F-5F32EF6871DF}" type="pres">
      <dgm:prSet presAssocID="{8B5FA118-ED4A-499B-9CD0-AF7087D87C15}" presName="base" presStyleLbl="dkBgShp" presStyleIdx="1" presStyleCnt="2"/>
      <dgm:spPr/>
    </dgm:pt>
  </dgm:ptLst>
  <dgm:cxnLst>
    <dgm:cxn modelId="{9BA997BD-56FD-485F-8EAC-AFA40B5C1934}" type="presOf" srcId="{5F7032CF-FDEB-406D-9555-612F1E653719}" destId="{D3DEEC28-FDED-4792-8B8E-4F55395A0E08}" srcOrd="0" destOrd="0" presId="urn:microsoft.com/office/officeart/2005/8/layout/hList3"/>
    <dgm:cxn modelId="{FB8896DF-8CE9-4D86-85E4-8C6EAF0677C6}" srcId="{C4926B23-D5D0-4688-89F8-2CB134CD9066}" destId="{8B5FA118-ED4A-499B-9CD0-AF7087D87C15}" srcOrd="0" destOrd="0" parTransId="{4C061B35-09A7-49FC-B4E8-6B958775CCC4}" sibTransId="{166A6E29-A773-4BF7-91E5-736DBBDD16D2}"/>
    <dgm:cxn modelId="{83C1FAAA-7F5A-47D8-BAD9-D8F1B7E52F7E}" srcId="{8B5FA118-ED4A-499B-9CD0-AF7087D87C15}" destId="{5F7032CF-FDEB-406D-9555-612F1E653719}" srcOrd="2" destOrd="0" parTransId="{D6E3A54A-A9F5-41BB-A64A-924C10D529CF}" sibTransId="{0FD82EFC-A890-4FB3-A4B5-D9AC375A85E9}"/>
    <dgm:cxn modelId="{B68985E0-A8B8-4AC5-8982-763CC46C2189}" type="presOf" srcId="{8B5FA118-ED4A-499B-9CD0-AF7087D87C15}" destId="{0125AD0C-EE68-4D51-92C2-FDC4432734AF}" srcOrd="0" destOrd="0" presId="urn:microsoft.com/office/officeart/2005/8/layout/hList3"/>
    <dgm:cxn modelId="{B6F2FC21-508F-4782-ABD1-8313BA8F99E1}" srcId="{8B5FA118-ED4A-499B-9CD0-AF7087D87C15}" destId="{05AADD70-A14E-44DC-A111-740C84342BBB}" srcOrd="1" destOrd="0" parTransId="{188E2B80-2B95-4420-9BB3-3A8F8953B4D3}" sibTransId="{708881A1-B8CF-47E7-8FE6-EA080701646A}"/>
    <dgm:cxn modelId="{905385FB-A501-4421-88D4-6DA0C77CBCB5}" type="presOf" srcId="{E5A69645-103A-4194-81B4-55201E7625FF}" destId="{DD7EA858-F03D-48F4-B63E-37D90EAB486B}" srcOrd="0" destOrd="0" presId="urn:microsoft.com/office/officeart/2005/8/layout/hList3"/>
    <dgm:cxn modelId="{D7267351-CF9C-4F7C-B029-D1EB0C845361}" type="presOf" srcId="{05AADD70-A14E-44DC-A111-740C84342BBB}" destId="{F1953C49-AAD2-4015-88FD-8D9B587FFF4B}" srcOrd="0" destOrd="0" presId="urn:microsoft.com/office/officeart/2005/8/layout/hList3"/>
    <dgm:cxn modelId="{24F7B914-D1C4-44DA-A1D6-7DFBD6096661}" srcId="{8B5FA118-ED4A-499B-9CD0-AF7087D87C15}" destId="{E5A69645-103A-4194-81B4-55201E7625FF}" srcOrd="0" destOrd="0" parTransId="{5C30AD96-643E-4F9C-A698-2BC8D2B0692E}" sibTransId="{E857B6EB-D16E-4D06-AC6B-69F3AE9EA886}"/>
    <dgm:cxn modelId="{442543CD-EF67-4E99-B2BD-1F96F4B0B725}" type="presOf" srcId="{C4926B23-D5D0-4688-89F8-2CB134CD9066}" destId="{9DA70261-7457-45F5-83AD-F6CEEDDBE8DA}" srcOrd="0" destOrd="0" presId="urn:microsoft.com/office/officeart/2005/8/layout/hList3"/>
    <dgm:cxn modelId="{30BAA51E-397A-42BB-ACF6-78F03BA63A5D}" type="presParOf" srcId="{9DA70261-7457-45F5-83AD-F6CEEDDBE8DA}" destId="{0125AD0C-EE68-4D51-92C2-FDC4432734AF}" srcOrd="0" destOrd="0" presId="urn:microsoft.com/office/officeart/2005/8/layout/hList3"/>
    <dgm:cxn modelId="{058F1E01-F349-421D-A4CB-B4572CCBC0AC}" type="presParOf" srcId="{9DA70261-7457-45F5-83AD-F6CEEDDBE8DA}" destId="{7D918BC6-0804-4E9D-AA24-09BA75D8A374}" srcOrd="1" destOrd="0" presId="urn:microsoft.com/office/officeart/2005/8/layout/hList3"/>
    <dgm:cxn modelId="{EC17B3D5-0745-41DB-8768-C65689AE582F}" type="presParOf" srcId="{7D918BC6-0804-4E9D-AA24-09BA75D8A374}" destId="{DD7EA858-F03D-48F4-B63E-37D90EAB486B}" srcOrd="0" destOrd="0" presId="urn:microsoft.com/office/officeart/2005/8/layout/hList3"/>
    <dgm:cxn modelId="{2208BE73-BF76-425D-BA04-4474459B371F}" type="presParOf" srcId="{7D918BC6-0804-4E9D-AA24-09BA75D8A374}" destId="{F1953C49-AAD2-4015-88FD-8D9B587FFF4B}" srcOrd="1" destOrd="0" presId="urn:microsoft.com/office/officeart/2005/8/layout/hList3"/>
    <dgm:cxn modelId="{AD81C99D-110D-44FC-BB9B-98036D00A9B2}" type="presParOf" srcId="{7D918BC6-0804-4E9D-AA24-09BA75D8A374}" destId="{D3DEEC28-FDED-4792-8B8E-4F55395A0E08}" srcOrd="2" destOrd="0" presId="urn:microsoft.com/office/officeart/2005/8/layout/hList3"/>
    <dgm:cxn modelId="{966772D3-936B-4127-995D-A47AEE72134F}" type="presParOf" srcId="{9DA70261-7457-45F5-83AD-F6CEEDDBE8DA}" destId="{358297F0-451B-46B7-AD3F-5F32EF6871DF}" srcOrd="2" destOrd="0" presId="urn:microsoft.com/office/officeart/2005/8/layout/hList3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4926B23-D5D0-4688-89F8-2CB134CD9066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B5FA118-ED4A-499B-9CD0-AF7087D87C15}">
      <dgm:prSet phldrT="[文本]"/>
      <dgm:spPr/>
      <dgm:t>
        <a:bodyPr/>
        <a:lstStyle/>
        <a:p>
          <a:r>
            <a:rPr lang="zh-CN" altLang="en-US" dirty="0" smtClean="0"/>
            <a:t>脚本引擎</a:t>
          </a:r>
          <a:endParaRPr lang="zh-CN" altLang="en-US" dirty="0"/>
        </a:p>
      </dgm:t>
    </dgm:pt>
    <dgm:pt modelId="{4C061B35-09A7-49FC-B4E8-6B958775CCC4}" type="parTrans" cxnId="{FB8896DF-8CE9-4D86-85E4-8C6EAF0677C6}">
      <dgm:prSet/>
      <dgm:spPr/>
      <dgm:t>
        <a:bodyPr/>
        <a:lstStyle/>
        <a:p>
          <a:endParaRPr lang="zh-CN" altLang="en-US"/>
        </a:p>
      </dgm:t>
    </dgm:pt>
    <dgm:pt modelId="{166A6E29-A773-4BF7-91E5-736DBBDD16D2}" type="sibTrans" cxnId="{FB8896DF-8CE9-4D86-85E4-8C6EAF0677C6}">
      <dgm:prSet/>
      <dgm:spPr/>
      <dgm:t>
        <a:bodyPr/>
        <a:lstStyle/>
        <a:p>
          <a:endParaRPr lang="zh-CN" altLang="en-US"/>
        </a:p>
      </dgm:t>
    </dgm:pt>
    <dgm:pt modelId="{E5A69645-103A-4194-81B4-55201E7625FF}">
      <dgm:prSet phldrT="[文本]"/>
      <dgm:spPr/>
      <dgm:t>
        <a:bodyPr/>
        <a:lstStyle/>
        <a:p>
          <a:r>
            <a:rPr lang="en-US" altLang="zh-CN" dirty="0" smtClean="0"/>
            <a:t>Input</a:t>
          </a:r>
          <a:r>
            <a:rPr lang="zh-CN" altLang="en-US" dirty="0" smtClean="0"/>
            <a:t>模块</a:t>
          </a:r>
          <a:endParaRPr lang="zh-CN" altLang="en-US" dirty="0"/>
        </a:p>
      </dgm:t>
    </dgm:pt>
    <dgm:pt modelId="{5C30AD96-643E-4F9C-A698-2BC8D2B0692E}" type="parTrans" cxnId="{24F7B914-D1C4-44DA-A1D6-7DFBD6096661}">
      <dgm:prSet/>
      <dgm:spPr/>
      <dgm:t>
        <a:bodyPr/>
        <a:lstStyle/>
        <a:p>
          <a:endParaRPr lang="zh-CN" altLang="en-US"/>
        </a:p>
      </dgm:t>
    </dgm:pt>
    <dgm:pt modelId="{E857B6EB-D16E-4D06-AC6B-69F3AE9EA886}" type="sibTrans" cxnId="{24F7B914-D1C4-44DA-A1D6-7DFBD6096661}">
      <dgm:prSet/>
      <dgm:spPr/>
      <dgm:t>
        <a:bodyPr/>
        <a:lstStyle/>
        <a:p>
          <a:endParaRPr lang="zh-CN" altLang="en-US"/>
        </a:p>
      </dgm:t>
    </dgm:pt>
    <dgm:pt modelId="{05AADD70-A14E-44DC-A111-740C84342BBB}">
      <dgm:prSet phldrT="[文本]"/>
      <dgm:spPr/>
      <dgm:t>
        <a:bodyPr/>
        <a:lstStyle/>
        <a:p>
          <a:r>
            <a:rPr lang="zh-CN" altLang="en-US" dirty="0" smtClean="0"/>
            <a:t>命令行模块</a:t>
          </a:r>
          <a:endParaRPr lang="zh-CN" altLang="en-US" dirty="0"/>
        </a:p>
      </dgm:t>
    </dgm:pt>
    <dgm:pt modelId="{188E2B80-2B95-4420-9BB3-3A8F8953B4D3}" type="parTrans" cxnId="{B6F2FC21-508F-4782-ABD1-8313BA8F99E1}">
      <dgm:prSet/>
      <dgm:spPr/>
      <dgm:t>
        <a:bodyPr/>
        <a:lstStyle/>
        <a:p>
          <a:endParaRPr lang="zh-CN" altLang="en-US"/>
        </a:p>
      </dgm:t>
    </dgm:pt>
    <dgm:pt modelId="{708881A1-B8CF-47E7-8FE6-EA080701646A}" type="sibTrans" cxnId="{B6F2FC21-508F-4782-ABD1-8313BA8F99E1}">
      <dgm:prSet/>
      <dgm:spPr/>
      <dgm:t>
        <a:bodyPr/>
        <a:lstStyle/>
        <a:p>
          <a:endParaRPr lang="zh-CN" altLang="en-US"/>
        </a:p>
      </dgm:t>
    </dgm:pt>
    <dgm:pt modelId="{5F7032CF-FDEB-406D-9555-612F1E653719}">
      <dgm:prSet phldrT="[文本]"/>
      <dgm:spPr/>
      <dgm:t>
        <a:bodyPr/>
        <a:lstStyle/>
        <a:p>
          <a:r>
            <a:rPr lang="en-US" altLang="zh-CN" dirty="0" smtClean="0"/>
            <a:t>Output</a:t>
          </a:r>
          <a:r>
            <a:rPr lang="zh-CN" altLang="en-US" dirty="0" smtClean="0"/>
            <a:t>模块</a:t>
          </a:r>
          <a:endParaRPr lang="zh-CN" altLang="en-US" dirty="0"/>
        </a:p>
      </dgm:t>
    </dgm:pt>
    <dgm:pt modelId="{D6E3A54A-A9F5-41BB-A64A-924C10D529CF}" type="parTrans" cxnId="{83C1FAAA-7F5A-47D8-BAD9-D8F1B7E52F7E}">
      <dgm:prSet/>
      <dgm:spPr/>
      <dgm:t>
        <a:bodyPr/>
        <a:lstStyle/>
        <a:p>
          <a:endParaRPr lang="zh-CN" altLang="en-US"/>
        </a:p>
      </dgm:t>
    </dgm:pt>
    <dgm:pt modelId="{0FD82EFC-A890-4FB3-A4B5-D9AC375A85E9}" type="sibTrans" cxnId="{83C1FAAA-7F5A-47D8-BAD9-D8F1B7E52F7E}">
      <dgm:prSet/>
      <dgm:spPr/>
      <dgm:t>
        <a:bodyPr/>
        <a:lstStyle/>
        <a:p>
          <a:endParaRPr lang="zh-CN" altLang="en-US"/>
        </a:p>
      </dgm:t>
    </dgm:pt>
    <dgm:pt modelId="{9DA70261-7457-45F5-83AD-F6CEEDDBE8DA}" type="pres">
      <dgm:prSet presAssocID="{C4926B23-D5D0-4688-89F8-2CB134CD906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25AD0C-EE68-4D51-92C2-FDC4432734AF}" type="pres">
      <dgm:prSet presAssocID="{8B5FA118-ED4A-499B-9CD0-AF7087D87C15}" presName="roof" presStyleLbl="dkBgShp" presStyleIdx="0" presStyleCnt="2"/>
      <dgm:spPr/>
      <dgm:t>
        <a:bodyPr/>
        <a:lstStyle/>
        <a:p>
          <a:endParaRPr lang="zh-CN" altLang="en-US"/>
        </a:p>
      </dgm:t>
    </dgm:pt>
    <dgm:pt modelId="{7D918BC6-0804-4E9D-AA24-09BA75D8A374}" type="pres">
      <dgm:prSet presAssocID="{8B5FA118-ED4A-499B-9CD0-AF7087D87C15}" presName="pillars" presStyleCnt="0"/>
      <dgm:spPr/>
    </dgm:pt>
    <dgm:pt modelId="{DD7EA858-F03D-48F4-B63E-37D90EAB486B}" type="pres">
      <dgm:prSet presAssocID="{8B5FA118-ED4A-499B-9CD0-AF7087D87C15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953C49-AAD2-4015-88FD-8D9B587FFF4B}" type="pres">
      <dgm:prSet presAssocID="{05AADD70-A14E-44DC-A111-740C84342BBB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DEEC28-FDED-4792-8B8E-4F55395A0E08}" type="pres">
      <dgm:prSet presAssocID="{5F7032CF-FDEB-406D-9555-612F1E653719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8297F0-451B-46B7-AD3F-5F32EF6871DF}" type="pres">
      <dgm:prSet presAssocID="{8B5FA118-ED4A-499B-9CD0-AF7087D87C15}" presName="base" presStyleLbl="dkBgShp" presStyleIdx="1" presStyleCnt="2"/>
      <dgm:spPr/>
    </dgm:pt>
  </dgm:ptLst>
  <dgm:cxnLst>
    <dgm:cxn modelId="{FB8896DF-8CE9-4D86-85E4-8C6EAF0677C6}" srcId="{C4926B23-D5D0-4688-89F8-2CB134CD9066}" destId="{8B5FA118-ED4A-499B-9CD0-AF7087D87C15}" srcOrd="0" destOrd="0" parTransId="{4C061B35-09A7-49FC-B4E8-6B958775CCC4}" sibTransId="{166A6E29-A773-4BF7-91E5-736DBBDD16D2}"/>
    <dgm:cxn modelId="{BF4D5904-4C60-4BD7-9099-E2F300ECDAFD}" type="presOf" srcId="{5F7032CF-FDEB-406D-9555-612F1E653719}" destId="{D3DEEC28-FDED-4792-8B8E-4F55395A0E08}" srcOrd="0" destOrd="0" presId="urn:microsoft.com/office/officeart/2005/8/layout/hList3"/>
    <dgm:cxn modelId="{83C1FAAA-7F5A-47D8-BAD9-D8F1B7E52F7E}" srcId="{8B5FA118-ED4A-499B-9CD0-AF7087D87C15}" destId="{5F7032CF-FDEB-406D-9555-612F1E653719}" srcOrd="2" destOrd="0" parTransId="{D6E3A54A-A9F5-41BB-A64A-924C10D529CF}" sibTransId="{0FD82EFC-A890-4FB3-A4B5-D9AC375A85E9}"/>
    <dgm:cxn modelId="{3616947A-7B02-43B0-A2C3-3106F80B94D1}" type="presOf" srcId="{E5A69645-103A-4194-81B4-55201E7625FF}" destId="{DD7EA858-F03D-48F4-B63E-37D90EAB486B}" srcOrd="0" destOrd="0" presId="urn:microsoft.com/office/officeart/2005/8/layout/hList3"/>
    <dgm:cxn modelId="{B6F2FC21-508F-4782-ABD1-8313BA8F99E1}" srcId="{8B5FA118-ED4A-499B-9CD0-AF7087D87C15}" destId="{05AADD70-A14E-44DC-A111-740C84342BBB}" srcOrd="1" destOrd="0" parTransId="{188E2B80-2B95-4420-9BB3-3A8F8953B4D3}" sibTransId="{708881A1-B8CF-47E7-8FE6-EA080701646A}"/>
    <dgm:cxn modelId="{5C9C4EF3-3001-41FC-868D-FDC0AC4F6450}" type="presOf" srcId="{05AADD70-A14E-44DC-A111-740C84342BBB}" destId="{F1953C49-AAD2-4015-88FD-8D9B587FFF4B}" srcOrd="0" destOrd="0" presId="urn:microsoft.com/office/officeart/2005/8/layout/hList3"/>
    <dgm:cxn modelId="{E254B711-56E8-412C-B930-8F4368CC7F5F}" type="presOf" srcId="{8B5FA118-ED4A-499B-9CD0-AF7087D87C15}" destId="{0125AD0C-EE68-4D51-92C2-FDC4432734AF}" srcOrd="0" destOrd="0" presId="urn:microsoft.com/office/officeart/2005/8/layout/hList3"/>
    <dgm:cxn modelId="{57C514E7-AD0D-41F2-B2B8-0127D98D5D55}" type="presOf" srcId="{C4926B23-D5D0-4688-89F8-2CB134CD9066}" destId="{9DA70261-7457-45F5-83AD-F6CEEDDBE8DA}" srcOrd="0" destOrd="0" presId="urn:microsoft.com/office/officeart/2005/8/layout/hList3"/>
    <dgm:cxn modelId="{24F7B914-D1C4-44DA-A1D6-7DFBD6096661}" srcId="{8B5FA118-ED4A-499B-9CD0-AF7087D87C15}" destId="{E5A69645-103A-4194-81B4-55201E7625FF}" srcOrd="0" destOrd="0" parTransId="{5C30AD96-643E-4F9C-A698-2BC8D2B0692E}" sibTransId="{E857B6EB-D16E-4D06-AC6B-69F3AE9EA886}"/>
    <dgm:cxn modelId="{27F8A15B-D4CE-4953-BCE4-62486F4C30ED}" type="presParOf" srcId="{9DA70261-7457-45F5-83AD-F6CEEDDBE8DA}" destId="{0125AD0C-EE68-4D51-92C2-FDC4432734AF}" srcOrd="0" destOrd="0" presId="urn:microsoft.com/office/officeart/2005/8/layout/hList3"/>
    <dgm:cxn modelId="{B473C77A-F5D3-4E01-8691-ABAA05F8CD55}" type="presParOf" srcId="{9DA70261-7457-45F5-83AD-F6CEEDDBE8DA}" destId="{7D918BC6-0804-4E9D-AA24-09BA75D8A374}" srcOrd="1" destOrd="0" presId="urn:microsoft.com/office/officeart/2005/8/layout/hList3"/>
    <dgm:cxn modelId="{5BB4D704-8543-4B92-865C-9E9A25C0867C}" type="presParOf" srcId="{7D918BC6-0804-4E9D-AA24-09BA75D8A374}" destId="{DD7EA858-F03D-48F4-B63E-37D90EAB486B}" srcOrd="0" destOrd="0" presId="urn:microsoft.com/office/officeart/2005/8/layout/hList3"/>
    <dgm:cxn modelId="{3AA74D1C-53A9-4EFE-97BF-EC4B227FA658}" type="presParOf" srcId="{7D918BC6-0804-4E9D-AA24-09BA75D8A374}" destId="{F1953C49-AAD2-4015-88FD-8D9B587FFF4B}" srcOrd="1" destOrd="0" presId="urn:microsoft.com/office/officeart/2005/8/layout/hList3"/>
    <dgm:cxn modelId="{AB584F2F-3B96-47DC-B181-820D1D7D8223}" type="presParOf" srcId="{7D918BC6-0804-4E9D-AA24-09BA75D8A374}" destId="{D3DEEC28-FDED-4792-8B8E-4F55395A0E08}" srcOrd="2" destOrd="0" presId="urn:microsoft.com/office/officeart/2005/8/layout/hList3"/>
    <dgm:cxn modelId="{5F6CEB1C-CD58-40F3-BF29-3A76E80560F6}" type="presParOf" srcId="{9DA70261-7457-45F5-83AD-F6CEEDDBE8DA}" destId="{358297F0-451B-46B7-AD3F-5F32EF6871DF}" srcOrd="2" destOrd="0" presId="urn:microsoft.com/office/officeart/2005/8/layout/hLis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A8560-8CE1-450F-A34C-742671408C52}" type="datetimeFigureOut">
              <a:rPr lang="zh-CN" altLang="en-US" smtClean="0"/>
              <a:pPr/>
              <a:t>2012-7-12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E4393-CB4A-47DD-BD0A-7881BE7C9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9A81A74-6C38-4565-9552-A88F4CA8EBC3}" type="datetimeFigureOut">
              <a:rPr lang="zh-CN" altLang="en-US"/>
              <a:pPr>
                <a:defRPr/>
              </a:pPr>
              <a:t>2012-7-12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497F29F-35C7-4314-9EC3-6391759060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389783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97F29F-35C7-4314-9EC3-6391759060E0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97F29F-35C7-4314-9EC3-6391759060E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"%ANSYS140_DIR%\bin\winx64\ansys140.exe"  -p ane3fl -dir %~dp0 -j "</a:t>
            </a:r>
            <a:r>
              <a:rPr lang="en-US" altLang="zh-CN" sz="1200" dirty="0" err="1" smtClean="0"/>
              <a:t>zd</a:t>
            </a:r>
            <a:r>
              <a:rPr lang="en-US" altLang="zh-CN" sz="1200" dirty="0" smtClean="0"/>
              <a:t>" -s read -l en-us -b </a:t>
            </a:r>
            <a:r>
              <a:rPr lang="en-US" altLang="zh-CN" sz="1200" dirty="0" err="1" smtClean="0"/>
              <a:t>nolist</a:t>
            </a:r>
            <a:r>
              <a:rPr lang="en-US" altLang="zh-CN" sz="1200" dirty="0" smtClean="0"/>
              <a:t> -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 zd.inp -o </a:t>
            </a:r>
            <a:r>
              <a:rPr lang="en-US" altLang="zh-CN" sz="1200" dirty="0" err="1" smtClean="0"/>
              <a:t>zd.out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97F29F-35C7-4314-9EC3-6391759060E0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作为一个整体，输入文件仅内部可见，减少中间环节。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97F29F-35C7-4314-9EC3-6391759060E0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@echo off</a:t>
            </a:r>
          </a:p>
          <a:p>
            <a:r>
              <a:rPr lang="en-US" altLang="zh-CN" dirty="0" err="1" smtClean="0"/>
              <a:t>setlocal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enabledelayedexpansion</a:t>
            </a:r>
            <a:endParaRPr lang="en-US" altLang="zh-CN" dirty="0" smtClean="0"/>
          </a:p>
          <a:p>
            <a:r>
              <a:rPr lang="en-US" altLang="zh-CN" dirty="0" smtClean="0"/>
              <a:t>set /p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=</a:t>
            </a:r>
            <a:r>
              <a:rPr lang="zh-CN" altLang="en-US" dirty="0" smtClean="0"/>
              <a:t>请输入转换后的格式：</a:t>
            </a:r>
          </a:p>
          <a:p>
            <a:r>
              <a:rPr lang="en-US" altLang="zh-CN" dirty="0" smtClean="0"/>
              <a:t>for /f "tokens=* </a:t>
            </a:r>
            <a:r>
              <a:rPr lang="en-US" altLang="zh-CN" dirty="0" err="1" smtClean="0"/>
              <a:t>delims</a:t>
            </a:r>
            <a:r>
              <a:rPr lang="en-US" altLang="zh-CN" dirty="0" smtClean="0"/>
              <a:t>=" %%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(</a:t>
            </a:r>
            <a:r>
              <a:rPr lang="en-US" altLang="zh-CN" dirty="0" err="1" smtClean="0"/>
              <a:t>ConvertMod.catvbs</a:t>
            </a:r>
            <a:r>
              <a:rPr lang="en-US" altLang="zh-CN" dirty="0" smtClean="0"/>
              <a:t>) do (</a:t>
            </a:r>
          </a:p>
          <a:p>
            <a:r>
              <a:rPr lang="en-US" altLang="zh-CN" dirty="0" smtClean="0"/>
              <a:t>set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=%%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r>
              <a:rPr lang="en-US" altLang="zh-CN" dirty="0" smtClean="0"/>
              <a:t>set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=!</a:t>
            </a:r>
            <a:r>
              <a:rPr lang="en-US" altLang="zh-CN" dirty="0" err="1" smtClean="0"/>
              <a:t>var:model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%!</a:t>
            </a:r>
          </a:p>
          <a:p>
            <a:r>
              <a:rPr lang="en-US" altLang="zh-CN" dirty="0" smtClean="0"/>
              <a:t>echo !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!&gt;&gt;</a:t>
            </a:r>
            <a:r>
              <a:rPr lang="en-US" altLang="zh-CN" dirty="0" err="1" smtClean="0"/>
              <a:t>ConvertTo.catvbs</a:t>
            </a:r>
            <a:endParaRPr lang="en-US" altLang="zh-CN" dirty="0" smtClean="0"/>
          </a:p>
          <a:p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for /f "tokens=2,*" %%a in ('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 query "HKEY_CLASSES_ROOT\</a:t>
            </a:r>
            <a:r>
              <a:rPr lang="en-US" altLang="zh-CN" dirty="0" err="1" smtClean="0"/>
              <a:t>CATIA.Part</a:t>
            </a:r>
            <a:r>
              <a:rPr lang="en-US" altLang="zh-CN" dirty="0" smtClean="0"/>
              <a:t>\shell\open\command" /</a:t>
            </a:r>
            <a:r>
              <a:rPr lang="en-US" altLang="zh-CN" dirty="0" err="1" smtClean="0"/>
              <a:t>ve</a:t>
            </a:r>
            <a:r>
              <a:rPr lang="en-US" altLang="zh-CN" dirty="0" smtClean="0"/>
              <a:t> ^|find "REG_SZ"') do for /f "tokens=1,* </a:t>
            </a:r>
            <a:r>
              <a:rPr lang="en-US" altLang="zh-CN" dirty="0" err="1" smtClean="0"/>
              <a:t>delims</a:t>
            </a:r>
            <a:r>
              <a:rPr lang="en-US" altLang="zh-CN" dirty="0" smtClean="0"/>
              <a:t>=-" %%c in ("%%b") do %%c -batch -macro .\</a:t>
            </a:r>
            <a:r>
              <a:rPr lang="en-US" altLang="zh-CN" dirty="0" err="1" smtClean="0"/>
              <a:t>ConvertTo.catvbs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97F29F-35C7-4314-9EC3-6391759060E0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97F29F-35C7-4314-9EC3-6391759060E0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873"/>
            <a:ext cx="9130873" cy="68678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7744" y="2130425"/>
            <a:ext cx="6190456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43808" y="3886200"/>
            <a:ext cx="4928592" cy="17526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759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85E77-925C-4B04-8461-2224215A3D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9287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E550D-2F56-4B8D-A3F9-6778426D83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06747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3F149-8EF5-4B20-BE1C-8C2E2E23D9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7262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551C99-29F6-467F-B8FB-ED134069C75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18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1289"/>
            <a:ext cx="8229600" cy="692696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5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B91FA-EFF1-4033-B9E4-87373C446C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8630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1B379-6A6A-4EAD-9676-28A7C1CA64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610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544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544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B91FA-EFF1-4033-B9E4-87373C446C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309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183" y="90872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183" y="1548482"/>
            <a:ext cx="4040188" cy="49048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008" y="1548482"/>
            <a:ext cx="4041775" cy="49048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B91FA-EFF1-4033-B9E4-87373C446C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1904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B91FA-EFF1-4033-B9E4-87373C446C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0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B91FA-EFF1-4033-B9E4-87373C446C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4645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108AA-A575-403E-B518-44E7F131E8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8898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670CF-56AD-46C9-B8AE-18930BFA4F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1873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0" y="-22225"/>
            <a:ext cx="8229600" cy="71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eaLnBrk="1" hangingPunct="1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908720"/>
            <a:ext cx="8229600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841FA28-CD22-417F-8ABA-0137B16E9F2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7" name="Picture 9" descr="PERA Global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81913" y="133350"/>
            <a:ext cx="12827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0" y="6640909"/>
            <a:ext cx="9144000" cy="2444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>
                <a:latin typeface="微软雅黑"/>
              </a:rPr>
              <a:t>©</a:t>
            </a:r>
            <a:r>
              <a:rPr lang="en-US" altLang="zh-CN" sz="1000"/>
              <a:t> </a:t>
            </a:r>
            <a:r>
              <a:rPr lang="en-US" altLang="zh-CN" sz="1000" smtClean="0"/>
              <a:t>2010 </a:t>
            </a:r>
            <a:r>
              <a:rPr lang="en-US" altLang="zh-CN" sz="1000"/>
              <a:t>Pera Global </a:t>
            </a:r>
            <a:endParaRPr lang="en-US" altLang="zh-CN" sz="1000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40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zh-CN" altLang="en-US" sz="2500" kern="1200" smtClean="0">
          <a:solidFill>
            <a:schemeClr val="tx1"/>
          </a:solidFill>
          <a:latin typeface="黑体" pitchFamily="2" charset="-122"/>
          <a:ea typeface="黑体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68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Data" Target="../diagrams/data1.xml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Colors" Target="../diagrams/colors2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脚本引擎</a:t>
            </a:r>
            <a:r>
              <a:rPr altLang="en-US" dirty="0" smtClean="0"/>
              <a:t>设计参考</a:t>
            </a:r>
            <a:endParaRPr lang="zh-CN" altLang="en-US" dirty="0"/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algn="r"/>
            <a:r>
              <a:rPr lang="zh-CN" altLang="en-US" dirty="0" smtClean="0"/>
              <a:t>                                                                         马良文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2012-07-11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3903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运行控制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06362"/>
          </a:xfrm>
        </p:spPr>
        <p:txBody>
          <a:bodyPr/>
          <a:lstStyle/>
          <a:p>
            <a:r>
              <a:rPr lang="zh-CN" altLang="en-US" dirty="0" smtClean="0"/>
              <a:t>重试次数，重试间隔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最长执行时间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等待某一文件生成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出错时中止运行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B91FA-EFF1-4033-B9E4-87373C446C05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0" y="785794"/>
            <a:ext cx="43815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2214554"/>
            <a:ext cx="28289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4" y="5572140"/>
            <a:ext cx="26860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6" y="3786190"/>
            <a:ext cx="23050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输出日志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标准输出日志</a:t>
            </a:r>
            <a:endParaRPr lang="en-US" altLang="zh-CN" dirty="0" smtClean="0"/>
          </a:p>
          <a:p>
            <a:r>
              <a:rPr lang="zh-CN" altLang="en-US" dirty="0" smtClean="0"/>
              <a:t>错误输出日志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B91FA-EFF1-4033-B9E4-87373C446C05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1214422"/>
            <a:ext cx="1609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DataParser</a:t>
            </a:r>
            <a:r>
              <a:rPr dirty="0" smtClean="0"/>
              <a:t>存在的价值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1285884"/>
          </a:xfrm>
        </p:spPr>
        <p:txBody>
          <a:bodyPr/>
          <a:lstStyle/>
          <a:p>
            <a:r>
              <a:rPr lang="zh-CN" altLang="en-US" dirty="0" smtClean="0"/>
              <a:t>存在不需要执行命令就进行解析的场景，如解析一个文件来作</a:t>
            </a:r>
            <a:r>
              <a:rPr lang="en-US" altLang="zh-CN" dirty="0" smtClean="0"/>
              <a:t>Chart.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B91FA-EFF1-4033-B9E4-87373C446C05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>
            <a:off x="857224" y="3857628"/>
            <a:ext cx="6648450" cy="0"/>
          </a:xfrm>
          <a:prstGeom prst="line">
            <a:avLst/>
          </a:prstGeom>
          <a:noFill/>
          <a:ln w="57150">
            <a:solidFill>
              <a:srgbClr val="2C2C8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>
            <a:off x="857224" y="2500306"/>
            <a:ext cx="6648450" cy="0"/>
          </a:xfrm>
          <a:prstGeom prst="line">
            <a:avLst/>
          </a:prstGeom>
          <a:noFill/>
          <a:ln w="57150">
            <a:solidFill>
              <a:srgbClr val="2C2C8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内容占位符 2"/>
          <p:cNvSpPr txBox="1">
            <a:spLocks/>
          </p:cNvSpPr>
          <p:nvPr/>
        </p:nvSpPr>
        <p:spPr bwMode="auto">
          <a:xfrm>
            <a:off x="571472" y="2786058"/>
            <a:ext cx="8229600" cy="128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8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可同时以“读”模式和“写”模式工作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4" name="内容占位符 2"/>
          <p:cNvSpPr txBox="1">
            <a:spLocks/>
          </p:cNvSpPr>
          <p:nvPr/>
        </p:nvSpPr>
        <p:spPr bwMode="auto">
          <a:xfrm>
            <a:off x="571472" y="4214818"/>
            <a:ext cx="8229600" cy="128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8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脚本引擎的技术基础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脚本引擎工作模式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B91FA-EFF1-4033-B9E4-87373C446C05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graphicFrame>
        <p:nvGraphicFramePr>
          <p:cNvPr id="9" name="图示 8"/>
          <p:cNvGraphicFramePr/>
          <p:nvPr/>
        </p:nvGraphicFramePr>
        <p:xfrm>
          <a:off x="2000232" y="2000240"/>
          <a:ext cx="5572164" cy="3032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右箭头 10"/>
          <p:cNvSpPr/>
          <p:nvPr/>
        </p:nvSpPr>
        <p:spPr>
          <a:xfrm>
            <a:off x="5357818" y="3429000"/>
            <a:ext cx="714380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3500430" y="3429000"/>
            <a:ext cx="714380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7358082" y="3286124"/>
            <a:ext cx="1428760" cy="78581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/>
              <a:t>Data</a:t>
            </a:r>
            <a:endParaRPr lang="zh-CN" altLang="en-US" dirty="0" smtClean="0"/>
          </a:p>
        </p:txBody>
      </p:sp>
      <p:sp>
        <p:nvSpPr>
          <p:cNvPr id="14" name="右箭头 13"/>
          <p:cNvSpPr/>
          <p:nvPr/>
        </p:nvSpPr>
        <p:spPr>
          <a:xfrm rot="5400000">
            <a:off x="1928794" y="2143116"/>
            <a:ext cx="1285884" cy="1000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/>
              <a:t>模板文件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 rot="5400000">
            <a:off x="6000760" y="2143116"/>
            <a:ext cx="1285884" cy="1000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/>
              <a:t>提参规则</a:t>
            </a:r>
            <a:endParaRPr lang="zh-CN" altLang="en-US" dirty="0"/>
          </a:p>
        </p:txBody>
      </p:sp>
      <p:sp>
        <p:nvSpPr>
          <p:cNvPr id="19" name="右箭头 18"/>
          <p:cNvSpPr/>
          <p:nvPr/>
        </p:nvSpPr>
        <p:spPr>
          <a:xfrm rot="5400000">
            <a:off x="2857488" y="2143116"/>
            <a:ext cx="1285884" cy="1000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/>
              <a:t>灌参规则</a:t>
            </a:r>
            <a:endParaRPr lang="zh-CN" altLang="en-US" dirty="0"/>
          </a:p>
        </p:txBody>
      </p:sp>
      <p:sp>
        <p:nvSpPr>
          <p:cNvPr id="21" name="右箭头 20"/>
          <p:cNvSpPr/>
          <p:nvPr/>
        </p:nvSpPr>
        <p:spPr>
          <a:xfrm>
            <a:off x="1071538" y="3429000"/>
            <a:ext cx="928694" cy="7858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/>
          <a:srcRect t="17857"/>
          <a:stretch>
            <a:fillRect/>
          </a:stretch>
        </p:blipFill>
        <p:spPr bwMode="auto">
          <a:xfrm>
            <a:off x="3571868" y="2928934"/>
            <a:ext cx="250033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右箭头 24"/>
          <p:cNvSpPr/>
          <p:nvPr/>
        </p:nvSpPr>
        <p:spPr>
          <a:xfrm rot="16200000">
            <a:off x="4500562" y="4643446"/>
            <a:ext cx="1357322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辅助文件</a:t>
            </a:r>
          </a:p>
        </p:txBody>
      </p:sp>
      <p:sp>
        <p:nvSpPr>
          <p:cNvPr id="26" name="右箭头 25"/>
          <p:cNvSpPr/>
          <p:nvPr/>
        </p:nvSpPr>
        <p:spPr>
          <a:xfrm rot="16200000">
            <a:off x="3786182" y="4643446"/>
            <a:ext cx="1357322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脚本文件</a:t>
            </a:r>
          </a:p>
        </p:txBody>
      </p:sp>
      <p:sp>
        <p:nvSpPr>
          <p:cNvPr id="27" name="右箭头 26"/>
          <p:cNvSpPr/>
          <p:nvPr/>
        </p:nvSpPr>
        <p:spPr>
          <a:xfrm rot="1269498">
            <a:off x="5331882" y="4489722"/>
            <a:ext cx="2857520" cy="78581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/>
              <a:t>File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57620" y="1071546"/>
            <a:ext cx="1714512" cy="40011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/>
              <a:t>Total Solution!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场景描述：</a:t>
            </a:r>
            <a:r>
              <a:rPr lang="en-US" altLang="zh-CN" dirty="0" err="1" smtClean="0"/>
              <a:t>Catia</a:t>
            </a:r>
            <a:r>
              <a:rPr dirty="0" smtClean="0"/>
              <a:t>数模转换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B91FA-EFF1-4033-B9E4-87373C446C05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00232" y="1000109"/>
          <a:ext cx="5572164" cy="3032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右箭头 6"/>
          <p:cNvSpPr/>
          <p:nvPr/>
        </p:nvSpPr>
        <p:spPr>
          <a:xfrm>
            <a:off x="3500430" y="2428869"/>
            <a:ext cx="714380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vbs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20429555">
            <a:off x="5325319" y="1085669"/>
            <a:ext cx="3214710" cy="78581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Zhou.model</a:t>
            </a:r>
            <a:endParaRPr lang="zh-CN" altLang="en-US" dirty="0" smtClean="0"/>
          </a:p>
        </p:txBody>
      </p:sp>
      <p:sp>
        <p:nvSpPr>
          <p:cNvPr id="9" name="右箭头 8"/>
          <p:cNvSpPr/>
          <p:nvPr/>
        </p:nvSpPr>
        <p:spPr>
          <a:xfrm rot="5400000">
            <a:off x="1928794" y="1142984"/>
            <a:ext cx="1285884" cy="1000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 smtClean="0"/>
              <a:t>Convert.bat</a:t>
            </a:r>
            <a:endParaRPr lang="zh-CN" altLang="en-US" dirty="0" smtClean="0"/>
          </a:p>
        </p:txBody>
      </p:sp>
      <p:sp>
        <p:nvSpPr>
          <p:cNvPr id="11" name="右箭头 10"/>
          <p:cNvSpPr/>
          <p:nvPr/>
        </p:nvSpPr>
        <p:spPr>
          <a:xfrm rot="5400000">
            <a:off x="2857488" y="1142985"/>
            <a:ext cx="1285884" cy="1000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/>
              <a:t>灌参规则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 rot="562229">
            <a:off x="5400342" y="3614026"/>
            <a:ext cx="3214710" cy="78581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Tao.model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285720" y="2285993"/>
            <a:ext cx="1785950" cy="10715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转换类型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:model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 rot="19368851">
            <a:off x="3113022" y="3718195"/>
            <a:ext cx="1930491" cy="7858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Tao.CATPart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 rot="19286017">
            <a:off x="2704981" y="3652446"/>
            <a:ext cx="1679310" cy="7858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Zhou.CATPart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472" y="5214950"/>
            <a:ext cx="7858180" cy="116955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典型命令行封装：</a:t>
            </a:r>
            <a:endParaRPr lang="en-US" altLang="zh-CN" sz="1400" dirty="0" smtClean="0"/>
          </a:p>
          <a:p>
            <a:r>
              <a:rPr lang="en-US" altLang="zh-CN" sz="1400" dirty="0" smtClean="0"/>
              <a:t>Convert.bat </a:t>
            </a:r>
          </a:p>
          <a:p>
            <a:r>
              <a:rPr lang="en-US" altLang="zh-CN" sz="1400" dirty="0" smtClean="0"/>
              <a:t>"D:\Program Files\</a:t>
            </a:r>
            <a:r>
              <a:rPr lang="en-US" altLang="zh-CN" sz="1400" dirty="0" err="1" smtClean="0"/>
              <a:t>Dassault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Systemes</a:t>
            </a:r>
            <a:r>
              <a:rPr lang="en-US" altLang="zh-CN" sz="1400" dirty="0" smtClean="0"/>
              <a:t>\B16\</a:t>
            </a:r>
            <a:r>
              <a:rPr lang="en-US" altLang="zh-CN" sz="1400" dirty="0" err="1" smtClean="0"/>
              <a:t>intel_a</a:t>
            </a:r>
            <a:r>
              <a:rPr lang="en-US" altLang="zh-CN" sz="1400" dirty="0" smtClean="0"/>
              <a:t>\code\bin\CATSTART.exe"  -run "CNEXT.exe" -</a:t>
            </a:r>
            <a:r>
              <a:rPr lang="en-US" altLang="zh-CN" sz="1400" dirty="0" err="1" smtClean="0"/>
              <a:t>env</a:t>
            </a:r>
            <a:r>
              <a:rPr lang="en-US" altLang="zh-CN" sz="1400" dirty="0" smtClean="0"/>
              <a:t> CATIA_P3.V5R16.B16 -</a:t>
            </a:r>
            <a:r>
              <a:rPr lang="en-US" altLang="zh-CN" sz="1400" dirty="0" err="1" smtClean="0"/>
              <a:t>direnv</a:t>
            </a:r>
            <a:r>
              <a:rPr lang="en-US" altLang="zh-CN" sz="1400" dirty="0" smtClean="0"/>
              <a:t> "C:\Documents and Settings\All Users\Application Data\</a:t>
            </a:r>
            <a:r>
              <a:rPr lang="en-US" altLang="zh-CN" sz="1400" dirty="0" err="1" smtClean="0"/>
              <a:t>DassaultSystemes</a:t>
            </a:r>
            <a:r>
              <a:rPr lang="en-US" altLang="zh-CN" sz="1400" dirty="0" smtClean="0"/>
              <a:t>\</a:t>
            </a:r>
            <a:r>
              <a:rPr lang="en-US" altLang="zh-CN" sz="1400" dirty="0" err="1" smtClean="0"/>
              <a:t>CATEnv</a:t>
            </a:r>
            <a:r>
              <a:rPr lang="en-US" altLang="zh-CN" sz="1400" dirty="0" smtClean="0"/>
              <a:t>“ -batch -macro .\</a:t>
            </a:r>
            <a:r>
              <a:rPr lang="en-US" altLang="zh-CN" sz="1400" dirty="0" err="1" smtClean="0"/>
              <a:t>Convert.catvbs</a:t>
            </a:r>
            <a:endParaRPr lang="en-US" altLang="zh-CN" sz="1400" dirty="0" smtClean="0"/>
          </a:p>
        </p:txBody>
      </p:sp>
      <p:sp>
        <p:nvSpPr>
          <p:cNvPr id="18" name="右箭头 17"/>
          <p:cNvSpPr/>
          <p:nvPr/>
        </p:nvSpPr>
        <p:spPr>
          <a:xfrm rot="16200000">
            <a:off x="4321967" y="3821909"/>
            <a:ext cx="1500198" cy="1143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err="1" smtClean="0"/>
              <a:t>Convert.catvbs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143116"/>
            <a:ext cx="8229600" cy="4402178"/>
          </a:xfrm>
        </p:spPr>
        <p:txBody>
          <a:bodyPr/>
          <a:lstStyle/>
          <a:p>
            <a:pPr algn="ctr"/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B91FA-EFF1-4033-B9E4-87373C446C05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pic>
        <p:nvPicPr>
          <p:cNvPr id="2050" name="Picture 2" descr="C:\Documents and Settings\liangwen.ma\Local Settings\Temporary Internet Files\Content.IE5\9X1M0AEN\MP900433169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928934"/>
            <a:ext cx="6400800" cy="2571768"/>
          </a:xfrm>
          <a:prstGeom prst="rect">
            <a:avLst/>
          </a:prstGeom>
          <a:noFill/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结束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目前三合一的实现方式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B91FA-EFF1-4033-B9E4-87373C446C05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714348" y="714356"/>
          <a:ext cx="742955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图示 5"/>
          <p:cNvGraphicFramePr/>
          <p:nvPr/>
        </p:nvGraphicFramePr>
        <p:xfrm>
          <a:off x="1500166" y="3429000"/>
          <a:ext cx="6096000" cy="200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DataParser</a:t>
            </a:r>
            <a:r>
              <a:rPr dirty="0" smtClean="0"/>
              <a:t>写模式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B91FA-EFF1-4033-B9E4-87373C446C05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1928794" y="1643050"/>
          <a:ext cx="5214974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右箭头 6"/>
          <p:cNvSpPr/>
          <p:nvPr/>
        </p:nvSpPr>
        <p:spPr>
          <a:xfrm rot="5400000">
            <a:off x="3357554" y="1714488"/>
            <a:ext cx="1285884" cy="1000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/>
              <a:t>模板文件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5400000">
            <a:off x="4286248" y="1714488"/>
            <a:ext cx="1285884" cy="1000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/>
              <a:t>灌参规则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6572264" y="3000372"/>
            <a:ext cx="857256" cy="78581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1785918" y="2928934"/>
            <a:ext cx="928694" cy="7858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43240" y="5429264"/>
            <a:ext cx="2786082" cy="30777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UED</a:t>
            </a:r>
            <a:r>
              <a:rPr lang="zh-CN" altLang="en-US" sz="1400" dirty="0" smtClean="0"/>
              <a:t>设计同目前的数据解析组件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使用</a:t>
            </a:r>
            <a:r>
              <a:rPr lang="en-US" altLang="zh-CN" dirty="0" smtClean="0"/>
              <a:t>"</a:t>
            </a:r>
            <a:r>
              <a:rPr dirty="0" smtClean="0"/>
              <a:t>字典</a:t>
            </a:r>
            <a:r>
              <a:rPr lang="en-US" altLang="zh-CN" dirty="0" smtClean="0"/>
              <a:t>"</a:t>
            </a:r>
            <a:r>
              <a:rPr dirty="0" smtClean="0"/>
              <a:t>解析文件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B91FA-EFF1-4033-B9E4-87373C446C05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928670"/>
            <a:ext cx="6627813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857628"/>
            <a:ext cx="57340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字典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B91FA-EFF1-4033-B9E4-87373C446C05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714488"/>
            <a:ext cx="6852945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右箭头 6"/>
          <p:cNvSpPr/>
          <p:nvPr/>
        </p:nvSpPr>
        <p:spPr>
          <a:xfrm>
            <a:off x="357158" y="2000240"/>
            <a:ext cx="1643074" cy="7858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待解析文件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428596" y="3929066"/>
            <a:ext cx="1643074" cy="7858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Nastran</a:t>
            </a:r>
            <a:r>
              <a:rPr lang="zh-CN" altLang="en-US" dirty="0" smtClean="0"/>
              <a:t>字典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DataParser</a:t>
            </a:r>
            <a:r>
              <a:rPr dirty="0" smtClean="0"/>
              <a:t>读模式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B91FA-EFF1-4033-B9E4-87373C446C05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1928794" y="1643050"/>
          <a:ext cx="5214974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右箭头 6"/>
          <p:cNvSpPr/>
          <p:nvPr/>
        </p:nvSpPr>
        <p:spPr>
          <a:xfrm rot="5400000">
            <a:off x="4000496" y="1643050"/>
            <a:ext cx="1285884" cy="1000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/>
              <a:t>提参规则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1857356" y="2928934"/>
            <a:ext cx="928694" cy="7858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6572264" y="3000372"/>
            <a:ext cx="857256" cy="78581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43240" y="5429264"/>
            <a:ext cx="2786082" cy="30777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UED</a:t>
            </a:r>
            <a:r>
              <a:rPr lang="zh-CN" altLang="en-US" sz="1400" dirty="0" smtClean="0"/>
              <a:t>设计同目前的数据解析组件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643174" y="642918"/>
            <a:ext cx="3929090" cy="38576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命令行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B91FA-EFF1-4033-B9E4-87373C446C05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1928794" y="857232"/>
          <a:ext cx="5214974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右箭头 5"/>
          <p:cNvSpPr/>
          <p:nvPr/>
        </p:nvSpPr>
        <p:spPr>
          <a:xfrm rot="5400000">
            <a:off x="3214678" y="1000108"/>
            <a:ext cx="1285884" cy="1000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/>
              <a:t>分布式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857356" y="1714488"/>
            <a:ext cx="928694" cy="7858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6500826" y="2143116"/>
            <a:ext cx="857256" cy="78581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1857356" y="2500306"/>
            <a:ext cx="928694" cy="7858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2910" y="4714884"/>
            <a:ext cx="7858180" cy="181588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典型命令行封装：</a:t>
            </a:r>
            <a:endParaRPr lang="en-US" altLang="zh-CN" sz="1400" dirty="0" smtClean="0"/>
          </a:p>
          <a:p>
            <a:r>
              <a:rPr lang="en-US" altLang="zh-CN" sz="1400" dirty="0" smtClean="0"/>
              <a:t>"%ANSYS140_DIR%\bin\winx64\ansys140.exe"  -p ane3fl -dir %~dp0 -j "</a:t>
            </a:r>
            <a:r>
              <a:rPr lang="en-US" altLang="zh-CN" sz="1400" dirty="0" err="1" smtClean="0"/>
              <a:t>zd</a:t>
            </a:r>
            <a:r>
              <a:rPr lang="en-US" altLang="zh-CN" sz="1400" dirty="0" smtClean="0"/>
              <a:t>" -s read –</a:t>
            </a:r>
            <a:r>
              <a:rPr lang="en-US" altLang="zh-CN" sz="1400" dirty="0" err="1" smtClean="0"/>
              <a:t>Par_L</a:t>
            </a:r>
            <a:r>
              <a:rPr lang="en-US" altLang="zh-CN" sz="1400" dirty="0" smtClean="0"/>
              <a:t> 36 -b </a:t>
            </a:r>
            <a:r>
              <a:rPr lang="en-US" altLang="zh-CN" sz="1400" dirty="0" err="1" smtClean="0"/>
              <a:t>nolist</a:t>
            </a:r>
            <a:r>
              <a:rPr lang="en-US" altLang="zh-CN" sz="1400" dirty="0" smtClean="0"/>
              <a:t> -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 zd.inp -o </a:t>
            </a:r>
            <a:r>
              <a:rPr lang="en-US" altLang="zh-CN" sz="1400" dirty="0" err="1" smtClean="0"/>
              <a:t>zd.out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其中  </a:t>
            </a:r>
            <a:r>
              <a:rPr lang="en-US" altLang="zh-CN" sz="1400" dirty="0" smtClean="0"/>
              <a:t>zd.inp </a:t>
            </a:r>
            <a:r>
              <a:rPr lang="zh-CN" altLang="en-US" sz="1400" dirty="0" smtClean="0"/>
              <a:t>为输入文件参数，</a:t>
            </a:r>
            <a:r>
              <a:rPr lang="en-US" altLang="zh-CN" sz="1400" dirty="0" err="1" smtClean="0"/>
              <a:t>Par_L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为输入参数名，</a:t>
            </a:r>
            <a:r>
              <a:rPr lang="en-US" altLang="zh-CN" sz="1400" dirty="0" smtClean="0"/>
              <a:t>36</a:t>
            </a:r>
            <a:r>
              <a:rPr lang="zh-CN" altLang="en-US" sz="1400" dirty="0" smtClean="0"/>
              <a:t>为输入参数值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</a:t>
            </a:r>
            <a:r>
              <a:rPr lang="en-US" altLang="zh-CN" sz="1400" dirty="0" err="1" smtClean="0"/>
              <a:t>zd.out</a:t>
            </a:r>
            <a:r>
              <a:rPr lang="zh-CN" altLang="en-US" sz="1400" dirty="0" smtClean="0"/>
              <a:t>为输出参数文件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或者将以上命令行直接封装成一个</a:t>
            </a:r>
            <a:r>
              <a:rPr lang="en-US" altLang="zh-CN" sz="1400" dirty="0" smtClean="0"/>
              <a:t>bat</a:t>
            </a:r>
            <a:r>
              <a:rPr lang="zh-CN" altLang="en-US" sz="1400" dirty="0" smtClean="0"/>
              <a:t>文件：</a:t>
            </a:r>
            <a:r>
              <a:rPr lang="en-US" altLang="zh-CN" sz="1400" dirty="0" smtClean="0"/>
              <a:t>zd_batch.bat</a:t>
            </a:r>
            <a:endParaRPr lang="zh-CN" altLang="en-US" sz="1400" dirty="0" smtClean="0"/>
          </a:p>
        </p:txBody>
      </p:sp>
      <p:sp>
        <p:nvSpPr>
          <p:cNvPr id="12" name="右箭头 11"/>
          <p:cNvSpPr/>
          <p:nvPr/>
        </p:nvSpPr>
        <p:spPr>
          <a:xfrm rot="5400000">
            <a:off x="4643438" y="1000108"/>
            <a:ext cx="1285884" cy="1000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/>
              <a:t>运行控制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 rot="5400000">
            <a:off x="3893339" y="3250405"/>
            <a:ext cx="1214446" cy="1000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/>
              <a:t>输出日志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命令行组成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B91FA-EFF1-4033-B9E4-87373C446C05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4348" y="5000636"/>
            <a:ext cx="7858180" cy="138499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典型命令行封装：</a:t>
            </a:r>
            <a:endParaRPr lang="en-US" altLang="zh-CN" sz="1400" dirty="0" smtClean="0"/>
          </a:p>
          <a:p>
            <a:r>
              <a:rPr lang="en-US" altLang="zh-CN" sz="1400" dirty="0" smtClean="0"/>
              <a:t>"%ANSYS140_DIR%\bin\winx64\ansys140.exe"  -p ane3fl -dir %~dp0 -j "</a:t>
            </a:r>
            <a:r>
              <a:rPr lang="en-US" altLang="zh-CN" sz="1400" dirty="0" err="1" smtClean="0"/>
              <a:t>zd</a:t>
            </a:r>
            <a:r>
              <a:rPr lang="en-US" altLang="zh-CN" sz="1400" dirty="0" smtClean="0"/>
              <a:t>" -s read –</a:t>
            </a:r>
            <a:r>
              <a:rPr lang="en-US" altLang="zh-CN" sz="1400" dirty="0" err="1" smtClean="0"/>
              <a:t>Par_L</a:t>
            </a:r>
            <a:r>
              <a:rPr lang="en-US" altLang="zh-CN" sz="1400" dirty="0" smtClean="0"/>
              <a:t> 36 -b </a:t>
            </a:r>
            <a:r>
              <a:rPr lang="en-US" altLang="zh-CN" sz="1400" dirty="0" err="1" smtClean="0"/>
              <a:t>nolist</a:t>
            </a:r>
            <a:r>
              <a:rPr lang="en-US" altLang="zh-CN" sz="1400" dirty="0" smtClean="0"/>
              <a:t> -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 zd.inp -o </a:t>
            </a:r>
            <a:r>
              <a:rPr lang="en-US" altLang="zh-CN" sz="1400" dirty="0" err="1" smtClean="0"/>
              <a:t>zd.out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其中  </a:t>
            </a:r>
            <a:r>
              <a:rPr lang="en-US" altLang="zh-CN" sz="1400" dirty="0" smtClean="0"/>
              <a:t>zd.inp </a:t>
            </a:r>
            <a:r>
              <a:rPr lang="zh-CN" altLang="en-US" sz="1400" dirty="0" smtClean="0"/>
              <a:t>为输入文件参数，</a:t>
            </a:r>
            <a:r>
              <a:rPr lang="en-US" altLang="zh-CN" sz="1400" dirty="0" err="1" smtClean="0"/>
              <a:t>Par_L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为输入参数名，</a:t>
            </a:r>
            <a:r>
              <a:rPr lang="en-US" altLang="zh-CN" sz="1400" dirty="0" smtClean="0"/>
              <a:t>36</a:t>
            </a:r>
            <a:r>
              <a:rPr lang="zh-CN" altLang="en-US" sz="1400" dirty="0" smtClean="0"/>
              <a:t>为输入参数值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</a:t>
            </a:r>
            <a:r>
              <a:rPr lang="en-US" altLang="zh-CN" sz="1400" dirty="0" err="1" smtClean="0"/>
              <a:t>zd.out</a:t>
            </a:r>
            <a:r>
              <a:rPr lang="zh-CN" altLang="en-US" sz="1400" dirty="0" smtClean="0"/>
              <a:t>为输出参数文件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91725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1282" y="3786190"/>
            <a:ext cx="690118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下箭头 7"/>
          <p:cNvSpPr/>
          <p:nvPr/>
        </p:nvSpPr>
        <p:spPr>
          <a:xfrm>
            <a:off x="6715140" y="2214554"/>
            <a:ext cx="571504" cy="157163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分布式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指定主机名</a:t>
            </a:r>
            <a:endParaRPr lang="en-US" altLang="zh-CN" dirty="0" smtClean="0"/>
          </a:p>
          <a:p>
            <a:r>
              <a:rPr lang="zh-CN" altLang="en-US" dirty="0" smtClean="0"/>
              <a:t>指定工程软件名称</a:t>
            </a:r>
            <a:endParaRPr lang="en-US" altLang="zh-CN" dirty="0" smtClean="0"/>
          </a:p>
          <a:p>
            <a:r>
              <a:rPr lang="zh-CN" altLang="en-US" dirty="0" smtClean="0"/>
              <a:t>指定组名</a:t>
            </a:r>
            <a:endParaRPr lang="en-US" altLang="zh-CN" dirty="0" smtClean="0"/>
          </a:p>
          <a:p>
            <a:r>
              <a:rPr lang="zh-CN" altLang="en-US" dirty="0" smtClean="0"/>
              <a:t>指定</a:t>
            </a:r>
            <a:r>
              <a:rPr lang="en-US" altLang="zh-CN" dirty="0" smtClean="0"/>
              <a:t>DRM</a:t>
            </a:r>
            <a:r>
              <a:rPr lang="zh-CN" altLang="en-US" dirty="0" smtClean="0"/>
              <a:t>模式（</a:t>
            </a:r>
            <a:r>
              <a:rPr lang="en-US" altLang="zh-CN" dirty="0" smtClean="0"/>
              <a:t>SGE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or PERA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指定</a:t>
            </a:r>
            <a:r>
              <a:rPr lang="en-US" altLang="zh-CN" dirty="0" smtClean="0"/>
              <a:t>OS</a:t>
            </a:r>
            <a:r>
              <a:rPr lang="zh-CN" altLang="en-US" dirty="0" smtClean="0"/>
              <a:t>种类（</a:t>
            </a:r>
            <a:r>
              <a:rPr lang="en-US" altLang="zh-CN" dirty="0" smtClean="0"/>
              <a:t>Win or Unix/Linux)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B91FA-EFF1-4033-B9E4-87373C446C05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214818"/>
            <a:ext cx="37338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62&quot;/&gt;&lt;/object&gt;&lt;object type=&quot;3&quot; unique_id=&quot;10005&quot;&gt;&lt;property id=&quot;20148&quot; value=&quot;5&quot;/&gt;&lt;property id=&quot;20300&quot; value=&quot;Slide 2&quot;/&gt;&lt;property id=&quot;20307&quot; value=&quot;350&quot;/&gt;&lt;/object&gt;&lt;object type=&quot;3&quot; unique_id=&quot;10006&quot;&gt;&lt;property id=&quot;20148&quot; value=&quot;5&quot;/&gt;&lt;property id=&quot;20300&quot; value=&quot;Slide 3&quot;/&gt;&lt;property id=&quot;20307&quot; value=&quot;274&quot;/&gt;&lt;/object&gt;&lt;object type=&quot;3&quot; unique_id=&quot;10007&quot;&gt;&lt;property id=&quot;20148&quot; value=&quot;5&quot;/&gt;&lt;property id=&quot;20300&quot; value=&quot;Slide 4&quot;/&gt;&lt;property id=&quot;20307&quot; value=&quot;298&quot;/&gt;&lt;/object&gt;&lt;object type=&quot;3&quot; unique_id=&quot;10008&quot;&gt;&lt;property id=&quot;20148&quot; value=&quot;5&quot;/&gt;&lt;property id=&quot;20300&quot; value=&quot;Slide 5&quot;/&gt;&lt;property id=&quot;20307&quot; value=&quot;283&quot;/&gt;&lt;/object&gt;&lt;object type=&quot;3&quot; unique_id=&quot;10009&quot;&gt;&lt;property id=&quot;20148&quot; value=&quot;5&quot;/&gt;&lt;property id=&quot;20300&quot; value=&quot;Slide 6&quot;/&gt;&lt;property id=&quot;20307&quot; value=&quot;311&quot;/&gt;&lt;/object&gt;&lt;object type=&quot;3&quot; unique_id=&quot;10010&quot;&gt;&lt;property id=&quot;20148&quot; value=&quot;5&quot;/&gt;&lt;property id=&quot;20300&quot; value=&quot;Slide 7&quot;/&gt;&lt;property id=&quot;20307&quot; value=&quot;354&quot;/&gt;&lt;/object&gt;&lt;object type=&quot;3&quot; unique_id=&quot;10011&quot;&gt;&lt;property id=&quot;20148&quot; value=&quot;5&quot;/&gt;&lt;property id=&quot;20300&quot; value=&quot;Slide 8&quot;/&gt;&lt;property id=&quot;20307&quot; value=&quot;374&quot;/&gt;&lt;/object&gt;&lt;object type=&quot;3&quot; unique_id=&quot;10012&quot;&gt;&lt;property id=&quot;20148&quot; value=&quot;5&quot;/&gt;&lt;property id=&quot;20300&quot; value=&quot;Slide 9&quot;/&gt;&lt;property id=&quot;20307&quot; value=&quot;366&quot;/&gt;&lt;/object&gt;&lt;object type=&quot;3&quot; unique_id=&quot;10013&quot;&gt;&lt;property id=&quot;20148&quot; value=&quot;5&quot;/&gt;&lt;property id=&quot;20300&quot; value=&quot;Slide 10&quot;/&gt;&lt;property id=&quot;20307&quot; value=&quot;340&quot;/&gt;&lt;/object&gt;&lt;object type=&quot;3&quot; unique_id=&quot;10014&quot;&gt;&lt;property id=&quot;20148&quot; value=&quot;5&quot;/&gt;&lt;property id=&quot;20300&quot; value=&quot;Slide 11 - &amp;quot;梳理整理信息&amp;quot;&quot;/&gt;&lt;property id=&quot;20307&quot; value=&quot;355&quot;/&gt;&lt;/object&gt;&lt;object type=&quot;3&quot; unique_id=&quot;10015&quot;&gt;&lt;property id=&quot;20148&quot; value=&quot;5&quot;/&gt;&lt;property id=&quot;20300&quot; value=&quot;Slide 12 - &amp;quot;系统登录入口&amp;quot;&quot;/&gt;&lt;property id=&quot;20307&quot; value=&quot;423&quot;/&gt;&lt;/object&gt;&lt;object type=&quot;3&quot; unique_id=&quot;10016&quot;&gt;&lt;property id=&quot;20148&quot; value=&quot;5&quot;/&gt;&lt;property id=&quot;20300&quot; value=&quot;Slide 13 - &amp;quot;系统首页&amp;quot;&quot;/&gt;&lt;property id=&quot;20307&quot; value=&quot;424&quot;/&gt;&lt;/object&gt;&lt;object type=&quot;3&quot; unique_id=&quot;10017&quot;&gt;&lt;property id=&quot;20148&quot; value=&quot;5&quot;/&gt;&lt;property id=&quot;20300&quot; value=&quot;Slide 14&quot;/&gt;&lt;property id=&quot;20307&quot; value=&quot;429&quot;/&gt;&lt;/object&gt;&lt;object type=&quot;3&quot; unique_id=&quot;10018&quot;&gt;&lt;property id=&quot;20148&quot; value=&quot;5&quot;/&gt;&lt;property id=&quot;20300&quot; value=&quot;Slide 15&quot;/&gt;&lt;property id=&quot;20307&quot; value=&quot;430&quot;/&gt;&lt;/object&gt;&lt;object type=&quot;3&quot; unique_id=&quot;10019&quot;&gt;&lt;property id=&quot;20148&quot; value=&quot;5&quot;/&gt;&lt;property id=&quot;20300&quot; value=&quot;Slide 16 - &amp;quot;流程管理&amp;quot;&quot;/&gt;&lt;property id=&quot;20307&quot; value=&quot;395&quot;/&gt;&lt;/object&gt;&lt;object type=&quot;3&quot; unique_id=&quot;10020&quot;&gt;&lt;property id=&quot;20148&quot; value=&quot;5&quot;/&gt;&lt;property id=&quot;20300&quot; value=&quot;Slide 17 - &amp;quot;新建-填写流程属性&amp;quot;&quot;/&gt;&lt;property id=&quot;20307&quot; value=&quot;432&quot;/&gt;&lt;/object&gt;&lt;object type=&quot;3&quot; unique_id=&quot;10021&quot;&gt;&lt;property id=&quot;20148&quot; value=&quot;5&quot;/&gt;&lt;property id=&quot;20300&quot; value=&quot;Slide 18 - &amp;quot;浏览流程 / 新建-构建流程&amp;quot;&quot;/&gt;&lt;property id=&quot;20307&quot; value=&quot;433&quot;/&gt;&lt;/object&gt;&lt;object type=&quot;3&quot; unique_id=&quot;10022&quot;&gt;&lt;property id=&quot;20148&quot; value=&quot;5&quot;/&gt;&lt;property id=&quot;20300&quot; value=&quot;Slide 19 - &amp;quot;新建-节点属性&amp;quot;&quot;/&gt;&lt;property id=&quot;20307&quot; value=&quot;434&quot;/&gt;&lt;/object&gt;&lt;object type=&quot;3&quot; unique_id=&quot;10023&quot;&gt;&lt;property id=&quot;20148&quot; value=&quot;5&quot;/&gt;&lt;property id=&quot;20300&quot; value=&quot;Slide 20 - &amp;quot;导入流程&amp;quot;&quot;/&gt;&lt;property id=&quot;20307&quot; value=&quot;436&quot;/&gt;&lt;/object&gt;&lt;object type=&quot;3&quot; unique_id=&quot;10024&quot;&gt;&lt;property id=&quot;20148&quot; value=&quot;5&quot;/&gt;&lt;property id=&quot;20300&quot; value=&quot;Slide 21 - &amp;quot;导出流程&amp;quot;&quot;/&gt;&lt;property id=&quot;20307&quot; value=&quot;437&quot;/&gt;&lt;/object&gt;&lt;object type=&quot;3&quot; unique_id=&quot;10025&quot;&gt;&lt;property id=&quot;20148&quot; value=&quot;5&quot;/&gt;&lt;property id=&quot;20300&quot; value=&quot;Slide 22&quot;/&gt;&lt;property id=&quot;20307&quot; value=&quot;438&quot;/&gt;&lt;/object&gt;&lt;object type=&quot;3&quot; unique_id=&quot;10026&quot;&gt;&lt;property id=&quot;20148&quot; value=&quot;5&quot;/&gt;&lt;property id=&quot;20300&quot; value=&quot;Slide 23 - &amp;quot;过程管理&amp;quot;&quot;/&gt;&lt;property id=&quot;20307&quot; value=&quot;440&quot;/&gt;&lt;/object&gt;&lt;object type=&quot;3&quot; unique_id=&quot;10027&quot;&gt;&lt;property id=&quot;20148&quot; value=&quot;5&quot;/&gt;&lt;property id=&quot;20300&quot; value=&quot;Slide 24 - &amp;quot;新建-填写过程属性&amp;quot;&quot;/&gt;&lt;property id=&quot;20307&quot; value=&quot;441&quot;/&gt;&lt;/object&gt;&lt;object type=&quot;3&quot; unique_id=&quot;10028&quot;&gt;&lt;property id=&quot;20148&quot; value=&quot;5&quot;/&gt;&lt;property id=&quot;20300&quot; value=&quot;Slide 25 - &amp;quot;浏览过程 / 新建-构建过程&amp;quot;&quot;/&gt;&lt;property id=&quot;20307&quot; value=&quot;442&quot;/&gt;&lt;/object&gt;&lt;object type=&quot;3&quot; unique_id=&quot;10029&quot;&gt;&lt;property id=&quot;20148&quot; value=&quot;5&quot;/&gt;&lt;property id=&quot;20300&quot; value=&quot;Slide 26 - &amp;quot;新建-节点属性&amp;quot;&quot;/&gt;&lt;property id=&quot;20307&quot; value=&quot;443&quot;/&gt;&lt;/object&gt;&lt;object type=&quot;3&quot; unique_id=&quot;10030&quot;&gt;&lt;property id=&quot;20148&quot; value=&quot;5&quot;/&gt;&lt;property id=&quot;20300&quot; value=&quot;Slide 27 - &amp;quot;导入过程&amp;quot;&quot;/&gt;&lt;property id=&quot;20307&quot; value=&quot;444&quot;/&gt;&lt;/object&gt;&lt;object type=&quot;3&quot; unique_id=&quot;10031&quot;&gt;&lt;property id=&quot;20148&quot; value=&quot;5&quot;/&gt;&lt;property id=&quot;20300&quot; value=&quot;Slide 28 - &amp;quot;导出过程&amp;quot;&quot;/&gt;&lt;property id=&quot;20307&quot; value=&quot;445&quot;/&gt;&lt;/object&gt;&lt;object type=&quot;3&quot; unique_id=&quot;10032&quot;&gt;&lt;property id=&quot;20148&quot; value=&quot;5&quot;/&gt;&lt;property id=&quot;20300&quot; value=&quot;Slide 29&quot;/&gt;&lt;property id=&quot;20307&quot; value=&quot;446&quot;/&gt;&lt;/object&gt;&lt;object type=&quot;3&quot; unique_id=&quot;10033&quot;&gt;&lt;property id=&quot;20148&quot; value=&quot;5&quot;/&gt;&lt;property id=&quot;20300&quot; value=&quot;Slide 30 - &amp;quot;模板管理&amp;quot;&quot;/&gt;&lt;property id=&quot;20307&quot; value=&quot;447&quot;/&gt;&lt;/object&gt;&lt;object type=&quot;3&quot; unique_id=&quot;10034&quot;&gt;&lt;property id=&quot;20148&quot; value=&quot;5&quot;/&gt;&lt;property id=&quot;20300&quot; value=&quot;Slide 31 - &amp;quot;新建-填写模板属性&amp;quot;&quot;/&gt;&lt;property id=&quot;20307&quot; value=&quot;448&quot;/&gt;&lt;/object&gt;&lt;object type=&quot;3&quot; unique_id=&quot;10035&quot;&gt;&lt;property id=&quot;20148&quot; value=&quot;5&quot;/&gt;&lt;property id=&quot;20300&quot; value=&quot;Slide 32 - &amp;quot;浏览模板 / 新建模板&amp;quot;&quot;/&gt;&lt;property id=&quot;20307&quot; value=&quot;449&quot;/&gt;&lt;/object&gt;&lt;object type=&quot;3&quot; unique_id=&quot;10036&quot;&gt;&lt;property id=&quot;20148&quot; value=&quot;5&quot;/&gt;&lt;property id=&quot;20300&quot; value=&quot;Slide 33 - &amp;quot;导入模板&amp;quot;&quot;/&gt;&lt;property id=&quot;20307&quot; value=&quot;451&quot;/&gt;&lt;/object&gt;&lt;object type=&quot;3&quot; unique_id=&quot;10037&quot;&gt;&lt;property id=&quot;20148&quot; value=&quot;5&quot;/&gt;&lt;property id=&quot;20300&quot; value=&quot;Slide 34 - &amp;quot;导出模板&amp;quot;&quot;/&gt;&lt;property id=&quot;20307&quot; value=&quot;452&quot;/&gt;&lt;/object&gt;&lt;object type=&quot;3&quot; unique_id=&quot;10038&quot;&gt;&lt;property id=&quot;20148&quot; value=&quot;5&quot;/&gt;&lt;property id=&quot;20300&quot; value=&quot;Slide 35&quot;/&gt;&lt;property id=&quot;20307&quot; value=&quot;453&quot;/&gt;&lt;/object&gt;&lt;object type=&quot;3&quot; unique_id=&quot;10039&quot;&gt;&lt;property id=&quot;20148&quot; value=&quot;5&quot;/&gt;&lt;property id=&quot;20300&quot; value=&quot;Slide 36 - &amp;quot;添加知识&amp;quot;&quot;/&gt;&lt;property id=&quot;20307&quot; value=&quot;455&quot;/&gt;&lt;/object&gt;&lt;object type=&quot;3&quot; unique_id=&quot;10040&quot;&gt;&lt;property id=&quot;20148&quot; value=&quot;5&quot;/&gt;&lt;property id=&quot;20300&quot; value=&quot;Slide 37 - &amp;quot;添加知识&amp;quot;&quot;/&gt;&lt;property id=&quot;20307&quot; value=&quot;456&quot;/&gt;&lt;/object&gt;&lt;object type=&quot;3&quot; unique_id=&quot;10041&quot;&gt;&lt;property id=&quot;20148&quot; value=&quot;5&quot;/&gt;&lt;property id=&quot;20300&quot; value=&quot;Slide 38 - &amp;quot;添加过程&amp;quot;&quot;/&gt;&lt;property id=&quot;20307&quot; value=&quot;467&quot;/&gt;&lt;/object&gt;&lt;object type=&quot;3&quot; unique_id=&quot;10042&quot;&gt;&lt;property id=&quot;20148&quot; value=&quot;5&quot;/&gt;&lt;property id=&quot;20300&quot; value=&quot;Slide 39 - &amp;quot;添加知识&amp;quot;&quot;/&gt;&lt;property id=&quot;20307&quot; value=&quot;468&quot;/&gt;&lt;/object&gt;&lt;object type=&quot;3&quot; unique_id=&quot;10043&quot;&gt;&lt;property id=&quot;20148&quot; value=&quot;5&quot;/&gt;&lt;property id=&quot;20300&quot; value=&quot;Slide 40 - &amp;quot;添加文档&amp;quot;&quot;/&gt;&lt;property id=&quot;20307&quot; value=&quot;469&quot;/&gt;&lt;/object&gt;&lt;object type=&quot;3&quot; unique_id=&quot;10044&quot;&gt;&lt;property id=&quot;20148&quot; value=&quot;5&quot;/&gt;&lt;property id=&quot;20300&quot; value=&quot;Slide 41 - &amp;quot;添加数据库链接&amp;quot;&quot;/&gt;&lt;property id=&quot;20307&quot; value=&quot;470&quot;/&gt;&lt;/object&gt;&lt;object type=&quot;3&quot; unique_id=&quot;10045&quot;&gt;&lt;property id=&quot;20148&quot; value=&quot;5&quot;/&gt;&lt;property id=&quot;20300&quot; value=&quot;Slide 42&quot;/&gt;&lt;property id=&quot;20307&quot; value=&quot;457&quot;/&gt;&lt;/object&gt;&lt;object type=&quot;3&quot; unique_id=&quot;10046&quot;&gt;&lt;property id=&quot;20148&quot; value=&quot;5&quot;/&gt;&lt;property id=&quot;20300&quot; value=&quot;Slide 43 - &amp;quot;管理知识&amp;quot;&quot;/&gt;&lt;property id=&quot;20307&quot; value=&quot;471&quot;/&gt;&lt;/object&gt;&lt;object type=&quot;3&quot; unique_id=&quot;10047&quot;&gt;&lt;property id=&quot;20148&quot; value=&quot;5&quot;/&gt;&lt;property id=&quot;20300&quot; value=&quot;Slide 44 - &amp;quot;应用篇&amp;quot;&quot;/&gt;&lt;property id=&quot;20307&quot; value=&quot;422&quot;/&gt;&lt;/object&gt;&lt;object type=&quot;3&quot; unique_id=&quot;10048&quot;&gt;&lt;property id=&quot;20148&quot; value=&quot;5&quot;/&gt;&lt;property id=&quot;20300&quot; value=&quot;Slide 45 - &amp;quot;工程实例需求&amp;quot;&quot;/&gt;&lt;property id=&quot;20307&quot; value=&quot;473&quot;/&gt;&lt;/object&gt;&lt;object type=&quot;3&quot; unique_id=&quot;10049&quot;&gt;&lt;property id=&quot;20148&quot; value=&quot;5&quot;/&gt;&lt;property id=&quot;20300&quot; value=&quot;Slide 46 - &amp;quot;目录&amp;quot;&quot;/&gt;&lt;property id=&quot;20307&quot; value=&quot;474&quot;/&gt;&lt;/object&gt;&lt;object type=&quot;3&quot; unique_id=&quot;10050&quot;&gt;&lt;property id=&quot;20148&quot; value=&quot;5&quot;/&gt;&lt;property id=&quot;20300&quot; value=&quot;Slide 47 - &amp;quot;User Case 1&amp;quot;&quot;/&gt;&lt;property id=&quot;20307&quot; value=&quot;475&quot;/&gt;&lt;/object&gt;&lt;object type=&quot;3&quot; unique_id=&quot;10051&quot;&gt;&lt;property id=&quot;20148&quot; value=&quot;5&quot;/&gt;&lt;property id=&quot;20300&quot; value=&quot;Slide 48&quot;/&gt;&lt;property id=&quot;20307&quot; value=&quot;476&quot;/&gt;&lt;/object&gt;&lt;object type=&quot;3&quot; unique_id=&quot;10052&quot;&gt;&lt;property id=&quot;20148&quot; value=&quot;5&quot;/&gt;&lt;property id=&quot;20300&quot; value=&quot;Slide 49&quot;/&gt;&lt;property id=&quot;20307&quot; value=&quot;477&quot;/&gt;&lt;/object&gt;&lt;object type=&quot;3&quot; unique_id=&quot;10053&quot;&gt;&lt;property id=&quot;20148&quot; value=&quot;5&quot;/&gt;&lt;property id=&quot;20300&quot; value=&quot;Slide 50&quot;/&gt;&lt;property id=&quot;20307&quot; value=&quot;478&quot;/&gt;&lt;/object&gt;&lt;object type=&quot;3&quot; unique_id=&quot;10054&quot;&gt;&lt;property id=&quot;20148&quot; value=&quot;5&quot;/&gt;&lt;property id=&quot;20300&quot; value=&quot;Slide 51&quot;/&gt;&lt;property id=&quot;20307&quot; value=&quot;479&quot;/&gt;&lt;/object&gt;&lt;object type=&quot;3&quot; unique_id=&quot;10055&quot;&gt;&lt;property id=&quot;20148&quot; value=&quot;5&quot;/&gt;&lt;property id=&quot;20300&quot; value=&quot;Slide 52&quot;/&gt;&lt;property id=&quot;20307&quot; value=&quot;480&quot;/&gt;&lt;/object&gt;&lt;object type=&quot;3&quot; unique_id=&quot;10056&quot;&gt;&lt;property id=&quot;20148&quot; value=&quot;5&quot;/&gt;&lt;property id=&quot;20300&quot; value=&quot;Slide 53&quot;/&gt;&lt;property id=&quot;20307&quot; value=&quot;481&quot;/&gt;&lt;/object&gt;&lt;object type=&quot;3&quot; unique_id=&quot;10057&quot;&gt;&lt;property id=&quot;20148&quot; value=&quot;5&quot;/&gt;&lt;property id=&quot;20300&quot; value=&quot;Slide 54 - &amp;quot;User Case 2-2&amp;quot;&quot;/&gt;&lt;property id=&quot;20307&quot; value=&quot;482&quot;/&gt;&lt;/object&gt;&lt;object type=&quot;3&quot; unique_id=&quot;10058&quot;&gt;&lt;property id=&quot;20148&quot; value=&quot;5&quot;/&gt;&lt;property id=&quot;20300&quot; value=&quot;Slide 55&quot;/&gt;&lt;property id=&quot;20307&quot; value=&quot;483&quot;/&gt;&lt;/object&gt;&lt;object type=&quot;3&quot; unique_id=&quot;10059&quot;&gt;&lt;property id=&quot;20148&quot; value=&quot;5&quot;/&gt;&lt;property id=&quot;20300&quot; value=&quot;Slide 56&quot;/&gt;&lt;property id=&quot;20307&quot; value=&quot;484&quot;/&gt;&lt;/object&gt;&lt;object type=&quot;3&quot; unique_id=&quot;10060&quot;&gt;&lt;property id=&quot;20148&quot; value=&quot;5&quot;/&gt;&lt;property id=&quot;20300&quot; value=&quot;Slide 57&quot;/&gt;&lt;property id=&quot;20307&quot; value=&quot;485&quot;/&gt;&lt;/object&gt;&lt;object type=&quot;3&quot; unique_id=&quot;10061&quot;&gt;&lt;property id=&quot;20148&quot; value=&quot;5&quot;/&gt;&lt;property id=&quot;20300&quot; value=&quot;Slide 58&quot;/&gt;&lt;property id=&quot;20307&quot; value=&quot;486&quot;/&gt;&lt;/object&gt;&lt;object type=&quot;3&quot; unique_id=&quot;10062&quot;&gt;&lt;property id=&quot;20148&quot; value=&quot;5&quot;/&gt;&lt;property id=&quot;20300&quot; value=&quot;Slide 59&quot;/&gt;&lt;property id=&quot;20307&quot; value=&quot;487&quot;/&gt;&lt;/object&gt;&lt;object type=&quot;3&quot; unique_id=&quot;10063&quot;&gt;&lt;property id=&quot;20148&quot; value=&quot;5&quot;/&gt;&lt;property id=&quot;20300&quot; value=&quot;Slide 60&quot;/&gt;&lt;property id=&quot;20307&quot; value=&quot;488&quot;/&gt;&lt;/object&gt;&lt;object type=&quot;3&quot; unique_id=&quot;10064&quot;&gt;&lt;property id=&quot;20148&quot; value=&quot;5&quot;/&gt;&lt;property id=&quot;20300&quot; value=&quot;Slide 61&quot;/&gt;&lt;property id=&quot;20307&quot; value=&quot;489&quot;/&gt;&lt;/object&gt;&lt;object type=&quot;3&quot; unique_id=&quot;10065&quot;&gt;&lt;property id=&quot;20148&quot; value=&quot;5&quot;/&gt;&lt;property id=&quot;20300&quot; value=&quot;Slide 62&quot;/&gt;&lt;property id=&quot;20307&quot; value=&quot;490&quot;/&gt;&lt;/object&gt;&lt;object type=&quot;3&quot; unique_id=&quot;10066&quot;&gt;&lt;property id=&quot;20148&quot; value=&quot;5&quot;/&gt;&lt;property id=&quot;20300&quot; value=&quot;Slide 63 - &amp;quot;User Case 2-3-1&amp;quot;&quot;/&gt;&lt;property id=&quot;20307&quot; value=&quot;491&quot;/&gt;&lt;/object&gt;&lt;object type=&quot;3&quot; unique_id=&quot;10067&quot;&gt;&lt;property id=&quot;20148&quot; value=&quot;5&quot;/&gt;&lt;property id=&quot;20300&quot; value=&quot;Slide 64&quot;/&gt;&lt;property id=&quot;20307&quot; value=&quot;492&quot;/&gt;&lt;/object&gt;&lt;object type=&quot;3&quot; unique_id=&quot;10068&quot;&gt;&lt;property id=&quot;20148&quot; value=&quot;5&quot;/&gt;&lt;property id=&quot;20300&quot; value=&quot;Slide 65&quot;/&gt;&lt;property id=&quot;20307&quot; value=&quot;493&quot;/&gt;&lt;/object&gt;&lt;object type=&quot;3&quot; unique_id=&quot;10069&quot;&gt;&lt;property id=&quot;20148&quot; value=&quot;5&quot;/&gt;&lt;property id=&quot;20300&quot; value=&quot;Slide 66&quot;/&gt;&lt;property id=&quot;20307&quot; value=&quot;49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Pera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1">
              <a:lumMod val="95000"/>
            </a:schemeClr>
          </a:solidFill>
        </a:ln>
      </a:spPr>
      <a:bodyPr wrap="square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Pera2010</Template>
  <TotalTime>3002</TotalTime>
  <Words>655</Words>
  <Application>Microsoft Office PowerPoint</Application>
  <PresentationFormat>全屏显示(4:3)</PresentationFormat>
  <Paragraphs>138</Paragraphs>
  <Slides>15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Pera2010</vt:lpstr>
      <vt:lpstr>脚本引擎设计参考</vt:lpstr>
      <vt:lpstr>目前三合一的实现方式</vt:lpstr>
      <vt:lpstr>DataParser写模式</vt:lpstr>
      <vt:lpstr>使用"字典"解析文件</vt:lpstr>
      <vt:lpstr>字典</vt:lpstr>
      <vt:lpstr>DataParser读模式</vt:lpstr>
      <vt:lpstr>命令行</vt:lpstr>
      <vt:lpstr>命令行组成</vt:lpstr>
      <vt:lpstr>分布式</vt:lpstr>
      <vt:lpstr>运行控制</vt:lpstr>
      <vt:lpstr>输出日志</vt:lpstr>
      <vt:lpstr>DataParser存在的价值</vt:lpstr>
      <vt:lpstr>脚本引擎工作模式 </vt:lpstr>
      <vt:lpstr>场景描述：Catia数模转换</vt:lpstr>
      <vt:lpstr>结束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赵文新</dc:creator>
  <cp:lastModifiedBy>liangwen.ma</cp:lastModifiedBy>
  <cp:revision>166</cp:revision>
  <dcterms:created xsi:type="dcterms:W3CDTF">2010-12-17T07:52:13Z</dcterms:created>
  <dcterms:modified xsi:type="dcterms:W3CDTF">2012-07-12T02:06:46Z</dcterms:modified>
</cp:coreProperties>
</file>