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83" r:id="rId2"/>
    <p:sldId id="472" r:id="rId3"/>
    <p:sldId id="476" r:id="rId4"/>
    <p:sldId id="477" r:id="rId5"/>
    <p:sldId id="474" r:id="rId6"/>
    <p:sldId id="475" r:id="rId7"/>
    <p:sldId id="449" r:id="rId8"/>
  </p:sldIdLst>
  <p:sldSz cx="9144000" cy="6858000" type="screen4x3"/>
  <p:notesSz cx="6858000" cy="9144000"/>
  <p:defaultTextStyle>
    <a:defPPr>
      <a:defRPr lang="zh-CN"/>
    </a:defPPr>
    <a:lvl1pPr marL="0" algn="l" defTabSz="913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650" algn="l" defTabSz="913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300" algn="l" defTabSz="913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951" algn="l" defTabSz="913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601" algn="l" defTabSz="913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257" algn="l" defTabSz="913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9910" algn="l" defTabSz="913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6561" algn="l" defTabSz="913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214" algn="l" defTabSz="913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9" autoAdjust="0"/>
    <p:restoredTop sz="95918" autoAdjust="0"/>
  </p:normalViewPr>
  <p:slideViewPr>
    <p:cSldViewPr>
      <p:cViewPr>
        <p:scale>
          <a:sx n="87" d="100"/>
          <a:sy n="87" d="100"/>
        </p:scale>
        <p:origin x="-88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74EC8-B7B4-4102-A0EF-00896D51902F}" type="datetimeFigureOut">
              <a:rPr lang="zh-CN" altLang="en-US" smtClean="0"/>
              <a:pPr/>
              <a:t>2014/5/6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73395-7C75-4280-B027-0FD5A7D396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4716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650" algn="l" defTabSz="913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300" algn="l" defTabSz="913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951" algn="l" defTabSz="913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601" algn="l" defTabSz="913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257" algn="l" defTabSz="913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910" algn="l" defTabSz="913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561" algn="l" defTabSz="913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214" algn="l" defTabSz="913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73395-7C75-4280-B027-0FD5A7D3963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65797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73395-7C75-4280-B027-0FD5A7D3963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606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73395-7C75-4280-B027-0FD5A7D3963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6579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7"/>
          <p:cNvGrpSpPr>
            <a:grpSpLocks/>
          </p:cNvGrpSpPr>
          <p:nvPr userDrawn="1"/>
        </p:nvGrpSpPr>
        <p:grpSpPr bwMode="auto">
          <a:xfrm>
            <a:off x="3132138" y="2349500"/>
            <a:ext cx="6011862" cy="1079500"/>
            <a:chOff x="1973" y="1480"/>
            <a:chExt cx="3787" cy="680"/>
          </a:xfrm>
        </p:grpSpPr>
        <p:sp>
          <p:nvSpPr>
            <p:cNvPr id="5" name="AutoShape 23"/>
            <p:cNvSpPr>
              <a:spLocks noChangeArrowheads="1"/>
            </p:cNvSpPr>
            <p:nvPr userDrawn="1"/>
          </p:nvSpPr>
          <p:spPr bwMode="auto">
            <a:xfrm>
              <a:off x="1973" y="1480"/>
              <a:ext cx="3787" cy="680"/>
            </a:xfrm>
            <a:custGeom>
              <a:avLst/>
              <a:gdLst>
                <a:gd name="G0" fmla="+- 1757 0 0"/>
                <a:gd name="G1" fmla="+- 21600 0 1757"/>
                <a:gd name="G2" fmla="*/ 1757 1 2"/>
                <a:gd name="G3" fmla="+- 21600 0 G2"/>
                <a:gd name="G4" fmla="+/ 1757 21600 2"/>
                <a:gd name="G5" fmla="+/ G1 0 2"/>
                <a:gd name="G6" fmla="*/ 21600 21600 1757"/>
                <a:gd name="G7" fmla="*/ G6 1 2"/>
                <a:gd name="G8" fmla="+- 21600 0 G7"/>
                <a:gd name="G9" fmla="*/ 21600 1 2"/>
                <a:gd name="G10" fmla="+- 1757 0 G9"/>
                <a:gd name="G11" fmla="?: G10 G8 0"/>
                <a:gd name="G12" fmla="?: G10 G7 21600"/>
                <a:gd name="T0" fmla="*/ 20721 w 21600"/>
                <a:gd name="T1" fmla="*/ 10800 h 21600"/>
                <a:gd name="T2" fmla="*/ 10800 w 21600"/>
                <a:gd name="T3" fmla="*/ 21600 h 21600"/>
                <a:gd name="T4" fmla="*/ 879 w 21600"/>
                <a:gd name="T5" fmla="*/ 10800 h 21600"/>
                <a:gd name="T6" fmla="*/ 10800 w 21600"/>
                <a:gd name="T7" fmla="*/ 0 h 21600"/>
                <a:gd name="T8" fmla="*/ 2679 w 21600"/>
                <a:gd name="T9" fmla="*/ 2679 h 21600"/>
                <a:gd name="T10" fmla="*/ 18921 w 21600"/>
                <a:gd name="T11" fmla="*/ 1892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757" y="21600"/>
                  </a:lnTo>
                  <a:lnTo>
                    <a:pt x="1984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66">
                    <a:alpha val="89999"/>
                  </a:srgbClr>
                </a:gs>
                <a:gs pos="100000">
                  <a:srgbClr val="F6D300">
                    <a:alpha val="0"/>
                  </a:srgb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AutoShape 36"/>
            <p:cNvSpPr>
              <a:spLocks noChangeArrowheads="1"/>
            </p:cNvSpPr>
            <p:nvPr userDrawn="1"/>
          </p:nvSpPr>
          <p:spPr bwMode="auto">
            <a:xfrm flipH="1">
              <a:off x="5452" y="1480"/>
              <a:ext cx="308" cy="680"/>
            </a:xfrm>
            <a:prstGeom prst="rtTriangle">
              <a:avLst/>
            </a:prstGeom>
            <a:gradFill rotWithShape="1">
              <a:gsLst>
                <a:gs pos="0">
                  <a:srgbClr val="FFFF66">
                    <a:alpha val="39000"/>
                  </a:srgbClr>
                </a:gs>
                <a:gs pos="100000">
                  <a:srgbClr val="FFFF66">
                    <a:alpha val="0"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7" name="Picture 14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7636" y="188913"/>
            <a:ext cx="12033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0" y="6610358"/>
            <a:ext cx="9144000" cy="24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19" tIns="45665" rIns="91319" bIns="45665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prstClr val="black"/>
                </a:solidFill>
                <a:ea typeface="宋体" charset="-122"/>
              </a:rPr>
              <a:t>A </a:t>
            </a:r>
            <a:r>
              <a:rPr lang="en-US" altLang="zh-CN" sz="1000" dirty="0" err="1">
                <a:solidFill>
                  <a:prstClr val="black"/>
                </a:solidFill>
                <a:ea typeface="宋体" charset="-122"/>
              </a:rPr>
              <a:t>Pera</a:t>
            </a:r>
            <a:r>
              <a:rPr lang="en-US" altLang="zh-CN" sz="1000" dirty="0">
                <a:solidFill>
                  <a:prstClr val="black"/>
                </a:solidFill>
                <a:ea typeface="宋体" charset="-122"/>
              </a:rPr>
              <a:t> Global Company © 2009 PERA China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91880" y="1958986"/>
            <a:ext cx="5832648" cy="1470025"/>
          </a:xfrm>
        </p:spPr>
        <p:txBody>
          <a:bodyPr/>
          <a:lstStyle>
            <a:lvl1pPr>
              <a:defRPr sz="3600">
                <a:latin typeface="汉仪大黑简" pitchFamily="49" charset="-122"/>
                <a:ea typeface="汉仪大黑简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5526" y="2997200"/>
            <a:ext cx="5256213" cy="47783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5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5147C-424F-4858-A9D3-DA23614D94EE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1894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F09E3-7436-4C20-B787-4EFA7A0D0922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143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7663" y="-17463"/>
            <a:ext cx="2195512" cy="61436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7951" y="-17463"/>
            <a:ext cx="6437313" cy="61436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8B36B-78A8-4934-A196-A7D4EB99A0C0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4874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-17461"/>
            <a:ext cx="6707188" cy="8509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36" y="981075"/>
            <a:ext cx="4244975" cy="51450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11" y="981075"/>
            <a:ext cx="4244975" cy="2495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11" y="3629025"/>
            <a:ext cx="4244975" cy="2497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58493-C426-4350-A8DA-69BCCDF6D1E4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823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19" tIns="45665" rIns="91319" bIns="45665" numCol="1" rtlCol="0" anchor="ctr" anchorCtr="0" compatLnSpc="1">
            <a:prstTxWarp prst="textNoShape">
              <a:avLst/>
            </a:prstTxWarp>
          </a:bodyPr>
          <a:lstStyle/>
          <a:p>
            <a:pPr defTabSz="913190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260659"/>
            <a:ext cx="6059562" cy="850901"/>
          </a:xfrm>
          <a:effectLst>
            <a:outerShdw blurRad="114300" dist="381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2400">
                <a:latin typeface="汉仪大黑简" pitchFamily="49" charset="-122"/>
                <a:ea typeface="汉仪大黑简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86" y="1340777"/>
            <a:ext cx="7776865" cy="4785395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EE3B4-E8BB-4F12-AFF0-D58B53277A8F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pic>
        <p:nvPicPr>
          <p:cNvPr id="9" name="Picture 14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5150" y="332656"/>
            <a:ext cx="12033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73879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19" tIns="45665" rIns="91319" bIns="45665" numCol="1" rtlCol="0" anchor="ctr" anchorCtr="0" compatLnSpc="1">
            <a:prstTxWarp prst="textNoShape">
              <a:avLst/>
            </a:prstTxWarp>
          </a:bodyPr>
          <a:lstStyle/>
          <a:p>
            <a:pPr defTabSz="913190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636923"/>
            <a:ext cx="7340352" cy="786011"/>
          </a:xfrm>
          <a:effectLst>
            <a:outerShdw blurRad="762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algn="ctr">
              <a:defRPr sz="4000" b="0" cap="all">
                <a:latin typeface="汉仪大黑简" pitchFamily="49" charset="-122"/>
                <a:ea typeface="汉仪大黑简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645024"/>
            <a:ext cx="7772400" cy="76187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595" indent="0">
              <a:buNone/>
              <a:defRPr sz="1800"/>
            </a:lvl2pPr>
            <a:lvl3pPr marL="913190" indent="0">
              <a:buNone/>
              <a:defRPr sz="1600"/>
            </a:lvl3pPr>
            <a:lvl4pPr marL="1369786" indent="0">
              <a:buNone/>
              <a:defRPr sz="1400"/>
            </a:lvl4pPr>
            <a:lvl5pPr marL="1826382" indent="0">
              <a:buNone/>
              <a:defRPr sz="1400"/>
            </a:lvl5pPr>
            <a:lvl6pPr marL="2282983" indent="0">
              <a:buNone/>
              <a:defRPr sz="1400"/>
            </a:lvl6pPr>
            <a:lvl7pPr marL="2739581" indent="0">
              <a:buNone/>
              <a:defRPr sz="1400"/>
            </a:lvl7pPr>
            <a:lvl8pPr marL="3196177" indent="0">
              <a:buNone/>
              <a:defRPr sz="1400"/>
            </a:lvl8pPr>
            <a:lvl9pPr marL="3652776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E9495-ACD6-4D49-868E-C34D4F69D44C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pic>
        <p:nvPicPr>
          <p:cNvPr id="10" name="Picture 14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5150" y="332656"/>
            <a:ext cx="12033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0255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19" tIns="45665" rIns="91319" bIns="45665" numCol="1" rtlCol="0" anchor="ctr" anchorCtr="0" compatLnSpc="1">
            <a:prstTxWarp prst="textNoShape">
              <a:avLst/>
            </a:prstTxWarp>
          </a:bodyPr>
          <a:lstStyle/>
          <a:p>
            <a:pPr defTabSz="913190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45862"/>
            <a:ext cx="6131570" cy="850901"/>
          </a:xfrm>
          <a:noFill/>
          <a:ln w="9525">
            <a:noFill/>
            <a:miter lim="800000"/>
            <a:headEnd/>
            <a:tailEnd/>
          </a:ln>
          <a:effectLst>
            <a:outerShdw blurRad="1143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319" tIns="45665" rIns="91319" bIns="4566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dirty="0">
                <a:solidFill>
                  <a:schemeClr val="tx1"/>
                </a:solidFill>
                <a:latin typeface="汉仪大黑简" pitchFamily="49" charset="-122"/>
                <a:ea typeface="汉仪大黑简" pitchFamily="49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2132856"/>
            <a:ext cx="4028256" cy="399330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319" tIns="45665" rIns="91319" bIns="45665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lang="zh-CN" altLang="en-US" sz="16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lang="zh-CN" altLang="en-US" sz="1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9BE62-5DB8-48B3-807E-FB21E79B1A91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pic>
        <p:nvPicPr>
          <p:cNvPr id="9" name="Picture 14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5150" y="332656"/>
            <a:ext cx="12033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8511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95" indent="0">
              <a:buNone/>
              <a:defRPr sz="2000" b="1"/>
            </a:lvl2pPr>
            <a:lvl3pPr marL="913190" indent="0">
              <a:buNone/>
              <a:defRPr sz="1800" b="1"/>
            </a:lvl3pPr>
            <a:lvl4pPr marL="1369786" indent="0">
              <a:buNone/>
              <a:defRPr sz="1600" b="1"/>
            </a:lvl4pPr>
            <a:lvl5pPr marL="1826382" indent="0">
              <a:buNone/>
              <a:defRPr sz="1600" b="1"/>
            </a:lvl5pPr>
            <a:lvl6pPr marL="2282983" indent="0">
              <a:buNone/>
              <a:defRPr sz="1600" b="1"/>
            </a:lvl6pPr>
            <a:lvl7pPr marL="2739581" indent="0">
              <a:buNone/>
              <a:defRPr sz="1600" b="1"/>
            </a:lvl7pPr>
            <a:lvl8pPr marL="3196177" indent="0">
              <a:buNone/>
              <a:defRPr sz="1600" b="1"/>
            </a:lvl8pPr>
            <a:lvl9pPr marL="3652776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95" indent="0">
              <a:buNone/>
              <a:defRPr sz="2000" b="1"/>
            </a:lvl2pPr>
            <a:lvl3pPr marL="913190" indent="0">
              <a:buNone/>
              <a:defRPr sz="1800" b="1"/>
            </a:lvl3pPr>
            <a:lvl4pPr marL="1369786" indent="0">
              <a:buNone/>
              <a:defRPr sz="1600" b="1"/>
            </a:lvl4pPr>
            <a:lvl5pPr marL="1826382" indent="0">
              <a:buNone/>
              <a:defRPr sz="1600" b="1"/>
            </a:lvl5pPr>
            <a:lvl6pPr marL="2282983" indent="0">
              <a:buNone/>
              <a:defRPr sz="1600" b="1"/>
            </a:lvl6pPr>
            <a:lvl7pPr marL="2739581" indent="0">
              <a:buNone/>
              <a:defRPr sz="1600" b="1"/>
            </a:lvl7pPr>
            <a:lvl8pPr marL="3196177" indent="0">
              <a:buNone/>
              <a:defRPr sz="1600" b="1"/>
            </a:lvl8pPr>
            <a:lvl9pPr marL="3652776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C5400-DCE1-4003-A716-240106ED6340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235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A5EDD-0283-43D7-A05B-B335093793DE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839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B8763-9BA2-45E7-A9E0-BDBF061EA84E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802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595" indent="0">
              <a:buNone/>
              <a:defRPr sz="1200"/>
            </a:lvl2pPr>
            <a:lvl3pPr marL="913190" indent="0">
              <a:buNone/>
              <a:defRPr sz="1000"/>
            </a:lvl3pPr>
            <a:lvl4pPr marL="1369786" indent="0">
              <a:buNone/>
              <a:defRPr sz="900"/>
            </a:lvl4pPr>
            <a:lvl5pPr marL="1826382" indent="0">
              <a:buNone/>
              <a:defRPr sz="900"/>
            </a:lvl5pPr>
            <a:lvl6pPr marL="2282983" indent="0">
              <a:buNone/>
              <a:defRPr sz="900"/>
            </a:lvl6pPr>
            <a:lvl7pPr marL="2739581" indent="0">
              <a:buNone/>
              <a:defRPr sz="900"/>
            </a:lvl7pPr>
            <a:lvl8pPr marL="3196177" indent="0">
              <a:buNone/>
              <a:defRPr sz="900"/>
            </a:lvl8pPr>
            <a:lvl9pPr marL="3652776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88063-D3D3-483F-83A0-7292B99B5418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164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595" indent="0">
              <a:buNone/>
              <a:defRPr sz="2800"/>
            </a:lvl2pPr>
            <a:lvl3pPr marL="913190" indent="0">
              <a:buNone/>
              <a:defRPr sz="2400"/>
            </a:lvl3pPr>
            <a:lvl4pPr marL="1369786" indent="0">
              <a:buNone/>
              <a:defRPr sz="2000"/>
            </a:lvl4pPr>
            <a:lvl5pPr marL="1826382" indent="0">
              <a:buNone/>
              <a:defRPr sz="2000"/>
            </a:lvl5pPr>
            <a:lvl6pPr marL="2282983" indent="0">
              <a:buNone/>
              <a:defRPr sz="2000"/>
            </a:lvl6pPr>
            <a:lvl7pPr marL="2739581" indent="0">
              <a:buNone/>
              <a:defRPr sz="2000"/>
            </a:lvl7pPr>
            <a:lvl8pPr marL="3196177" indent="0">
              <a:buNone/>
              <a:defRPr sz="2000"/>
            </a:lvl8pPr>
            <a:lvl9pPr marL="3652776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595" indent="0">
              <a:buNone/>
              <a:defRPr sz="1200"/>
            </a:lvl2pPr>
            <a:lvl3pPr marL="913190" indent="0">
              <a:buNone/>
              <a:defRPr sz="1000"/>
            </a:lvl3pPr>
            <a:lvl4pPr marL="1369786" indent="0">
              <a:buNone/>
              <a:defRPr sz="900"/>
            </a:lvl4pPr>
            <a:lvl5pPr marL="1826382" indent="0">
              <a:buNone/>
              <a:defRPr sz="900"/>
            </a:lvl5pPr>
            <a:lvl6pPr marL="2282983" indent="0">
              <a:buNone/>
              <a:defRPr sz="900"/>
            </a:lvl6pPr>
            <a:lvl7pPr marL="2739581" indent="0">
              <a:buNone/>
              <a:defRPr sz="900"/>
            </a:lvl7pPr>
            <a:lvl8pPr marL="3196177" indent="0">
              <a:buNone/>
              <a:defRPr sz="900"/>
            </a:lvl8pPr>
            <a:lvl9pPr marL="3652776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A3B1D-F6BB-41FF-B298-F3CED7B7E208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367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 b="-288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693738"/>
            <a:ext cx="9144000" cy="5903912"/>
          </a:xfrm>
          <a:prstGeom prst="rect">
            <a:avLst/>
          </a:prstGeom>
          <a:gradFill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319" tIns="45665" rIns="91319" bIns="4566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-17461"/>
            <a:ext cx="6563618" cy="85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9" tIns="45665" rIns="91319" bIns="456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9" tIns="45665" rIns="91319" bIns="456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9" tIns="45665" rIns="91319" bIns="45665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9" tIns="45665" rIns="91319" bIns="45665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59575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9" tIns="45665" rIns="91319" bIns="45665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2792DC-2CBC-460D-A4C7-46FC9C97B3B5}" type="slidenum">
              <a:rPr lang="en-US" altLang="zh-CN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pic>
        <p:nvPicPr>
          <p:cNvPr id="1032" name="Picture 7" descr="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36" y="188913"/>
            <a:ext cx="12033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74688"/>
            <a:ext cx="9144000" cy="17462"/>
          </a:xfrm>
          <a:prstGeom prst="rect">
            <a:avLst/>
          </a:prstGeom>
          <a:solidFill>
            <a:srgbClr val="FFDB0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319" tIns="45665" rIns="91319" bIns="4566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0" y="6610358"/>
            <a:ext cx="9144000" cy="24611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lIns="91319" tIns="45665" rIns="91319" bIns="45665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prstClr val="black"/>
                </a:solidFill>
                <a:ea typeface="宋体" charset="-122"/>
              </a:rPr>
              <a:t>A </a:t>
            </a:r>
            <a:r>
              <a:rPr lang="en-US" altLang="zh-CN" sz="1000" dirty="0" err="1">
                <a:solidFill>
                  <a:prstClr val="black"/>
                </a:solidFill>
                <a:ea typeface="宋体" charset="-122"/>
              </a:rPr>
              <a:t>Pera</a:t>
            </a:r>
            <a:r>
              <a:rPr lang="en-US" altLang="zh-CN" sz="1000" dirty="0">
                <a:solidFill>
                  <a:prstClr val="black"/>
                </a:solidFill>
                <a:ea typeface="宋体" charset="-122"/>
              </a:rPr>
              <a:t> Global Company © 2009 PERA China</a:t>
            </a:r>
          </a:p>
        </p:txBody>
      </p:sp>
    </p:spTree>
    <p:extLst>
      <p:ext uri="{BB962C8B-B14F-4D97-AF65-F5344CB8AC3E}">
        <p14:creationId xmlns:p14="http://schemas.microsoft.com/office/powerpoint/2010/main" xmlns="" val="176451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黑体" pitchFamily="2" charset="-122"/>
        </a:defRPr>
      </a:lvl5pPr>
      <a:lvl6pPr marL="456595"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黑体" pitchFamily="2" charset="-122"/>
        </a:defRPr>
      </a:lvl6pPr>
      <a:lvl7pPr marL="913190"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黑体" pitchFamily="2" charset="-122"/>
        </a:defRPr>
      </a:lvl7pPr>
      <a:lvl8pPr marL="1369786"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黑体" pitchFamily="2" charset="-122"/>
        </a:defRPr>
      </a:lvl8pPr>
      <a:lvl9pPr marL="1826382"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449" indent="-342449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sz="2300">
          <a:solidFill>
            <a:schemeClr val="tx1"/>
          </a:solidFill>
          <a:latin typeface="+mn-lt"/>
          <a:ea typeface="+mn-ea"/>
          <a:cs typeface="+mn-cs"/>
        </a:defRPr>
      </a:lvl1pPr>
      <a:lvl2pPr marL="741971" indent="-28536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1141493" indent="-22829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598088" indent="-22829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▪"/>
        <a:defRPr sz="1900">
          <a:solidFill>
            <a:schemeClr val="tx1"/>
          </a:solidFill>
          <a:latin typeface="+mn-lt"/>
          <a:ea typeface="+mn-ea"/>
        </a:defRPr>
      </a:lvl4pPr>
      <a:lvl5pPr marL="2054684" indent="-22829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»"/>
        <a:defRPr sz="1900">
          <a:solidFill>
            <a:schemeClr val="tx1"/>
          </a:solidFill>
          <a:latin typeface="+mn-lt"/>
          <a:ea typeface="+mn-ea"/>
        </a:defRPr>
      </a:lvl5pPr>
      <a:lvl6pPr marL="2511281" indent="-22829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»"/>
        <a:defRPr sz="1900">
          <a:solidFill>
            <a:schemeClr val="tx1"/>
          </a:solidFill>
          <a:latin typeface="+mn-lt"/>
          <a:ea typeface="+mn-ea"/>
        </a:defRPr>
      </a:lvl6pPr>
      <a:lvl7pPr marL="2967878" indent="-22829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»"/>
        <a:defRPr sz="1900">
          <a:solidFill>
            <a:schemeClr val="tx1"/>
          </a:solidFill>
          <a:latin typeface="+mn-lt"/>
          <a:ea typeface="+mn-ea"/>
        </a:defRPr>
      </a:lvl7pPr>
      <a:lvl8pPr marL="3424477" indent="-22829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»"/>
        <a:defRPr sz="1900">
          <a:solidFill>
            <a:schemeClr val="tx1"/>
          </a:solidFill>
          <a:latin typeface="+mn-lt"/>
          <a:ea typeface="+mn-ea"/>
        </a:defRPr>
      </a:lvl8pPr>
      <a:lvl9pPr marL="3881074" indent="-22829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»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31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95" algn="l" defTabSz="9131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90" algn="l" defTabSz="9131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786" algn="l" defTabSz="9131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382" algn="l" defTabSz="9131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983" algn="l" defTabSz="9131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581" algn="l" defTabSz="9131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177" algn="l" defTabSz="9131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776" algn="l" defTabSz="9131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555776" y="1958986"/>
            <a:ext cx="6624736" cy="1470025"/>
          </a:xfrm>
        </p:spPr>
        <p:txBody>
          <a:bodyPr/>
          <a:lstStyle/>
          <a:p>
            <a:r>
              <a:rPr lang="en-US" altLang="zh-CN" b="1" dirty="0" smtClean="0"/>
              <a:t>PERA13.1</a:t>
            </a:r>
            <a:r>
              <a:rPr lang="zh-CN" altLang="en-US" b="1" dirty="0" smtClean="0"/>
              <a:t>综合设计业务逻辑图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                  </a:t>
            </a:r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5643538" cy="571480"/>
          </a:xfrm>
        </p:spPr>
        <p:txBody>
          <a:bodyPr/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综合设计系统功能架构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171471"/>
            <a:ext cx="131952" cy="342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5298" tIns="32649" rIns="65298" bIns="3264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图片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209" y="670701"/>
            <a:ext cx="8755582" cy="621468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764704"/>
            <a:ext cx="7776865" cy="5544616"/>
          </a:xfrm>
        </p:spPr>
        <p:txBody>
          <a:bodyPr/>
          <a:lstStyle/>
          <a:p>
            <a:r>
              <a:rPr lang="zh-CN" altLang="en-US" dirty="0"/>
              <a:t>综合</a:t>
            </a:r>
            <a:r>
              <a:rPr lang="zh-CN" altLang="en-US" dirty="0" smtClean="0"/>
              <a:t>设计逻辑架构</a:t>
            </a:r>
            <a:r>
              <a:rPr lang="zh-CN" altLang="en-US" dirty="0"/>
              <a:t>图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0" y="-27384"/>
            <a:ext cx="7452320" cy="648072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41" tIns="45675" rIns="91341" bIns="4567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lt1"/>
                </a:solidFill>
                <a:latin typeface="汉仪大黑简" pitchFamily="49" charset="-122"/>
                <a:ea typeface="汉仪大黑简" pitchFamily="49" charset="-122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6705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341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0116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6821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/>
              <a:t>综合</a:t>
            </a:r>
            <a:r>
              <a:rPr lang="zh-CN" altLang="en-US" sz="3200" dirty="0" smtClean="0"/>
              <a:t>设计逻辑架构</a:t>
            </a:r>
            <a:r>
              <a:rPr lang="zh-CN" altLang="en-US" sz="3200" dirty="0"/>
              <a:t>图</a:t>
            </a:r>
            <a:endParaRPr lang="zh-CN" altLang="en-US" sz="3200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85887" y="1268760"/>
            <a:ext cx="6372225" cy="495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355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764704"/>
            <a:ext cx="7776865" cy="4929411"/>
          </a:xfrm>
        </p:spPr>
        <p:txBody>
          <a:bodyPr/>
          <a:lstStyle/>
          <a:p>
            <a:r>
              <a:rPr lang="zh-CN" altLang="en-US" smtClean="0"/>
              <a:t>综合</a:t>
            </a:r>
            <a:r>
              <a:rPr lang="zh-CN" altLang="en-US" smtClean="0"/>
              <a:t>设计部署分布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0" y="-27384"/>
            <a:ext cx="7452320" cy="648072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41" tIns="45675" rIns="91341" bIns="4567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lt1"/>
                </a:solidFill>
                <a:latin typeface="汉仪大黑简" pitchFamily="49" charset="-122"/>
                <a:ea typeface="汉仪大黑简" pitchFamily="49" charset="-122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6705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341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0116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6821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kern="0" dirty="0" smtClean="0"/>
              <a:t>综合</a:t>
            </a:r>
            <a:r>
              <a:rPr lang="zh-CN" altLang="en-US" sz="3200" kern="0" dirty="0" smtClean="0"/>
              <a:t>设计部署分布</a:t>
            </a:r>
            <a:r>
              <a:rPr lang="zh-CN" altLang="en-US" sz="3200" kern="0" dirty="0" smtClean="0"/>
              <a:t>图</a:t>
            </a:r>
            <a:endParaRPr lang="zh-CN" altLang="en-US" sz="3200" kern="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1254622"/>
              </p:ext>
            </p:extLst>
          </p:nvPr>
        </p:nvGraphicFramePr>
        <p:xfrm>
          <a:off x="827584" y="1268761"/>
          <a:ext cx="6912768" cy="5194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7216"/>
                <a:gridCol w="4765552"/>
              </a:tblGrid>
              <a:tr h="2212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部署包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服务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498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综合设计</a:t>
                      </a:r>
                      <a:r>
                        <a:rPr lang="en-US" altLang="zh-CN" sz="12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(WS)</a:t>
                      </a:r>
                      <a:endParaRPr lang="zh-CN" altLang="zh-CN" sz="120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3410" rtl="0" eaLnBrk="1" latinLnBrk="0" hangingPunct="1">
                        <a:spcAft>
                          <a:spcPts val="0"/>
                        </a:spcAft>
                      </a:pPr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341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运行环境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341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方案及作业管理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341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执行管理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341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组件数据管理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341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运行时监控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341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引擎服务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3410" rtl="0" eaLnBrk="1" latinLnBrk="0" hangingPunct="1">
                        <a:spcAft>
                          <a:spcPts val="0"/>
                        </a:spcAft>
                      </a:pPr>
                      <a:endParaRPr lang="zh-C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10247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综合设计客户端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341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封装设计环境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341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建模设计环境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341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组件资源管理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341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组件队列管理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341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组件运行服务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341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组件文件管理</a:t>
                      </a:r>
                      <a:endParaRPr lang="zh-C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11396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分布式调度</a:t>
                      </a:r>
                      <a:r>
                        <a:rPr lang="en-US" altLang="zh-CN" sz="12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(DRM)</a:t>
                      </a:r>
                      <a:endParaRPr lang="zh-CN" altLang="zh-CN" sz="120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分布式管理监控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分布式调度</a:t>
                      </a:r>
                      <a:endParaRPr lang="zh-C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12199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计算节点</a:t>
                      </a:r>
                      <a:r>
                        <a:rPr lang="en-US" altLang="zh-CN" sz="12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(Agent)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</a:t>
                      </a:r>
                      <a:endParaRPr lang="zh-C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77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0" y="-27384"/>
            <a:ext cx="7452320" cy="648072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19" tIns="45665" rIns="91319" bIns="4566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lt1"/>
                </a:solidFill>
                <a:latin typeface="汉仪大黑简" pitchFamily="49" charset="-122"/>
                <a:ea typeface="汉仪大黑简" pitchFamily="49" charset="-122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6705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341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0116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6821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kern="0" dirty="0" smtClean="0"/>
              <a:t>综合设计逻辑接口设计</a:t>
            </a:r>
            <a:endParaRPr lang="zh-CN" altLang="en-US" sz="3200" kern="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28959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077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0" y="-27384"/>
            <a:ext cx="7452320" cy="648072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19" tIns="45665" rIns="91319" bIns="4566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lt1"/>
                </a:solidFill>
                <a:latin typeface="汉仪大黑简" pitchFamily="49" charset="-122"/>
                <a:ea typeface="汉仪大黑简" pitchFamily="49" charset="-122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6705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341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0116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6821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kern="0" dirty="0" smtClean="0"/>
              <a:t>综合设计整体业务逻辑</a:t>
            </a:r>
            <a:endParaRPr lang="zh-CN" altLang="en-US" sz="3200" kern="0" dirty="0"/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064" y="692691"/>
            <a:ext cx="7452320" cy="6192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077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0" y="-27384"/>
            <a:ext cx="7452320" cy="648072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19" tIns="45665" rIns="91319" bIns="4566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lt1"/>
                </a:solidFill>
                <a:latin typeface="汉仪大黑简" pitchFamily="49" charset="-122"/>
                <a:ea typeface="汉仪大黑简" pitchFamily="49" charset="-122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6705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341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0116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6821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kern="0" dirty="0" smtClean="0"/>
              <a:t>综合设计内部业务逻辑（网络引擎）</a:t>
            </a:r>
            <a:endParaRPr lang="zh-CN" altLang="en-US" sz="3200" kern="0" dirty="0"/>
          </a:p>
        </p:txBody>
      </p:sp>
      <p:pic>
        <p:nvPicPr>
          <p:cNvPr id="130130" name="Picture 8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" y="1124744"/>
            <a:ext cx="9178296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2355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GO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-perachina_2009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PPT-perachina_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perachina_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perachina_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perachina_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perachina_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perachina_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perachina_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perachina_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perachina_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perachina_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perachina_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perachina_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7725</TotalTime>
  <Words>112</Words>
  <Application>Microsoft Office PowerPoint</Application>
  <PresentationFormat>全屏显示(4:3)</PresentationFormat>
  <Paragraphs>35</Paragraphs>
  <Slides>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LOGO方案</vt:lpstr>
      <vt:lpstr>PERA13.1综合设计业务逻辑图</vt:lpstr>
      <vt:lpstr>综合设计系统功能架构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EE体系结构</dc:title>
  <dc:creator>于淼</dc:creator>
  <cp:lastModifiedBy>wei-feng</cp:lastModifiedBy>
  <cp:revision>1144</cp:revision>
  <dcterms:created xsi:type="dcterms:W3CDTF">2012-07-26T02:39:03Z</dcterms:created>
  <dcterms:modified xsi:type="dcterms:W3CDTF">2014-05-06T00:58:47Z</dcterms:modified>
</cp:coreProperties>
</file>