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83" r:id="rId2"/>
    <p:sldId id="476" r:id="rId3"/>
    <p:sldId id="474" r:id="rId4"/>
  </p:sldIdLst>
  <p:sldSz cx="9144000" cy="6858000" type="screen4x3"/>
  <p:notesSz cx="6858000" cy="9144000"/>
  <p:defaultTextStyle>
    <a:defPPr>
      <a:defRPr lang="zh-CN"/>
    </a:defPPr>
    <a:lvl1pPr marL="0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50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300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51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601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57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910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561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214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95918" autoAdjust="0"/>
  </p:normalViewPr>
  <p:slideViewPr>
    <p:cSldViewPr>
      <p:cViewPr>
        <p:scale>
          <a:sx n="87" d="100"/>
          <a:sy n="87" d="100"/>
        </p:scale>
        <p:origin x="-882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4EC8-B7B4-4102-A0EF-00896D51902F}" type="datetimeFigureOut">
              <a:rPr lang="zh-CN" altLang="en-US" smtClean="0"/>
              <a:pPr/>
              <a:t>2014/5/20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73395-7C75-4280-B027-0FD5A7D39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716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650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300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951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601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257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10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561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14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73395-7C75-4280-B027-0FD5A7D3963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57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 userDrawn="1"/>
        </p:nvGrpSpPr>
        <p:grpSpPr bwMode="auto">
          <a:xfrm>
            <a:off x="3132138" y="2349500"/>
            <a:ext cx="6011862" cy="1079500"/>
            <a:chOff x="1973" y="1480"/>
            <a:chExt cx="3787" cy="680"/>
          </a:xfrm>
        </p:grpSpPr>
        <p:sp>
          <p:nvSpPr>
            <p:cNvPr id="5" name="AutoShape 23"/>
            <p:cNvSpPr>
              <a:spLocks noChangeArrowheads="1"/>
            </p:cNvSpPr>
            <p:nvPr userDrawn="1"/>
          </p:nvSpPr>
          <p:spPr bwMode="auto">
            <a:xfrm>
              <a:off x="1973" y="1480"/>
              <a:ext cx="3787" cy="680"/>
            </a:xfrm>
            <a:custGeom>
              <a:avLst/>
              <a:gdLst>
                <a:gd name="G0" fmla="+- 1757 0 0"/>
                <a:gd name="G1" fmla="+- 21600 0 1757"/>
                <a:gd name="G2" fmla="*/ 1757 1 2"/>
                <a:gd name="G3" fmla="+- 21600 0 G2"/>
                <a:gd name="G4" fmla="+/ 1757 21600 2"/>
                <a:gd name="G5" fmla="+/ G1 0 2"/>
                <a:gd name="G6" fmla="*/ 21600 21600 1757"/>
                <a:gd name="G7" fmla="*/ G6 1 2"/>
                <a:gd name="G8" fmla="+- 21600 0 G7"/>
                <a:gd name="G9" fmla="*/ 21600 1 2"/>
                <a:gd name="G10" fmla="+- 1757 0 G9"/>
                <a:gd name="G11" fmla="?: G10 G8 0"/>
                <a:gd name="G12" fmla="?: G10 G7 21600"/>
                <a:gd name="T0" fmla="*/ 20721 w 21600"/>
                <a:gd name="T1" fmla="*/ 10800 h 21600"/>
                <a:gd name="T2" fmla="*/ 10800 w 21600"/>
                <a:gd name="T3" fmla="*/ 21600 h 21600"/>
                <a:gd name="T4" fmla="*/ 879 w 21600"/>
                <a:gd name="T5" fmla="*/ 10800 h 21600"/>
                <a:gd name="T6" fmla="*/ 10800 w 21600"/>
                <a:gd name="T7" fmla="*/ 0 h 21600"/>
                <a:gd name="T8" fmla="*/ 2679 w 21600"/>
                <a:gd name="T9" fmla="*/ 2679 h 21600"/>
                <a:gd name="T10" fmla="*/ 18921 w 21600"/>
                <a:gd name="T11" fmla="*/ 189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57" y="21600"/>
                  </a:lnTo>
                  <a:lnTo>
                    <a:pt x="1984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66">
                    <a:alpha val="89999"/>
                  </a:srgbClr>
                </a:gs>
                <a:gs pos="100000">
                  <a:srgbClr val="F6D300">
                    <a:alpha val="0"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AutoShape 36"/>
            <p:cNvSpPr>
              <a:spLocks noChangeArrowheads="1"/>
            </p:cNvSpPr>
            <p:nvPr userDrawn="1"/>
          </p:nvSpPr>
          <p:spPr bwMode="auto">
            <a:xfrm flipH="1">
              <a:off x="5452" y="1480"/>
              <a:ext cx="308" cy="680"/>
            </a:xfrm>
            <a:prstGeom prst="rtTriangle">
              <a:avLst/>
            </a:prstGeom>
            <a:gradFill rotWithShape="1">
              <a:gsLst>
                <a:gs pos="0">
                  <a:srgbClr val="FFFF66">
                    <a:alpha val="39000"/>
                  </a:srgbClr>
                </a:gs>
                <a:gs pos="100000">
                  <a:srgbClr val="FFFF66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1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6" y="188913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0" y="6610358"/>
            <a:ext cx="9144000" cy="24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9" tIns="45665" rIns="91319" bIns="45665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ea typeface="宋体" charset="-122"/>
              </a:rPr>
              <a:t>A </a:t>
            </a:r>
            <a:r>
              <a:rPr lang="en-US" altLang="zh-CN" sz="1000" dirty="0" err="1">
                <a:solidFill>
                  <a:prstClr val="black"/>
                </a:solidFill>
                <a:ea typeface="宋体" charset="-122"/>
              </a:rPr>
              <a:t>Pera</a:t>
            </a:r>
            <a:r>
              <a:rPr lang="en-US" altLang="zh-CN" sz="1000" dirty="0">
                <a:solidFill>
                  <a:prstClr val="black"/>
                </a:solidFill>
                <a:ea typeface="宋体" charset="-122"/>
              </a:rPr>
              <a:t> Global Company © 2009 PERA China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1880" y="1958986"/>
            <a:ext cx="5832648" cy="1470025"/>
          </a:xfrm>
        </p:spPr>
        <p:txBody>
          <a:bodyPr/>
          <a:lstStyle>
            <a:lvl1pPr>
              <a:defRPr sz="36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5526" y="2997200"/>
            <a:ext cx="5256213" cy="47783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5147C-424F-4858-A9D3-DA23614D94E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189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09E3-7436-4C20-B787-4EFA7A0D0922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43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-17463"/>
            <a:ext cx="2195512" cy="61436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1" y="-17463"/>
            <a:ext cx="6437313" cy="61436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8B36B-78A8-4934-A196-A7D4EB99A0C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7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-17461"/>
            <a:ext cx="6707188" cy="8509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36" y="981075"/>
            <a:ext cx="4244975" cy="5145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11" y="981075"/>
            <a:ext cx="4244975" cy="249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11" y="3629025"/>
            <a:ext cx="4244975" cy="2497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58493-C426-4350-A8DA-69BCCDF6D1E4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823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19" tIns="45665" rIns="91319" bIns="45665" numCol="1" rtlCol="0" anchor="ctr" anchorCtr="0" compatLnSpc="1">
            <a:prstTxWarp prst="textNoShape">
              <a:avLst/>
            </a:prstTxWarp>
          </a:bodyPr>
          <a:lstStyle/>
          <a:p>
            <a:pPr defTabSz="913190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59"/>
            <a:ext cx="6059562" cy="850901"/>
          </a:xfrm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24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86" y="1340777"/>
            <a:ext cx="7776865" cy="4785395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EE3B4-E8BB-4F12-AFF0-D58B53277A8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5150" y="332656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7387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19" tIns="45665" rIns="91319" bIns="45665" numCol="1" rtlCol="0" anchor="ctr" anchorCtr="0" compatLnSpc="1">
            <a:prstTxWarp prst="textNoShape">
              <a:avLst/>
            </a:prstTxWarp>
          </a:bodyPr>
          <a:lstStyle/>
          <a:p>
            <a:pPr defTabSz="913190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36923"/>
            <a:ext cx="7340352" cy="786011"/>
          </a:xfrm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ctr">
              <a:defRPr sz="4000" b="0" cap="all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645024"/>
            <a:ext cx="7772400" cy="76187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95" indent="0">
              <a:buNone/>
              <a:defRPr sz="1800"/>
            </a:lvl2pPr>
            <a:lvl3pPr marL="913190" indent="0">
              <a:buNone/>
              <a:defRPr sz="1600"/>
            </a:lvl3pPr>
            <a:lvl4pPr marL="1369786" indent="0">
              <a:buNone/>
              <a:defRPr sz="1400"/>
            </a:lvl4pPr>
            <a:lvl5pPr marL="1826382" indent="0">
              <a:buNone/>
              <a:defRPr sz="1400"/>
            </a:lvl5pPr>
            <a:lvl6pPr marL="2282983" indent="0">
              <a:buNone/>
              <a:defRPr sz="1400"/>
            </a:lvl6pPr>
            <a:lvl7pPr marL="2739581" indent="0">
              <a:buNone/>
              <a:defRPr sz="1400"/>
            </a:lvl7pPr>
            <a:lvl8pPr marL="3196177" indent="0">
              <a:buNone/>
              <a:defRPr sz="1400"/>
            </a:lvl8pPr>
            <a:lvl9pPr marL="3652776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E9495-ACD6-4D49-868E-C34D4F69D44C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10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5150" y="332656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025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19" tIns="45665" rIns="91319" bIns="45665" numCol="1" rtlCol="0" anchor="ctr" anchorCtr="0" compatLnSpc="1">
            <a:prstTxWarp prst="textNoShape">
              <a:avLst/>
            </a:prstTxWarp>
          </a:bodyPr>
          <a:lstStyle/>
          <a:p>
            <a:pPr defTabSz="913190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45862"/>
            <a:ext cx="6131570" cy="850901"/>
          </a:xfrm>
          <a:noFill/>
          <a:ln w="9525">
            <a:noFill/>
            <a:miter lim="800000"/>
            <a:headEnd/>
            <a:tailEnd/>
          </a:ln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319" tIns="45665" rIns="91319" bIns="4566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dirty="0">
                <a:solidFill>
                  <a:schemeClr val="tx1"/>
                </a:solidFill>
                <a:latin typeface="汉仪大黑简" pitchFamily="49" charset="-122"/>
                <a:ea typeface="汉仪大黑简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2132856"/>
            <a:ext cx="4028256" cy="399330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9BE62-5DB8-48B3-807E-FB21E79B1A91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5150" y="332656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511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95" indent="0">
              <a:buNone/>
              <a:defRPr sz="2000" b="1"/>
            </a:lvl2pPr>
            <a:lvl3pPr marL="913190" indent="0">
              <a:buNone/>
              <a:defRPr sz="1800" b="1"/>
            </a:lvl3pPr>
            <a:lvl4pPr marL="1369786" indent="0">
              <a:buNone/>
              <a:defRPr sz="1600" b="1"/>
            </a:lvl4pPr>
            <a:lvl5pPr marL="1826382" indent="0">
              <a:buNone/>
              <a:defRPr sz="1600" b="1"/>
            </a:lvl5pPr>
            <a:lvl6pPr marL="2282983" indent="0">
              <a:buNone/>
              <a:defRPr sz="1600" b="1"/>
            </a:lvl6pPr>
            <a:lvl7pPr marL="2739581" indent="0">
              <a:buNone/>
              <a:defRPr sz="1600" b="1"/>
            </a:lvl7pPr>
            <a:lvl8pPr marL="3196177" indent="0">
              <a:buNone/>
              <a:defRPr sz="1600" b="1"/>
            </a:lvl8pPr>
            <a:lvl9pPr marL="365277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95" indent="0">
              <a:buNone/>
              <a:defRPr sz="2000" b="1"/>
            </a:lvl2pPr>
            <a:lvl3pPr marL="913190" indent="0">
              <a:buNone/>
              <a:defRPr sz="1800" b="1"/>
            </a:lvl3pPr>
            <a:lvl4pPr marL="1369786" indent="0">
              <a:buNone/>
              <a:defRPr sz="1600" b="1"/>
            </a:lvl4pPr>
            <a:lvl5pPr marL="1826382" indent="0">
              <a:buNone/>
              <a:defRPr sz="1600" b="1"/>
            </a:lvl5pPr>
            <a:lvl6pPr marL="2282983" indent="0">
              <a:buNone/>
              <a:defRPr sz="1600" b="1"/>
            </a:lvl6pPr>
            <a:lvl7pPr marL="2739581" indent="0">
              <a:buNone/>
              <a:defRPr sz="1600" b="1"/>
            </a:lvl7pPr>
            <a:lvl8pPr marL="3196177" indent="0">
              <a:buNone/>
              <a:defRPr sz="1600" b="1"/>
            </a:lvl8pPr>
            <a:lvl9pPr marL="365277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5400-DCE1-4003-A716-240106ED634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235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A5EDD-0283-43D7-A05B-B335093793D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83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B8763-9BA2-45E7-A9E0-BDBF061EA84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802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595" indent="0">
              <a:buNone/>
              <a:defRPr sz="1200"/>
            </a:lvl2pPr>
            <a:lvl3pPr marL="913190" indent="0">
              <a:buNone/>
              <a:defRPr sz="1000"/>
            </a:lvl3pPr>
            <a:lvl4pPr marL="1369786" indent="0">
              <a:buNone/>
              <a:defRPr sz="900"/>
            </a:lvl4pPr>
            <a:lvl5pPr marL="1826382" indent="0">
              <a:buNone/>
              <a:defRPr sz="900"/>
            </a:lvl5pPr>
            <a:lvl6pPr marL="2282983" indent="0">
              <a:buNone/>
              <a:defRPr sz="900"/>
            </a:lvl6pPr>
            <a:lvl7pPr marL="2739581" indent="0">
              <a:buNone/>
              <a:defRPr sz="900"/>
            </a:lvl7pPr>
            <a:lvl8pPr marL="3196177" indent="0">
              <a:buNone/>
              <a:defRPr sz="900"/>
            </a:lvl8pPr>
            <a:lvl9pPr marL="365277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88063-D3D3-483F-83A0-7292B99B541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595" indent="0">
              <a:buNone/>
              <a:defRPr sz="2800"/>
            </a:lvl2pPr>
            <a:lvl3pPr marL="913190" indent="0">
              <a:buNone/>
              <a:defRPr sz="2400"/>
            </a:lvl3pPr>
            <a:lvl4pPr marL="1369786" indent="0">
              <a:buNone/>
              <a:defRPr sz="2000"/>
            </a:lvl4pPr>
            <a:lvl5pPr marL="1826382" indent="0">
              <a:buNone/>
              <a:defRPr sz="2000"/>
            </a:lvl5pPr>
            <a:lvl6pPr marL="2282983" indent="0">
              <a:buNone/>
              <a:defRPr sz="2000"/>
            </a:lvl6pPr>
            <a:lvl7pPr marL="2739581" indent="0">
              <a:buNone/>
              <a:defRPr sz="2000"/>
            </a:lvl7pPr>
            <a:lvl8pPr marL="3196177" indent="0">
              <a:buNone/>
              <a:defRPr sz="2000"/>
            </a:lvl8pPr>
            <a:lvl9pPr marL="3652776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595" indent="0">
              <a:buNone/>
              <a:defRPr sz="1200"/>
            </a:lvl2pPr>
            <a:lvl3pPr marL="913190" indent="0">
              <a:buNone/>
              <a:defRPr sz="1000"/>
            </a:lvl3pPr>
            <a:lvl4pPr marL="1369786" indent="0">
              <a:buNone/>
              <a:defRPr sz="900"/>
            </a:lvl4pPr>
            <a:lvl5pPr marL="1826382" indent="0">
              <a:buNone/>
              <a:defRPr sz="900"/>
            </a:lvl5pPr>
            <a:lvl6pPr marL="2282983" indent="0">
              <a:buNone/>
              <a:defRPr sz="900"/>
            </a:lvl6pPr>
            <a:lvl7pPr marL="2739581" indent="0">
              <a:buNone/>
              <a:defRPr sz="900"/>
            </a:lvl7pPr>
            <a:lvl8pPr marL="3196177" indent="0">
              <a:buNone/>
              <a:defRPr sz="900"/>
            </a:lvl8pPr>
            <a:lvl9pPr marL="365277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3B1D-F6BB-41FF-B298-F3CED7B7E20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67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 b="-288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93738"/>
            <a:ext cx="9144000" cy="5903912"/>
          </a:xfrm>
          <a:prstGeom prst="rect">
            <a:avLst/>
          </a:prstGeom>
          <a:gradFill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319" tIns="45665" rIns="91319" bIns="4566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-17461"/>
            <a:ext cx="6563618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9" tIns="45665" rIns="91319" bIns="456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59575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792DC-2CBC-460D-A4C7-46FC9C97B3B5}" type="slidenum">
              <a:rPr lang="en-US" altLang="zh-CN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1032" name="Picture 7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36" y="188913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74688"/>
            <a:ext cx="9144000" cy="17462"/>
          </a:xfrm>
          <a:prstGeom prst="rect">
            <a:avLst/>
          </a:prstGeom>
          <a:solidFill>
            <a:srgbClr val="FFDB0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19" tIns="45665" rIns="91319" bIns="4566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6610358"/>
            <a:ext cx="9144000" cy="24611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91319" tIns="45665" rIns="91319" bIns="45665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ea typeface="宋体" charset="-122"/>
              </a:rPr>
              <a:t>A </a:t>
            </a:r>
            <a:r>
              <a:rPr lang="en-US" altLang="zh-CN" sz="1000" dirty="0" err="1">
                <a:solidFill>
                  <a:prstClr val="black"/>
                </a:solidFill>
                <a:ea typeface="宋体" charset="-122"/>
              </a:rPr>
              <a:t>Pera</a:t>
            </a:r>
            <a:r>
              <a:rPr lang="en-US" altLang="zh-CN" sz="1000" dirty="0">
                <a:solidFill>
                  <a:prstClr val="black"/>
                </a:solidFill>
                <a:ea typeface="宋体" charset="-122"/>
              </a:rPr>
              <a:t> Global Company © 2009 PERA China</a:t>
            </a:r>
          </a:p>
        </p:txBody>
      </p:sp>
    </p:spTree>
    <p:extLst>
      <p:ext uri="{BB962C8B-B14F-4D97-AF65-F5344CB8AC3E}">
        <p14:creationId xmlns="" xmlns:p14="http://schemas.microsoft.com/office/powerpoint/2010/main" val="176451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5pPr>
      <a:lvl6pPr marL="456595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6pPr>
      <a:lvl7pPr marL="91319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7pPr>
      <a:lvl8pPr marL="1369786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8pPr>
      <a:lvl9pPr marL="1826382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449" indent="-34244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741971" indent="-28536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1493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088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▪"/>
        <a:defRPr sz="1900">
          <a:solidFill>
            <a:schemeClr val="tx1"/>
          </a:solidFill>
          <a:latin typeface="+mn-lt"/>
          <a:ea typeface="+mn-ea"/>
        </a:defRPr>
      </a:lvl4pPr>
      <a:lvl5pPr marL="2054684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511281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967878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424477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881074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95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0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786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382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983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581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177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776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55776" y="1958986"/>
            <a:ext cx="6624736" cy="1470025"/>
          </a:xfrm>
        </p:spPr>
        <p:txBody>
          <a:bodyPr/>
          <a:lstStyle/>
          <a:p>
            <a:r>
              <a:rPr lang="en-US" altLang="zh-CN" b="1" dirty="0" smtClean="0"/>
              <a:t>PERA13.1</a:t>
            </a:r>
            <a:r>
              <a:rPr lang="zh-CN" altLang="en-US" b="1" dirty="0" smtClean="0"/>
              <a:t>综合设计业务逻辑图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  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0" y="-27384"/>
            <a:ext cx="7452320" cy="648072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41" tIns="45675" rIns="91341" bIns="4567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汉仪大黑简" pitchFamily="49" charset="-122"/>
                <a:ea typeface="汉仪大黑简" pitchFamily="49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6705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341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0116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6821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综合</a:t>
            </a:r>
            <a:r>
              <a:rPr lang="zh-CN" altLang="en-US" sz="3200" dirty="0" smtClean="0"/>
              <a:t>设计逻辑架构</a:t>
            </a:r>
            <a:r>
              <a:rPr lang="zh-CN" altLang="en-US" sz="3200" dirty="0"/>
              <a:t>图</a:t>
            </a:r>
            <a:endParaRPr lang="zh-CN" altLang="en-US" sz="3200" kern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730595"/>
            <a:ext cx="7344816" cy="608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235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0" y="-27384"/>
            <a:ext cx="7452320" cy="648072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19" tIns="45665" rIns="91319" bIns="4566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汉仪大黑简" pitchFamily="49" charset="-122"/>
                <a:ea typeface="汉仪大黑简" pitchFamily="49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6705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341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0116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6821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kern="0" dirty="0" smtClean="0"/>
              <a:t>综合设计逻辑接口设计</a:t>
            </a:r>
            <a:endParaRPr lang="zh-CN" altLang="en-US" sz="3200" kern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9220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07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GO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-perachina_200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PPT-perachina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17</Words>
  <Application>Microsoft Office PowerPoint</Application>
  <PresentationFormat>全屏显示(4:3)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LOGO方案</vt:lpstr>
      <vt:lpstr>PERA13.1综合设计业务逻辑图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EE体系结构</dc:title>
  <dc:creator>于淼</dc:creator>
  <cp:lastModifiedBy>wei-feng</cp:lastModifiedBy>
  <cp:revision>1149</cp:revision>
  <dcterms:created xsi:type="dcterms:W3CDTF">2012-07-26T02:39:03Z</dcterms:created>
  <dcterms:modified xsi:type="dcterms:W3CDTF">2014-05-20T09:45:15Z</dcterms:modified>
</cp:coreProperties>
</file>