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7" r:id="rId1"/>
  </p:sldMasterIdLst>
  <p:notesMasterIdLst>
    <p:notesMasterId r:id="rId10"/>
  </p:notesMasterIdLst>
  <p:handoutMasterIdLst>
    <p:handoutMasterId r:id="rId11"/>
  </p:handoutMasterIdLst>
  <p:sldIdLst>
    <p:sldId id="828" r:id="rId2"/>
    <p:sldId id="829" r:id="rId3"/>
    <p:sldId id="830" r:id="rId4"/>
    <p:sldId id="773" r:id="rId5"/>
    <p:sldId id="784" r:id="rId6"/>
    <p:sldId id="785" r:id="rId7"/>
    <p:sldId id="787" r:id="rId8"/>
    <p:sldId id="789" r:id="rId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黑体" pitchFamily="2" charset="-122"/>
        <a:cs typeface="+mn-cs"/>
      </a:defRPr>
    </a:lvl1pPr>
    <a:lvl2pPr marL="457200" algn="l" rtl="0" fontAlgn="base">
      <a:spcBef>
        <a:spcPct val="0"/>
      </a:spcBef>
      <a:spcAft>
        <a:spcPct val="0"/>
      </a:spcAft>
      <a:defRPr kern="1200">
        <a:solidFill>
          <a:schemeClr val="tx1"/>
        </a:solidFill>
        <a:latin typeface="Arial" pitchFamily="34" charset="0"/>
        <a:ea typeface="黑体" pitchFamily="2" charset="-122"/>
        <a:cs typeface="+mn-cs"/>
      </a:defRPr>
    </a:lvl2pPr>
    <a:lvl3pPr marL="914400" algn="l" rtl="0" fontAlgn="base">
      <a:spcBef>
        <a:spcPct val="0"/>
      </a:spcBef>
      <a:spcAft>
        <a:spcPct val="0"/>
      </a:spcAft>
      <a:defRPr kern="1200">
        <a:solidFill>
          <a:schemeClr val="tx1"/>
        </a:solidFill>
        <a:latin typeface="Arial" pitchFamily="34" charset="0"/>
        <a:ea typeface="黑体" pitchFamily="2" charset="-122"/>
        <a:cs typeface="+mn-cs"/>
      </a:defRPr>
    </a:lvl3pPr>
    <a:lvl4pPr marL="1371600" algn="l" rtl="0" fontAlgn="base">
      <a:spcBef>
        <a:spcPct val="0"/>
      </a:spcBef>
      <a:spcAft>
        <a:spcPct val="0"/>
      </a:spcAft>
      <a:defRPr kern="1200">
        <a:solidFill>
          <a:schemeClr val="tx1"/>
        </a:solidFill>
        <a:latin typeface="Arial" pitchFamily="34" charset="0"/>
        <a:ea typeface="黑体" pitchFamily="2" charset="-122"/>
        <a:cs typeface="+mn-cs"/>
      </a:defRPr>
    </a:lvl4pPr>
    <a:lvl5pPr marL="1828800" algn="l" rtl="0" fontAlgn="base">
      <a:spcBef>
        <a:spcPct val="0"/>
      </a:spcBef>
      <a:spcAft>
        <a:spcPct val="0"/>
      </a:spcAft>
      <a:defRPr kern="1200">
        <a:solidFill>
          <a:schemeClr val="tx1"/>
        </a:solidFill>
        <a:latin typeface="Arial" pitchFamily="34" charset="0"/>
        <a:ea typeface="黑体" pitchFamily="2" charset="-122"/>
        <a:cs typeface="+mn-cs"/>
      </a:defRPr>
    </a:lvl5pPr>
    <a:lvl6pPr marL="2286000" algn="l" defTabSz="914400" rtl="0" eaLnBrk="1" latinLnBrk="0" hangingPunct="1">
      <a:defRPr kern="1200">
        <a:solidFill>
          <a:schemeClr val="tx1"/>
        </a:solidFill>
        <a:latin typeface="Arial" pitchFamily="34" charset="0"/>
        <a:ea typeface="黑体" pitchFamily="2" charset="-122"/>
        <a:cs typeface="+mn-cs"/>
      </a:defRPr>
    </a:lvl6pPr>
    <a:lvl7pPr marL="2743200" algn="l" defTabSz="914400" rtl="0" eaLnBrk="1" latinLnBrk="0" hangingPunct="1">
      <a:defRPr kern="1200">
        <a:solidFill>
          <a:schemeClr val="tx1"/>
        </a:solidFill>
        <a:latin typeface="Arial" pitchFamily="34" charset="0"/>
        <a:ea typeface="黑体" pitchFamily="2" charset="-122"/>
        <a:cs typeface="+mn-cs"/>
      </a:defRPr>
    </a:lvl7pPr>
    <a:lvl8pPr marL="3200400" algn="l" defTabSz="914400" rtl="0" eaLnBrk="1" latinLnBrk="0" hangingPunct="1">
      <a:defRPr kern="1200">
        <a:solidFill>
          <a:schemeClr val="tx1"/>
        </a:solidFill>
        <a:latin typeface="Arial" pitchFamily="34" charset="0"/>
        <a:ea typeface="黑体" pitchFamily="2" charset="-122"/>
        <a:cs typeface="+mn-cs"/>
      </a:defRPr>
    </a:lvl8pPr>
    <a:lvl9pPr marL="3657600" algn="l" defTabSz="914400" rtl="0" eaLnBrk="1" latinLnBrk="0" hangingPunct="1">
      <a:defRPr kern="1200">
        <a:solidFill>
          <a:schemeClr val="tx1"/>
        </a:solidFill>
        <a:latin typeface="Arial" pitchFamily="34" charset="0"/>
        <a:ea typeface="黑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8785E"/>
    <a:srgbClr val="FFD54F"/>
    <a:srgbClr val="E7E9E9"/>
    <a:srgbClr val="C9CDCA"/>
    <a:srgbClr val="D1D5D5"/>
    <a:srgbClr val="D9B819"/>
    <a:srgbClr val="DA5E20"/>
    <a:srgbClr val="0EBD7D"/>
    <a:srgbClr val="FF3300"/>
    <a:srgbClr val="0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28" autoAdjust="0"/>
    <p:restoredTop sz="58276" autoAdjust="0"/>
  </p:normalViewPr>
  <p:slideViewPr>
    <p:cSldViewPr>
      <p:cViewPr varScale="1">
        <p:scale>
          <a:sx n="89" d="100"/>
          <a:sy n="89" d="100"/>
        </p:scale>
        <p:origin x="-1446" y="-96"/>
      </p:cViewPr>
      <p:guideLst>
        <p:guide orient="horz" pos="2160"/>
        <p:guide pos="2880"/>
      </p:guideLst>
    </p:cSldViewPr>
  </p:slideViewPr>
  <p:outlineViewPr>
    <p:cViewPr>
      <p:scale>
        <a:sx n="33" d="100"/>
        <a:sy n="33" d="100"/>
      </p:scale>
      <p:origin x="0" y="939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2508"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6758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BC91F75A-D8DC-48A3-8DB7-F860466225C0}" type="slidenum">
              <a:rPr lang="en-US" altLang="zh-CN"/>
              <a:pPr>
                <a:defRPr/>
              </a:pPr>
              <a:t>‹#›</a:t>
            </a:fld>
            <a:endParaRPr lang="en-US" altLang="zh-CN"/>
          </a:p>
        </p:txBody>
      </p:sp>
    </p:spTree>
    <p:extLst>
      <p:ext uri="{BB962C8B-B14F-4D97-AF65-F5344CB8AC3E}">
        <p14:creationId xmlns:p14="http://schemas.microsoft.com/office/powerpoint/2010/main" xmlns="" val="5067807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716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C59D8878-24D6-4501-81BB-C9282D35D973}" type="slidenum">
              <a:rPr lang="en-US" altLang="zh-CN"/>
              <a:pPr>
                <a:defRPr/>
              </a:pPr>
              <a:t>‹#›</a:t>
            </a:fld>
            <a:endParaRPr lang="en-US" altLang="zh-CN"/>
          </a:p>
        </p:txBody>
      </p:sp>
    </p:spTree>
    <p:extLst>
      <p:ext uri="{BB962C8B-B14F-4D97-AF65-F5344CB8AC3E}">
        <p14:creationId xmlns:p14="http://schemas.microsoft.com/office/powerpoint/2010/main" xmlns="" val="16522952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59D8878-24D6-4501-81BB-C9282D35D973}" type="slidenum">
              <a:rPr lang="en-US" altLang="zh-CN" smtClean="0"/>
              <a:pPr>
                <a:defRPr/>
              </a:pPr>
              <a:t>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9"/>
          <p:cNvPicPr>
            <a:picLocks noChangeAspect="1"/>
          </p:cNvPicPr>
          <p:nvPr/>
        </p:nvPicPr>
        <p:blipFill>
          <a:blip r:embed="rId2" cstate="print"/>
          <a:srcRect/>
          <a:stretch>
            <a:fillRect/>
          </a:stretch>
        </p:blipFill>
        <p:spPr bwMode="auto">
          <a:xfrm>
            <a:off x="0" y="-9525"/>
            <a:ext cx="9131300" cy="6867525"/>
          </a:xfrm>
          <a:prstGeom prst="rect">
            <a:avLst/>
          </a:prstGeom>
          <a:noFill/>
          <a:ln w="9525">
            <a:noFill/>
            <a:miter lim="800000"/>
            <a:headEnd/>
            <a:tailEnd/>
          </a:ln>
        </p:spPr>
      </p:pic>
      <p:grpSp>
        <p:nvGrpSpPr>
          <p:cNvPr id="5" name="Group 37"/>
          <p:cNvGrpSpPr>
            <a:grpSpLocks/>
          </p:cNvGrpSpPr>
          <p:nvPr userDrawn="1"/>
        </p:nvGrpSpPr>
        <p:grpSpPr bwMode="auto">
          <a:xfrm>
            <a:off x="3132138" y="2349500"/>
            <a:ext cx="6011862" cy="1079500"/>
            <a:chOff x="1973" y="1480"/>
            <a:chExt cx="3787" cy="680"/>
          </a:xfrm>
        </p:grpSpPr>
        <p:sp>
          <p:nvSpPr>
            <p:cNvPr id="6" name="AutoShape 23"/>
            <p:cNvSpPr>
              <a:spLocks noChangeArrowheads="1"/>
            </p:cNvSpPr>
            <p:nvPr userDrawn="1"/>
          </p:nvSpPr>
          <p:spPr bwMode="auto">
            <a:xfrm>
              <a:off x="1973" y="1480"/>
              <a:ext cx="3787" cy="680"/>
            </a:xfrm>
            <a:custGeom>
              <a:avLst/>
              <a:gdLst>
                <a:gd name="G0" fmla="+- 1757 0 0"/>
                <a:gd name="G1" fmla="+- 21600 0 1757"/>
                <a:gd name="G2" fmla="*/ 1757 1 2"/>
                <a:gd name="G3" fmla="+- 21600 0 G2"/>
                <a:gd name="G4" fmla="+/ 1757 21600 2"/>
                <a:gd name="G5" fmla="+/ G1 0 2"/>
                <a:gd name="G6" fmla="*/ 21600 21600 1757"/>
                <a:gd name="G7" fmla="*/ G6 1 2"/>
                <a:gd name="G8" fmla="+- 21600 0 G7"/>
                <a:gd name="G9" fmla="*/ 21600 1 2"/>
                <a:gd name="G10" fmla="+- 1757 0 G9"/>
                <a:gd name="G11" fmla="?: G10 G8 0"/>
                <a:gd name="G12" fmla="?: G10 G7 21600"/>
                <a:gd name="T0" fmla="*/ 20721 w 21600"/>
                <a:gd name="T1" fmla="*/ 10800 h 21600"/>
                <a:gd name="T2" fmla="*/ 10800 w 21600"/>
                <a:gd name="T3" fmla="*/ 21600 h 21600"/>
                <a:gd name="T4" fmla="*/ 879 w 21600"/>
                <a:gd name="T5" fmla="*/ 10800 h 21600"/>
                <a:gd name="T6" fmla="*/ 10800 w 21600"/>
                <a:gd name="T7" fmla="*/ 0 h 21600"/>
                <a:gd name="T8" fmla="*/ 2679 w 21600"/>
                <a:gd name="T9" fmla="*/ 2679 h 21600"/>
                <a:gd name="T10" fmla="*/ 18921 w 21600"/>
                <a:gd name="T11" fmla="*/ 18921 h 21600"/>
              </a:gdLst>
              <a:ahLst/>
              <a:cxnLst>
                <a:cxn ang="0">
                  <a:pos x="T0" y="T1"/>
                </a:cxn>
                <a:cxn ang="0">
                  <a:pos x="T2" y="T3"/>
                </a:cxn>
                <a:cxn ang="0">
                  <a:pos x="T4" y="T5"/>
                </a:cxn>
                <a:cxn ang="0">
                  <a:pos x="T6" y="T7"/>
                </a:cxn>
              </a:cxnLst>
              <a:rect l="T8" t="T9" r="T10" b="T11"/>
              <a:pathLst>
                <a:path w="21600" h="21600">
                  <a:moveTo>
                    <a:pt x="0" y="0"/>
                  </a:moveTo>
                  <a:lnTo>
                    <a:pt x="1757" y="21600"/>
                  </a:lnTo>
                  <a:lnTo>
                    <a:pt x="19843" y="21600"/>
                  </a:lnTo>
                  <a:lnTo>
                    <a:pt x="21600" y="0"/>
                  </a:lnTo>
                  <a:close/>
                </a:path>
              </a:pathLst>
            </a:custGeom>
            <a:gradFill rotWithShape="1">
              <a:gsLst>
                <a:gs pos="0">
                  <a:srgbClr val="FFFF66">
                    <a:alpha val="89999"/>
                  </a:srgbClr>
                </a:gs>
                <a:gs pos="100000">
                  <a:srgbClr val="F6D300">
                    <a:alpha val="0"/>
                  </a:srgbClr>
                </a:gs>
              </a:gsLst>
              <a:lin ang="2700000" scaled="1"/>
            </a:gradFill>
            <a:ln w="9525" algn="ctr">
              <a:noFill/>
              <a:miter lim="800000"/>
              <a:headEnd/>
              <a:tailEnd/>
            </a:ln>
            <a:effectLst/>
          </p:spPr>
          <p:txBody>
            <a:bodyPr wrap="none" anchor="ctr"/>
            <a:lstStyle/>
            <a:p>
              <a:pPr>
                <a:defRPr/>
              </a:pPr>
              <a:endParaRPr lang="zh-CN" altLang="en-US">
                <a:latin typeface="Arial" charset="0"/>
              </a:endParaRPr>
            </a:p>
          </p:txBody>
        </p:sp>
        <p:sp>
          <p:nvSpPr>
            <p:cNvPr id="7" name="AutoShape 36"/>
            <p:cNvSpPr>
              <a:spLocks noChangeArrowheads="1"/>
            </p:cNvSpPr>
            <p:nvPr userDrawn="1"/>
          </p:nvSpPr>
          <p:spPr bwMode="auto">
            <a:xfrm flipH="1">
              <a:off x="5452" y="1480"/>
              <a:ext cx="308" cy="680"/>
            </a:xfrm>
            <a:prstGeom prst="rtTriangle">
              <a:avLst/>
            </a:prstGeom>
            <a:gradFill rotWithShape="1">
              <a:gsLst>
                <a:gs pos="0">
                  <a:srgbClr val="FFFF66">
                    <a:alpha val="39000"/>
                  </a:srgbClr>
                </a:gs>
                <a:gs pos="100000">
                  <a:srgbClr val="FFFF66">
                    <a:alpha val="0"/>
                  </a:srgbClr>
                </a:gs>
              </a:gsLst>
              <a:lin ang="5400000" scaled="1"/>
            </a:gradFill>
            <a:ln w="9525" algn="ctr">
              <a:noFill/>
              <a:miter lim="800000"/>
              <a:headEnd/>
              <a:tailEnd/>
            </a:ln>
            <a:effectLst/>
          </p:spPr>
          <p:txBody>
            <a:bodyPr wrap="none" anchor="ctr"/>
            <a:lstStyle/>
            <a:p>
              <a:pPr>
                <a:defRPr/>
              </a:pPr>
              <a:endParaRPr lang="zh-CN" altLang="en-US">
                <a:latin typeface="Arial" charset="0"/>
              </a:endParaRPr>
            </a:p>
          </p:txBody>
        </p:sp>
      </p:grpSp>
      <p:sp>
        <p:nvSpPr>
          <p:cNvPr id="2" name="标题 1"/>
          <p:cNvSpPr>
            <a:spLocks noGrp="1"/>
          </p:cNvSpPr>
          <p:nvPr>
            <p:ph type="ctrTitle"/>
          </p:nvPr>
        </p:nvSpPr>
        <p:spPr>
          <a:xfrm>
            <a:off x="2267744" y="2130425"/>
            <a:ext cx="6190456"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2843808" y="3886200"/>
            <a:ext cx="4928592" cy="1752600"/>
          </a:xfrm>
        </p:spPr>
        <p:txBody>
          <a:bodyPr/>
          <a:lstStyle>
            <a:lvl1pPr marL="0" indent="0" algn="ctr">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0073E0E3-CC7B-4BDD-94A8-A04B0F56EDDD}"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AC7C952F-5F23-4FE1-9DA5-FAD06E5A5F58}"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
        <p:nvSpPr>
          <p:cNvPr id="5" name="灯片编号占位符 5"/>
          <p:cNvSpPr>
            <a:spLocks noGrp="1"/>
          </p:cNvSpPr>
          <p:nvPr>
            <p:ph type="sldNum" sz="quarter" idx="12"/>
          </p:nvPr>
        </p:nvSpPr>
        <p:spPr/>
        <p:txBody>
          <a:bodyPr/>
          <a:lstStyle>
            <a:lvl1pPr>
              <a:defRPr/>
            </a:lvl1pPr>
          </a:lstStyle>
          <a:p>
            <a:pPr>
              <a:defRPr/>
            </a:pPr>
            <a:fld id="{FE837B82-D13F-4CBC-B0B2-1DE968F73D32}"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r>
              <a:rPr lang="zh-CN" altLang="en-US" noProof="0" smtClean="0"/>
              <a:t>单击图标添加表格</a:t>
            </a:r>
            <a:endParaRPr lang="zh-CN" altLang="en-US" noProof="0"/>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67C0CFDE-94AC-4D1D-A2CD-60B7D5EA3E8B}"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11289"/>
            <a:ext cx="8229600" cy="692696"/>
          </a:xfrm>
        </p:spPr>
        <p:txBody>
          <a:bodyPr/>
          <a:lstStyle>
            <a:lvl1pPr algn="l" rtl="0" eaLnBrk="1" fontAlgn="base" hangingPunct="1">
              <a:spcBef>
                <a:spcPct val="0"/>
              </a:spcBef>
              <a:spcAft>
                <a:spcPct val="0"/>
              </a:spcAft>
              <a:defRPr lang="zh-CN" altLang="en-US" sz="2500">
                <a:solidFill>
                  <a:schemeClr val="tx1"/>
                </a:solidFill>
                <a:latin typeface="黑体" pitchFamily="2" charset="-122"/>
                <a:ea typeface="黑体" pitchFamily="2" charset="-122"/>
                <a:cs typeface="+mj-cs"/>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908720"/>
            <a:ext cx="8229600" cy="561662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238FE065-BD7B-48B9-855D-D85B5699A928}"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4BF00486-4A68-404C-8A47-D5D85589EA47}"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8720"/>
            <a:ext cx="4038600" cy="55446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8720"/>
            <a:ext cx="4038600" cy="55446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0EA5E835-CC91-45EA-ABC3-49F47C12D10F}"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6183" y="90872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6183" y="1548482"/>
            <a:ext cx="4040188" cy="490485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4008" y="90872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4008" y="1548482"/>
            <a:ext cx="4041775" cy="490485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63DDBDD7-A4F6-4BCD-A45F-2C4C0DD2613D}"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
        <p:nvSpPr>
          <p:cNvPr id="5" name="灯片编号占位符 5"/>
          <p:cNvSpPr>
            <a:spLocks noGrp="1"/>
          </p:cNvSpPr>
          <p:nvPr>
            <p:ph type="sldNum" sz="quarter" idx="12"/>
          </p:nvPr>
        </p:nvSpPr>
        <p:spPr/>
        <p:txBody>
          <a:bodyPr/>
          <a:lstStyle>
            <a:lvl1pPr>
              <a:defRPr/>
            </a:lvl1pPr>
          </a:lstStyle>
          <a:p>
            <a:pPr>
              <a:defRPr/>
            </a:pPr>
            <a:fld id="{DD4FFC9C-18FD-4088-821D-BD09ABBDAEA3}"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
        <p:nvSpPr>
          <p:cNvPr id="4" name="灯片编号占位符 5"/>
          <p:cNvSpPr>
            <a:spLocks noGrp="1"/>
          </p:cNvSpPr>
          <p:nvPr>
            <p:ph type="sldNum" sz="quarter" idx="12"/>
          </p:nvPr>
        </p:nvSpPr>
        <p:spPr/>
        <p:txBody>
          <a:bodyPr/>
          <a:lstStyle>
            <a:lvl1pPr>
              <a:defRPr/>
            </a:lvl1pPr>
          </a:lstStyle>
          <a:p>
            <a:pPr>
              <a:defRPr/>
            </a:pPr>
            <a:fld id="{67F84D5A-21F3-440B-BA1C-BF1612FC4C9F}" type="slidenum">
              <a:rPr lang="en-US" altLang="zh-CN"/>
              <a:pPr>
                <a:defRPr/>
              </a:pPr>
              <a:t>‹#›</a:t>
            </a:fld>
            <a:endParaRPr lang="en-US" altLang="zh-CN"/>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CF6359D4-5032-4DDA-B4E7-9F07A1617B1F}"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A9C67F36-BB2F-4E2D-92CB-89FDA52AF5C3}"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bwMode="auto">
          <a:xfrm>
            <a:off x="0" y="-22225"/>
            <a:ext cx="8229600" cy="714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171" name="文本占位符 2"/>
          <p:cNvSpPr>
            <a:spLocks noGrp="1"/>
          </p:cNvSpPr>
          <p:nvPr>
            <p:ph type="body" idx="1"/>
          </p:nvPr>
        </p:nvSpPr>
        <p:spPr bwMode="auto">
          <a:xfrm>
            <a:off x="457200" y="908050"/>
            <a:ext cx="8229600" cy="5218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D55B7692-AFB7-410F-A9A2-645FFC1DC2CA}" type="slidenum">
              <a:rPr lang="en-US" altLang="zh-CN"/>
              <a:pPr>
                <a:defRPr/>
              </a:pPr>
              <a:t>‹#›</a:t>
            </a:fld>
            <a:endParaRPr lang="en-US" altLang="zh-CN"/>
          </a:p>
        </p:txBody>
      </p:sp>
      <p:pic>
        <p:nvPicPr>
          <p:cNvPr id="7175" name="Picture 9" descr="PERA Global"/>
          <p:cNvPicPr>
            <a:picLocks noChangeAspect="1" noChangeArrowheads="1"/>
          </p:cNvPicPr>
          <p:nvPr/>
        </p:nvPicPr>
        <p:blipFill>
          <a:blip r:embed="rId16" cstate="print">
            <a:clrChange>
              <a:clrFrom>
                <a:srgbClr val="FDFDFD"/>
              </a:clrFrom>
              <a:clrTo>
                <a:srgbClr val="FDFDFD">
                  <a:alpha val="0"/>
                </a:srgbClr>
              </a:clrTo>
            </a:clrChange>
          </a:blip>
          <a:srcRect/>
          <a:stretch>
            <a:fillRect/>
          </a:stretch>
        </p:blipFill>
        <p:spPr bwMode="auto">
          <a:xfrm>
            <a:off x="7681913" y="133350"/>
            <a:ext cx="1282700" cy="415925"/>
          </a:xfrm>
          <a:prstGeom prst="rect">
            <a:avLst/>
          </a:prstGeom>
          <a:noFill/>
          <a:ln w="9525">
            <a:noFill/>
            <a:miter lim="800000"/>
            <a:headEnd/>
            <a:tailEnd/>
          </a:ln>
        </p:spPr>
      </p:pic>
      <p:sp>
        <p:nvSpPr>
          <p:cNvPr id="8" name="Text Box 13"/>
          <p:cNvSpPr txBox="1">
            <a:spLocks noChangeArrowheads="1"/>
          </p:cNvSpPr>
          <p:nvPr/>
        </p:nvSpPr>
        <p:spPr bwMode="auto">
          <a:xfrm>
            <a:off x="0" y="6640513"/>
            <a:ext cx="9144000" cy="244475"/>
          </a:xfrm>
          <a:prstGeom prst="rect">
            <a:avLst/>
          </a:prstGeom>
          <a:solidFill>
            <a:srgbClr val="C0C0C0"/>
          </a:solidFill>
          <a:ln w="9525">
            <a:noFill/>
            <a:miter lim="800000"/>
            <a:headEnd/>
            <a:tailEnd/>
          </a:ln>
          <a:effectLst/>
        </p:spPr>
        <p:txBody>
          <a:bodyPr>
            <a:spAutoFit/>
          </a:bodyPr>
          <a:lstStyle/>
          <a:p>
            <a:pPr algn="ctr">
              <a:spcBef>
                <a:spcPct val="50000"/>
              </a:spcBef>
              <a:defRPr/>
            </a:pPr>
            <a:r>
              <a:rPr lang="en-US" altLang="zh-CN" sz="1000">
                <a:latin typeface="微软雅黑"/>
              </a:rPr>
              <a:t>©</a:t>
            </a:r>
            <a:r>
              <a:rPr lang="en-US" altLang="zh-CN" sz="1000"/>
              <a:t> 2010 Pera Global </a:t>
            </a:r>
            <a:endParaRPr lang="en-US" altLang="zh-CN" sz="1000">
              <a:ea typeface="宋体" pitchFamily="2" charset="-122"/>
            </a:endParaRPr>
          </a:p>
        </p:txBody>
      </p:sp>
      <p:sp>
        <p:nvSpPr>
          <p:cNvPr id="9" name="Text Box 13"/>
          <p:cNvSpPr txBox="1">
            <a:spLocks noChangeArrowheads="1"/>
          </p:cNvSpPr>
          <p:nvPr/>
        </p:nvSpPr>
        <p:spPr bwMode="auto">
          <a:xfrm>
            <a:off x="0" y="6610350"/>
            <a:ext cx="9144000" cy="244475"/>
          </a:xfrm>
          <a:prstGeom prst="rect">
            <a:avLst/>
          </a:prstGeom>
          <a:solidFill>
            <a:srgbClr val="C0C0C0"/>
          </a:solidFill>
          <a:ln w="9525">
            <a:noFill/>
            <a:miter lim="800000"/>
            <a:headEnd/>
            <a:tailEnd/>
          </a:ln>
          <a:effectLst/>
        </p:spPr>
        <p:txBody>
          <a:bodyPr>
            <a:spAutoFit/>
          </a:bodyPr>
          <a:lstStyle/>
          <a:p>
            <a:pPr algn="ctr">
              <a:spcBef>
                <a:spcPct val="50000"/>
              </a:spcBef>
              <a:defRPr/>
            </a:pPr>
            <a:r>
              <a:rPr lang="en-US" altLang="zh-CN" sz="1000" dirty="0">
                <a:latin typeface="Arial" charset="0"/>
                <a:ea typeface="宋体" pitchFamily="2" charset="-122"/>
              </a:rPr>
              <a:t>2010 PERA China</a:t>
            </a:r>
          </a:p>
        </p:txBody>
      </p:sp>
    </p:spTree>
  </p:cSld>
  <p:clrMap bg1="lt1" tx1="dk1" bg2="lt2" tx2="dk2" accent1="accent1" accent2="accent2" accent3="accent3" accent4="accent4" accent5="accent5" accent6="accent6" hlink="hlink" folHlink="folHlink"/>
  <p:sldLayoutIdLst>
    <p:sldLayoutId id="2147484134" r:id="rId1"/>
    <p:sldLayoutId id="2147484123" r:id="rId2"/>
    <p:sldLayoutId id="2147484124" r:id="rId3"/>
    <p:sldLayoutId id="2147484125" r:id="rId4"/>
    <p:sldLayoutId id="2147484126" r:id="rId5"/>
    <p:sldLayoutId id="2147484127" r:id="rId6"/>
    <p:sldLayoutId id="2147484135" r:id="rId7"/>
    <p:sldLayoutId id="2147484128" r:id="rId8"/>
    <p:sldLayoutId id="2147484129" r:id="rId9"/>
    <p:sldLayoutId id="2147484130" r:id="rId10"/>
    <p:sldLayoutId id="2147484131" r:id="rId11"/>
    <p:sldLayoutId id="2147484132" r:id="rId12"/>
    <p:sldLayoutId id="2147484133"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txStyles>
    <p:titleStyle>
      <a:lvl1pPr algn="ctr" rtl="0" eaLnBrk="0" fontAlgn="base" hangingPunct="0">
        <a:spcBef>
          <a:spcPct val="0"/>
        </a:spcBef>
        <a:spcAft>
          <a:spcPct val="0"/>
        </a:spcAft>
        <a:defRPr lang="zh-CN" altLang="en-US" sz="2500" kern="1200">
          <a:solidFill>
            <a:schemeClr val="tx1"/>
          </a:solidFill>
          <a:latin typeface="黑体" pitchFamily="2" charset="-122"/>
          <a:ea typeface="黑体" pitchFamily="2" charset="-122"/>
          <a:cs typeface="+mj-cs"/>
        </a:defRPr>
      </a:lvl1pPr>
      <a:lvl2pPr algn="ctr" rtl="0" eaLnBrk="0" fontAlgn="base" hangingPunct="0">
        <a:spcBef>
          <a:spcPct val="0"/>
        </a:spcBef>
        <a:spcAft>
          <a:spcPct val="0"/>
        </a:spcAft>
        <a:defRPr sz="2500">
          <a:solidFill>
            <a:schemeClr val="tx1"/>
          </a:solidFill>
          <a:latin typeface="黑体" pitchFamily="2" charset="-122"/>
          <a:ea typeface="黑体" pitchFamily="2" charset="-122"/>
        </a:defRPr>
      </a:lvl2pPr>
      <a:lvl3pPr algn="ctr" rtl="0" eaLnBrk="0" fontAlgn="base" hangingPunct="0">
        <a:spcBef>
          <a:spcPct val="0"/>
        </a:spcBef>
        <a:spcAft>
          <a:spcPct val="0"/>
        </a:spcAft>
        <a:defRPr sz="2500">
          <a:solidFill>
            <a:schemeClr val="tx1"/>
          </a:solidFill>
          <a:latin typeface="黑体" pitchFamily="2" charset="-122"/>
          <a:ea typeface="黑体" pitchFamily="2" charset="-122"/>
        </a:defRPr>
      </a:lvl3pPr>
      <a:lvl4pPr algn="ctr" rtl="0" eaLnBrk="0" fontAlgn="base" hangingPunct="0">
        <a:spcBef>
          <a:spcPct val="0"/>
        </a:spcBef>
        <a:spcAft>
          <a:spcPct val="0"/>
        </a:spcAft>
        <a:defRPr sz="2500">
          <a:solidFill>
            <a:schemeClr val="tx1"/>
          </a:solidFill>
          <a:latin typeface="黑体" pitchFamily="2" charset="-122"/>
          <a:ea typeface="黑体" pitchFamily="2" charset="-122"/>
        </a:defRPr>
      </a:lvl4pPr>
      <a:lvl5pPr algn="ctr" rtl="0" eaLnBrk="0" fontAlgn="base" hangingPunct="0">
        <a:spcBef>
          <a:spcPct val="0"/>
        </a:spcBef>
        <a:spcAft>
          <a:spcPct val="0"/>
        </a:spcAft>
        <a:defRPr sz="2500">
          <a:solidFill>
            <a:schemeClr val="tx1"/>
          </a:solidFill>
          <a:latin typeface="黑体" pitchFamily="2" charset="-122"/>
          <a:ea typeface="黑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Clr>
          <a:srgbClr val="404040"/>
        </a:buClr>
        <a:buSzPct val="68000"/>
        <a:buFont typeface="Wingdings"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AutoShape 3" descr="5%"/>
          <p:cNvSpPr>
            <a:spLocks noChangeArrowheads="1"/>
          </p:cNvSpPr>
          <p:nvPr/>
        </p:nvSpPr>
        <p:spPr bwMode="auto">
          <a:xfrm>
            <a:off x="1139" y="2999232"/>
            <a:ext cx="7000892" cy="2071702"/>
          </a:xfrm>
          <a:prstGeom prst="roundRect">
            <a:avLst>
              <a:gd name="adj" fmla="val 16667"/>
            </a:avLst>
          </a:prstGeom>
          <a:pattFill prst="pct5">
            <a:fgClr>
              <a:srgbClr val="FFFF99"/>
            </a:fgClr>
            <a:bgClr>
              <a:srgbClr val="FFFFCC"/>
            </a:bgClr>
          </a:pattFill>
          <a:ln w="9525">
            <a:solidFill>
              <a:schemeClr val="tx1"/>
            </a:solidFill>
            <a:round/>
            <a:headEnd/>
            <a:tailEnd/>
          </a:ln>
        </p:spPr>
        <p:txBody>
          <a:bodyPr wrap="none" anchor="ctr"/>
          <a:lstStyle/>
          <a:p>
            <a:endParaRPr lang="zh-CN" altLang="en-US" dirty="0">
              <a:latin typeface="Calibri" pitchFamily="34" charset="0"/>
            </a:endParaRPr>
          </a:p>
        </p:txBody>
      </p:sp>
      <p:sp>
        <p:nvSpPr>
          <p:cNvPr id="4" name="圆角矩形 3"/>
          <p:cNvSpPr/>
          <p:nvPr/>
        </p:nvSpPr>
        <p:spPr bwMode="auto">
          <a:xfrm>
            <a:off x="72545" y="2213414"/>
            <a:ext cx="3349036" cy="428628"/>
          </a:xfrm>
          <a:prstGeom prst="roundRect">
            <a:avLst>
              <a:gd name="adj" fmla="val 4590"/>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path path="circle">
              <a:fillToRect l="50000" t="50000" r="50000" b="50000"/>
            </a:path>
            <a:tileRect/>
          </a:gra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none" lIns="91440" tIns="45720" rIns="91440" bIns="45720" numCol="1" rtlCol="0" anchor="ctr" anchorCtr="1"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黑体" pitchFamily="2" charset="-122"/>
                <a:cs typeface="+mn-cs"/>
              </a:defRPr>
            </a:lvl1pPr>
            <a:lvl2pPr marL="457200" algn="l" rtl="0" fontAlgn="base">
              <a:spcBef>
                <a:spcPct val="0"/>
              </a:spcBef>
              <a:spcAft>
                <a:spcPct val="0"/>
              </a:spcAft>
              <a:defRPr kern="1200">
                <a:solidFill>
                  <a:schemeClr val="tx1"/>
                </a:solidFill>
                <a:latin typeface="Arial" pitchFamily="34" charset="0"/>
                <a:ea typeface="黑体" pitchFamily="2" charset="-122"/>
                <a:cs typeface="+mn-cs"/>
              </a:defRPr>
            </a:lvl2pPr>
            <a:lvl3pPr marL="914400" algn="l" rtl="0" fontAlgn="base">
              <a:spcBef>
                <a:spcPct val="0"/>
              </a:spcBef>
              <a:spcAft>
                <a:spcPct val="0"/>
              </a:spcAft>
              <a:defRPr kern="1200">
                <a:solidFill>
                  <a:schemeClr val="tx1"/>
                </a:solidFill>
                <a:latin typeface="Arial" pitchFamily="34" charset="0"/>
                <a:ea typeface="黑体" pitchFamily="2" charset="-122"/>
                <a:cs typeface="+mn-cs"/>
              </a:defRPr>
            </a:lvl3pPr>
            <a:lvl4pPr marL="1371600" algn="l" rtl="0" fontAlgn="base">
              <a:spcBef>
                <a:spcPct val="0"/>
              </a:spcBef>
              <a:spcAft>
                <a:spcPct val="0"/>
              </a:spcAft>
              <a:defRPr kern="1200">
                <a:solidFill>
                  <a:schemeClr val="tx1"/>
                </a:solidFill>
                <a:latin typeface="Arial" pitchFamily="34" charset="0"/>
                <a:ea typeface="黑体" pitchFamily="2" charset="-122"/>
                <a:cs typeface="+mn-cs"/>
              </a:defRPr>
            </a:lvl4pPr>
            <a:lvl5pPr marL="1828800" algn="l" rtl="0" fontAlgn="base">
              <a:spcBef>
                <a:spcPct val="0"/>
              </a:spcBef>
              <a:spcAft>
                <a:spcPct val="0"/>
              </a:spcAft>
              <a:defRPr kern="1200">
                <a:solidFill>
                  <a:schemeClr val="tx1"/>
                </a:solidFill>
                <a:latin typeface="Arial" pitchFamily="34" charset="0"/>
                <a:ea typeface="黑体" pitchFamily="2" charset="-122"/>
                <a:cs typeface="+mn-cs"/>
              </a:defRPr>
            </a:lvl5pPr>
            <a:lvl6pPr marL="2286000" algn="l" defTabSz="914400" rtl="0" eaLnBrk="1" latinLnBrk="0" hangingPunct="1">
              <a:defRPr kern="1200">
                <a:solidFill>
                  <a:schemeClr val="tx1"/>
                </a:solidFill>
                <a:latin typeface="Arial" pitchFamily="34" charset="0"/>
                <a:ea typeface="黑体" pitchFamily="2" charset="-122"/>
                <a:cs typeface="+mn-cs"/>
              </a:defRPr>
            </a:lvl6pPr>
            <a:lvl7pPr marL="2743200" algn="l" defTabSz="914400" rtl="0" eaLnBrk="1" latinLnBrk="0" hangingPunct="1">
              <a:defRPr kern="1200">
                <a:solidFill>
                  <a:schemeClr val="tx1"/>
                </a:solidFill>
                <a:latin typeface="Arial" pitchFamily="34" charset="0"/>
                <a:ea typeface="黑体" pitchFamily="2" charset="-122"/>
                <a:cs typeface="+mn-cs"/>
              </a:defRPr>
            </a:lvl7pPr>
            <a:lvl8pPr marL="3200400" algn="l" defTabSz="914400" rtl="0" eaLnBrk="1" latinLnBrk="0" hangingPunct="1">
              <a:defRPr kern="1200">
                <a:solidFill>
                  <a:schemeClr val="tx1"/>
                </a:solidFill>
                <a:latin typeface="Arial" pitchFamily="34" charset="0"/>
                <a:ea typeface="黑体" pitchFamily="2" charset="-122"/>
                <a:cs typeface="+mn-cs"/>
              </a:defRPr>
            </a:lvl8pPr>
            <a:lvl9pPr marL="3657600" algn="l" defTabSz="914400" rtl="0" eaLnBrk="1" latinLnBrk="0" hangingPunct="1">
              <a:defRPr kern="1200">
                <a:solidFill>
                  <a:schemeClr val="tx1"/>
                </a:solidFill>
                <a:latin typeface="Arial" pitchFamily="34" charset="0"/>
                <a:ea typeface="黑体" pitchFamily="2" charset="-122"/>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accent2">
                    <a:lumMod val="75000"/>
                  </a:schemeClr>
                </a:solidFill>
                <a:latin typeface="Arial" charset="0"/>
              </a:rPr>
              <a:t>WS </a:t>
            </a:r>
            <a:r>
              <a:rPr kumimoji="0" lang="en-US" altLang="zh-CN" sz="1400" i="0" u="none" strike="noStrike" cap="none" normalizeH="0" baseline="0" dirty="0" smtClean="0">
                <a:ln>
                  <a:noFill/>
                </a:ln>
                <a:solidFill>
                  <a:schemeClr val="accent2">
                    <a:lumMod val="75000"/>
                  </a:schemeClr>
                </a:solidFill>
                <a:effectLst/>
                <a:latin typeface="Arial" charset="0"/>
                <a:ea typeface="黑体" pitchFamily="2" charset="-122"/>
              </a:rPr>
              <a:t>COM API</a:t>
            </a:r>
            <a:endParaRPr kumimoji="0" lang="zh-CN" altLang="en-US" sz="1400" i="0" u="none" strike="noStrike" cap="none" normalizeH="0" baseline="0" dirty="0" smtClean="0">
              <a:ln>
                <a:noFill/>
              </a:ln>
              <a:solidFill>
                <a:schemeClr val="accent2">
                  <a:lumMod val="75000"/>
                </a:schemeClr>
              </a:solidFill>
              <a:effectLst/>
              <a:latin typeface="Arial" charset="0"/>
              <a:ea typeface="黑体" pitchFamily="2" charset="-122"/>
            </a:endParaRPr>
          </a:p>
        </p:txBody>
      </p:sp>
      <p:sp>
        <p:nvSpPr>
          <p:cNvPr id="64" name="矩形 63"/>
          <p:cNvSpPr/>
          <p:nvPr/>
        </p:nvSpPr>
        <p:spPr bwMode="auto">
          <a:xfrm>
            <a:off x="7165680" y="2636912"/>
            <a:ext cx="1785913" cy="432878"/>
          </a:xfrm>
          <a:prstGeom prst="rect">
            <a:avLst/>
          </a:prstGeom>
          <a:solidFill>
            <a:schemeClr val="tx2">
              <a:lumMod val="60000"/>
              <a:lumOff val="40000"/>
            </a:schemeClr>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1200" b="1" dirty="0" smtClean="0">
                <a:solidFill>
                  <a:schemeClr val="bg1"/>
                </a:solidFill>
                <a:latin typeface="Times New Roman" pitchFamily="18" charset="0"/>
                <a:ea typeface="黑体" pitchFamily="2" charset="-122"/>
                <a:cs typeface="Times New Roman" pitchFamily="18" charset="0"/>
              </a:rPr>
              <a:t>Component Service</a:t>
            </a:r>
            <a:endParaRPr lang="zh-CN" altLang="en-US" sz="1200" b="1" dirty="0" smtClean="0">
              <a:solidFill>
                <a:schemeClr val="bg1"/>
              </a:solidFill>
              <a:latin typeface="Times New Roman" pitchFamily="18" charset="0"/>
              <a:ea typeface="黑体" pitchFamily="2" charset="-122"/>
              <a:cs typeface="Times New Roman" pitchFamily="18" charset="0"/>
            </a:endParaRPr>
          </a:p>
        </p:txBody>
      </p:sp>
      <p:sp>
        <p:nvSpPr>
          <p:cNvPr id="2" name="标题 1"/>
          <p:cNvSpPr>
            <a:spLocks noGrp="1"/>
          </p:cNvSpPr>
          <p:nvPr>
            <p:ph type="title"/>
          </p:nvPr>
        </p:nvSpPr>
        <p:spPr/>
        <p:txBody>
          <a:bodyPr/>
          <a:lstStyle/>
          <a:p>
            <a:r>
              <a:rPr lang="zh-CN" altLang="en-US" dirty="0" smtClean="0"/>
              <a:t>综合设计客户端</a:t>
            </a:r>
            <a:r>
              <a:rPr lang="en-US" altLang="zh-CN" dirty="0" smtClean="0"/>
              <a:t>PERA13.1IT</a:t>
            </a:r>
            <a:r>
              <a:rPr lang="zh-CN" altLang="en-US" dirty="0" smtClean="0"/>
              <a:t>架构</a:t>
            </a:r>
            <a:endParaRPr lang="zh-CN" altLang="en-US" dirty="0"/>
          </a:p>
        </p:txBody>
      </p:sp>
      <p:sp>
        <p:nvSpPr>
          <p:cNvPr id="5" name="圆柱形 4"/>
          <p:cNvSpPr/>
          <p:nvPr/>
        </p:nvSpPr>
        <p:spPr bwMode="auto">
          <a:xfrm>
            <a:off x="7437720" y="5085184"/>
            <a:ext cx="1296144" cy="1296144"/>
          </a:xfrm>
          <a:prstGeom prst="can">
            <a:avLst>
              <a:gd name="adj" fmla="val 1544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charset="0"/>
                <a:ea typeface="黑体" pitchFamily="2" charset="-122"/>
              </a:rPr>
              <a:t>Database</a:t>
            </a:r>
            <a:endParaRPr kumimoji="0" lang="zh-CN" altLang="en-US" sz="1200" b="1" i="0" u="none" strike="noStrike" cap="none" normalizeH="0" baseline="0" dirty="0" smtClean="0">
              <a:ln>
                <a:noFill/>
              </a:ln>
              <a:solidFill>
                <a:schemeClr val="tx1"/>
              </a:solidFill>
              <a:effectLst/>
              <a:latin typeface="Arial" charset="0"/>
              <a:ea typeface="黑体" pitchFamily="2" charset="-122"/>
            </a:endParaRPr>
          </a:p>
        </p:txBody>
      </p:sp>
      <p:sp>
        <p:nvSpPr>
          <p:cNvPr id="7" name="同侧圆角矩形 6"/>
          <p:cNvSpPr/>
          <p:nvPr/>
        </p:nvSpPr>
        <p:spPr bwMode="auto">
          <a:xfrm>
            <a:off x="7144907" y="836712"/>
            <a:ext cx="1819581" cy="1131038"/>
          </a:xfrm>
          <a:prstGeom prst="round2SameRect">
            <a:avLst/>
          </a:prstGeom>
          <a:solidFill>
            <a:schemeClr val="tx2">
              <a:lumMod val="40000"/>
              <a:lumOff val="60000"/>
            </a:schemeClr>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b" anchorCtr="1" compatLnSpc="1">
            <a:prstTxWarp prst="textNoShape">
              <a:avLst/>
            </a:prstTxWarp>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endParaRPr lang="zh-CN" altLang="en-US" sz="1600" b="1" dirty="0" smtClean="0">
              <a:solidFill>
                <a:schemeClr val="tx1"/>
              </a:solidFill>
              <a:latin typeface="Arial" charset="0"/>
            </a:endParaRPr>
          </a:p>
        </p:txBody>
      </p:sp>
      <p:grpSp>
        <p:nvGrpSpPr>
          <p:cNvPr id="6" name="组合 19"/>
          <p:cNvGrpSpPr/>
          <p:nvPr/>
        </p:nvGrpSpPr>
        <p:grpSpPr>
          <a:xfrm>
            <a:off x="7165677" y="2276872"/>
            <a:ext cx="1785918" cy="2089063"/>
            <a:chOff x="3603666" y="2303091"/>
            <a:chExt cx="1193820" cy="1737351"/>
          </a:xfrm>
        </p:grpSpPr>
        <p:sp>
          <p:nvSpPr>
            <p:cNvPr id="21" name="同侧圆角矩形 20"/>
            <p:cNvSpPr/>
            <p:nvPr/>
          </p:nvSpPr>
          <p:spPr bwMode="auto">
            <a:xfrm>
              <a:off x="3603666" y="2303091"/>
              <a:ext cx="1193817" cy="297054"/>
            </a:xfrm>
            <a:prstGeom prst="round2SameRect">
              <a:avLst>
                <a:gd name="adj1" fmla="val 8018"/>
                <a:gd name="adj2" fmla="val 0"/>
              </a:avLst>
            </a:prstGeom>
            <a:solidFill>
              <a:schemeClr val="tx2">
                <a:lumMod val="40000"/>
                <a:lumOff val="60000"/>
              </a:schemeClr>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1" compatLnSpc="1">
              <a:prstTxWarp prst="textNoShape">
                <a:avLst/>
              </a:prstTxWarp>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200" b="1" dirty="0" smtClean="0">
                  <a:solidFill>
                    <a:schemeClr val="tx1"/>
                  </a:solidFill>
                  <a:latin typeface="Arial" charset="0"/>
                </a:rPr>
                <a:t>ICE Service API</a:t>
              </a:r>
              <a:endParaRPr kumimoji="0" lang="zh-CN" altLang="en-US" sz="1200" b="1" i="0" u="none" strike="noStrike" cap="none" normalizeH="0" baseline="0" dirty="0" smtClean="0">
                <a:ln>
                  <a:noFill/>
                </a:ln>
                <a:solidFill>
                  <a:schemeClr val="tx1"/>
                </a:solidFill>
                <a:effectLst/>
                <a:latin typeface="Arial" charset="0"/>
                <a:ea typeface="黑体" pitchFamily="2" charset="-122"/>
              </a:endParaRPr>
            </a:p>
          </p:txBody>
        </p:sp>
        <p:sp>
          <p:nvSpPr>
            <p:cNvPr id="22" name="矩形 21"/>
            <p:cNvSpPr/>
            <p:nvPr/>
          </p:nvSpPr>
          <p:spPr bwMode="auto">
            <a:xfrm>
              <a:off x="3603667" y="2961824"/>
              <a:ext cx="1193819" cy="360000"/>
            </a:xfrm>
            <a:prstGeom prst="rect">
              <a:avLst/>
            </a:prstGeom>
            <a:solidFill>
              <a:schemeClr val="tx2">
                <a:lumMod val="60000"/>
                <a:lumOff val="40000"/>
              </a:schemeClr>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bg1"/>
                  </a:solidFill>
                  <a:effectLst/>
                  <a:latin typeface="Times New Roman" pitchFamily="18" charset="0"/>
                  <a:ea typeface="黑体" pitchFamily="2" charset="-122"/>
                  <a:cs typeface="Times New Roman" pitchFamily="18" charset="0"/>
                </a:rPr>
                <a:t>Library Service</a:t>
              </a:r>
              <a:endParaRPr kumimoji="0" lang="zh-CN" altLang="en-US" sz="12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endParaRPr>
            </a:p>
          </p:txBody>
        </p:sp>
        <p:sp>
          <p:nvSpPr>
            <p:cNvPr id="23" name="矩形 22"/>
            <p:cNvSpPr/>
            <p:nvPr/>
          </p:nvSpPr>
          <p:spPr bwMode="auto">
            <a:xfrm>
              <a:off x="3603667" y="3321134"/>
              <a:ext cx="1193818" cy="360000"/>
            </a:xfrm>
            <a:prstGeom prst="rect">
              <a:avLst/>
            </a:prstGeom>
            <a:solidFill>
              <a:schemeClr val="tx2">
                <a:lumMod val="60000"/>
                <a:lumOff val="40000"/>
              </a:schemeClr>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indent="0" algn="ctr" defTabSz="914400" eaLnBrk="1" latinLnBrk="0" hangingPunct="1">
                <a:lnSpc>
                  <a:spcPct val="100000"/>
                </a:lnSpc>
                <a:buClrTx/>
                <a:buSzTx/>
                <a:buFontTx/>
                <a:buNone/>
                <a:tabLst/>
              </a:pPr>
              <a:r>
                <a:rPr lang="en-US" altLang="zh-CN" sz="1200" b="1" dirty="0" smtClean="0">
                  <a:solidFill>
                    <a:schemeClr val="bg1"/>
                  </a:solidFill>
                  <a:latin typeface="Times New Roman" pitchFamily="18" charset="0"/>
                  <a:ea typeface="黑体" pitchFamily="2" charset="-122"/>
                  <a:cs typeface="Times New Roman" pitchFamily="18" charset="0"/>
                </a:rPr>
                <a:t>Symbols Service</a:t>
              </a:r>
              <a:endParaRPr lang="zh-CN" altLang="en-US" sz="1200" b="1" dirty="0" smtClean="0">
                <a:solidFill>
                  <a:schemeClr val="bg1"/>
                </a:solidFill>
                <a:latin typeface="Times New Roman" pitchFamily="18" charset="0"/>
                <a:ea typeface="黑体" pitchFamily="2" charset="-122"/>
                <a:cs typeface="Times New Roman" pitchFamily="18" charset="0"/>
              </a:endParaRPr>
            </a:p>
          </p:txBody>
        </p:sp>
        <p:sp>
          <p:nvSpPr>
            <p:cNvPr id="25" name="矩形 24"/>
            <p:cNvSpPr/>
            <p:nvPr/>
          </p:nvSpPr>
          <p:spPr bwMode="auto">
            <a:xfrm>
              <a:off x="3603668" y="3680442"/>
              <a:ext cx="1193817" cy="360000"/>
            </a:xfrm>
            <a:prstGeom prst="rect">
              <a:avLst/>
            </a:prstGeom>
            <a:solidFill>
              <a:schemeClr val="tx2">
                <a:lumMod val="60000"/>
                <a:lumOff val="40000"/>
              </a:schemeClr>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1200" b="1" dirty="0" smtClean="0">
                  <a:solidFill>
                    <a:schemeClr val="bg1"/>
                  </a:solidFill>
                  <a:latin typeface="Times New Roman" pitchFamily="18" charset="0"/>
                  <a:ea typeface="黑体" pitchFamily="2" charset="-122"/>
                  <a:cs typeface="Times New Roman" pitchFamily="18" charset="0"/>
                </a:rPr>
                <a:t>Process Service</a:t>
              </a:r>
              <a:endParaRPr lang="zh-CN" altLang="en-US" sz="1200" b="1" dirty="0" smtClean="0">
                <a:solidFill>
                  <a:schemeClr val="bg1"/>
                </a:solidFill>
                <a:latin typeface="Times New Roman" pitchFamily="18" charset="0"/>
                <a:ea typeface="黑体" pitchFamily="2" charset="-122"/>
                <a:cs typeface="Times New Roman" pitchFamily="18" charset="0"/>
              </a:endParaRPr>
            </a:p>
          </p:txBody>
        </p:sp>
      </p:grpSp>
      <p:grpSp>
        <p:nvGrpSpPr>
          <p:cNvPr id="8" name="组合 28"/>
          <p:cNvGrpSpPr/>
          <p:nvPr/>
        </p:nvGrpSpPr>
        <p:grpSpPr>
          <a:xfrm>
            <a:off x="72579" y="5213809"/>
            <a:ext cx="7072327" cy="1152131"/>
            <a:chOff x="3250397" y="4929197"/>
            <a:chExt cx="2827221" cy="1152131"/>
          </a:xfrm>
        </p:grpSpPr>
        <p:sp>
          <p:nvSpPr>
            <p:cNvPr id="30" name="矩形 29"/>
            <p:cNvSpPr/>
            <p:nvPr/>
          </p:nvSpPr>
          <p:spPr bwMode="auto">
            <a:xfrm rot="16200000">
              <a:off x="5340819" y="5344528"/>
              <a:ext cx="1152128" cy="321471"/>
            </a:xfrm>
            <a:prstGeom prst="rect">
              <a:avLst/>
            </a:prstGeom>
            <a:gradFill flip="none" rotWithShape="1">
              <a:gsLst>
                <a:gs pos="0">
                  <a:srgbClr val="FFC000"/>
                </a:gs>
                <a:gs pos="80000">
                  <a:schemeClr val="accent6">
                    <a:shade val="93000"/>
                    <a:satMod val="130000"/>
                  </a:schemeClr>
                </a:gs>
                <a:gs pos="100000">
                  <a:schemeClr val="accent6">
                    <a:shade val="94000"/>
                    <a:satMod val="135000"/>
                  </a:schemeClr>
                </a:gs>
              </a:gsLst>
              <a:lin ang="5400000" scaled="1"/>
              <a:tileRect/>
            </a:gradFill>
            <a:ln>
              <a:headEnd type="none" w="med" len="med"/>
              <a:tailEnd type="none" w="med" len="med"/>
            </a:ln>
            <a:scene3d>
              <a:camera prst="orthographicFront">
                <a:rot lat="0" lon="0" rev="0"/>
              </a:camera>
              <a:lightRig rig="threePt" dir="t">
                <a:rot lat="0" lon="0" rev="1200000"/>
              </a:lightRig>
            </a:scene3d>
            <a:sp3d>
              <a:bevelT w="63500" h="25400" prst="softRound"/>
            </a:sp3d>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r>
                <a:rPr lang="en-US" altLang="zh-CN" sz="1200" b="1" dirty="0" err="1" smtClean="0">
                  <a:solidFill>
                    <a:schemeClr val="tx1"/>
                  </a:solidFill>
                  <a:latin typeface="Arial" charset="0"/>
                  <a:ea typeface="黑体" pitchFamily="2" charset="-122"/>
                </a:rPr>
                <a:t>Hprose</a:t>
              </a:r>
              <a:endParaRPr lang="zh-CN" altLang="en-US" sz="1200" b="1" dirty="0" smtClean="0">
                <a:solidFill>
                  <a:schemeClr val="tx1"/>
                </a:solidFill>
                <a:latin typeface="Arial" charset="0"/>
                <a:ea typeface="黑体" pitchFamily="2" charset="-122"/>
              </a:endParaRPr>
            </a:p>
          </p:txBody>
        </p:sp>
        <p:grpSp>
          <p:nvGrpSpPr>
            <p:cNvPr id="10" name="组合 45"/>
            <p:cNvGrpSpPr/>
            <p:nvPr/>
          </p:nvGrpSpPr>
          <p:grpSpPr>
            <a:xfrm>
              <a:off x="3250397" y="4929197"/>
              <a:ext cx="2517234" cy="1152130"/>
              <a:chOff x="3250396" y="4929197"/>
              <a:chExt cx="2517234" cy="1152131"/>
            </a:xfrm>
          </p:grpSpPr>
          <p:sp>
            <p:nvSpPr>
              <p:cNvPr id="32" name="矩形 31"/>
              <p:cNvSpPr/>
              <p:nvPr/>
            </p:nvSpPr>
            <p:spPr bwMode="auto">
              <a:xfrm rot="16200000">
                <a:off x="3156541" y="5344526"/>
                <a:ext cx="1152128" cy="321471"/>
              </a:xfrm>
              <a:prstGeom prst="rect">
                <a:avLst/>
              </a:prstGeom>
              <a:gradFill flip="none" rotWithShape="1">
                <a:gsLst>
                  <a:gs pos="0">
                    <a:srgbClr val="FFC000"/>
                  </a:gs>
                  <a:gs pos="80000">
                    <a:schemeClr val="accent6">
                      <a:shade val="93000"/>
                      <a:satMod val="130000"/>
                    </a:schemeClr>
                  </a:gs>
                  <a:gs pos="100000">
                    <a:schemeClr val="accent6">
                      <a:shade val="94000"/>
                      <a:satMod val="135000"/>
                    </a:schemeClr>
                  </a:gs>
                </a:gsLst>
                <a:lin ang="5400000" scaled="1"/>
                <a:tileRect/>
              </a:gradFill>
              <a:ln>
                <a:headEnd type="none" w="med" len="med"/>
                <a:tailEnd type="none" w="med" len="med"/>
              </a:ln>
              <a:scene3d>
                <a:camera prst="orthographicFront">
                  <a:rot lat="0" lon="0" rev="0"/>
                </a:camera>
                <a:lightRig rig="threePt" dir="t">
                  <a:rot lat="0" lon="0" rev="1200000"/>
                </a:lightRig>
              </a:scene3d>
              <a:sp3d>
                <a:bevelT w="63500" h="25400" prst="softRound"/>
              </a:sp3d>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charset="0"/>
                    <a:ea typeface="黑体" pitchFamily="2" charset="-122"/>
                  </a:rPr>
                  <a:t>HOOK</a:t>
                </a:r>
                <a:endParaRPr kumimoji="0" lang="zh-CN" altLang="en-US" sz="1200" i="0" u="none" strike="noStrike" cap="none" normalizeH="0" baseline="0" dirty="0" smtClean="0">
                  <a:ln>
                    <a:noFill/>
                  </a:ln>
                  <a:solidFill>
                    <a:schemeClr val="tx1"/>
                  </a:solidFill>
                  <a:effectLst/>
                  <a:latin typeface="Arial" charset="0"/>
                  <a:ea typeface="黑体" pitchFamily="2" charset="-122"/>
                </a:endParaRPr>
              </a:p>
            </p:txBody>
          </p:sp>
          <p:sp>
            <p:nvSpPr>
              <p:cNvPr id="33" name="矩形 28"/>
              <p:cNvSpPr/>
              <p:nvPr/>
            </p:nvSpPr>
            <p:spPr bwMode="auto">
              <a:xfrm rot="16200000">
                <a:off x="3480881" y="5344526"/>
                <a:ext cx="1152128" cy="321471"/>
              </a:xfrm>
              <a:prstGeom prst="rect">
                <a:avLst/>
              </a:prstGeom>
              <a:gradFill flip="none" rotWithShape="1">
                <a:gsLst>
                  <a:gs pos="0">
                    <a:srgbClr val="FFC000"/>
                  </a:gs>
                  <a:gs pos="80000">
                    <a:schemeClr val="accent6">
                      <a:shade val="93000"/>
                      <a:satMod val="130000"/>
                    </a:schemeClr>
                  </a:gs>
                  <a:gs pos="100000">
                    <a:schemeClr val="accent6">
                      <a:shade val="94000"/>
                      <a:satMod val="135000"/>
                    </a:schemeClr>
                  </a:gs>
                </a:gsLst>
                <a:lin ang="5400000" scaled="1"/>
                <a:tileRect/>
              </a:gradFill>
              <a:ln>
                <a:headEnd type="none" w="med" len="med"/>
                <a:tailEnd type="none" w="med" len="med"/>
              </a:ln>
              <a:scene3d>
                <a:camera prst="orthographicFront">
                  <a:rot lat="0" lon="0" rev="0"/>
                </a:camera>
                <a:lightRig rig="threePt" dir="t">
                  <a:rot lat="0" lon="0" rev="1200000"/>
                </a:lightRig>
              </a:scene3d>
              <a:sp3d>
                <a:bevelT w="63500" h="25400" prst="softRound"/>
              </a:sp3d>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charset="0"/>
                    <a:ea typeface="黑体" pitchFamily="2" charset="-122"/>
                  </a:rPr>
                  <a:t>SVG</a:t>
                </a:r>
                <a:endParaRPr kumimoji="0" lang="zh-CN" altLang="en-US" sz="1200" b="1" i="0" u="none" strike="noStrike" cap="none" normalizeH="0" baseline="0" dirty="0" smtClean="0">
                  <a:ln>
                    <a:noFill/>
                  </a:ln>
                  <a:solidFill>
                    <a:schemeClr val="tx1"/>
                  </a:solidFill>
                  <a:effectLst/>
                  <a:latin typeface="Arial" charset="0"/>
                  <a:ea typeface="黑体" pitchFamily="2" charset="-122"/>
                </a:endParaRPr>
              </a:p>
            </p:txBody>
          </p:sp>
          <p:sp>
            <p:nvSpPr>
              <p:cNvPr id="34" name="矩形 33"/>
              <p:cNvSpPr/>
              <p:nvPr/>
            </p:nvSpPr>
            <p:spPr bwMode="auto">
              <a:xfrm rot="16200000">
                <a:off x="3790873" y="5344525"/>
                <a:ext cx="1152128" cy="321471"/>
              </a:xfrm>
              <a:prstGeom prst="rect">
                <a:avLst/>
              </a:prstGeom>
              <a:gradFill flip="none" rotWithShape="1">
                <a:gsLst>
                  <a:gs pos="0">
                    <a:srgbClr val="FFC000"/>
                  </a:gs>
                  <a:gs pos="80000">
                    <a:schemeClr val="accent6">
                      <a:shade val="93000"/>
                      <a:satMod val="130000"/>
                    </a:schemeClr>
                  </a:gs>
                  <a:gs pos="100000">
                    <a:schemeClr val="accent6">
                      <a:shade val="94000"/>
                      <a:satMod val="135000"/>
                    </a:schemeClr>
                  </a:gs>
                </a:gsLst>
                <a:lin ang="5400000" scaled="1"/>
                <a:tileRect/>
              </a:gradFill>
              <a:ln>
                <a:headEnd type="none" w="med" len="med"/>
                <a:tailEnd type="none" w="med" len="med"/>
              </a:ln>
              <a:scene3d>
                <a:camera prst="orthographicFront">
                  <a:rot lat="0" lon="0" rev="0"/>
                </a:camera>
                <a:lightRig rig="threePt" dir="t">
                  <a:rot lat="0" lon="0" rev="1200000"/>
                </a:lightRig>
              </a:scene3d>
              <a:sp3d>
                <a:bevelT w="63500" h="25400" prst="softRound"/>
              </a:sp3d>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r>
                  <a:rPr lang="en-US" altLang="zh-CN" sz="1200" b="1" dirty="0" smtClean="0">
                    <a:solidFill>
                      <a:schemeClr val="tx1"/>
                    </a:solidFill>
                    <a:latin typeface="Arial" charset="0"/>
                    <a:ea typeface="黑体" pitchFamily="2" charset="-122"/>
                  </a:rPr>
                  <a:t>Multi Thread </a:t>
                </a:r>
                <a:endParaRPr lang="zh-CN" altLang="en-US" sz="1200" b="1" dirty="0" smtClean="0">
                  <a:solidFill>
                    <a:schemeClr val="tx1"/>
                  </a:solidFill>
                  <a:latin typeface="Arial" charset="0"/>
                  <a:ea typeface="黑体" pitchFamily="2" charset="-122"/>
                </a:endParaRPr>
              </a:p>
            </p:txBody>
          </p:sp>
          <p:sp>
            <p:nvSpPr>
              <p:cNvPr id="35" name="矩形 34"/>
              <p:cNvSpPr/>
              <p:nvPr/>
            </p:nvSpPr>
            <p:spPr bwMode="auto">
              <a:xfrm rot="16200000">
                <a:off x="4100861" y="5344526"/>
                <a:ext cx="1152128" cy="321471"/>
              </a:xfrm>
              <a:prstGeom prst="rect">
                <a:avLst/>
              </a:prstGeom>
              <a:gradFill flip="none" rotWithShape="1">
                <a:gsLst>
                  <a:gs pos="0">
                    <a:srgbClr val="FFC000"/>
                  </a:gs>
                  <a:gs pos="80000">
                    <a:schemeClr val="accent6">
                      <a:shade val="93000"/>
                      <a:satMod val="130000"/>
                    </a:schemeClr>
                  </a:gs>
                  <a:gs pos="100000">
                    <a:schemeClr val="accent6">
                      <a:shade val="94000"/>
                      <a:satMod val="135000"/>
                    </a:schemeClr>
                  </a:gs>
                </a:gsLst>
                <a:lin ang="5400000" scaled="1"/>
                <a:tileRect/>
              </a:gradFill>
              <a:ln>
                <a:headEnd type="none" w="med" len="med"/>
                <a:tailEnd type="none" w="med" len="med"/>
              </a:ln>
              <a:scene3d>
                <a:camera prst="orthographicFront">
                  <a:rot lat="0" lon="0" rev="0"/>
                </a:camera>
                <a:lightRig rig="threePt" dir="t">
                  <a:rot lat="0" lon="0" rev="1200000"/>
                </a:lightRig>
              </a:scene3d>
              <a:sp3d>
                <a:bevelT w="63500" h="25400" prst="softRound"/>
              </a:sp3d>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charset="0"/>
                    <a:ea typeface="黑体" pitchFamily="2" charset="-122"/>
                  </a:rPr>
                  <a:t>ShareMemory</a:t>
                </a:r>
                <a:endParaRPr kumimoji="0" lang="zh-CN" altLang="en-US" sz="1200" b="1" i="0" u="none" strike="noStrike" cap="none" normalizeH="0" baseline="0" dirty="0" smtClean="0">
                  <a:ln>
                    <a:noFill/>
                  </a:ln>
                  <a:solidFill>
                    <a:schemeClr val="tx1"/>
                  </a:solidFill>
                  <a:effectLst/>
                  <a:latin typeface="Arial" charset="0"/>
                  <a:ea typeface="黑体" pitchFamily="2" charset="-122"/>
                </a:endParaRPr>
              </a:p>
            </p:txBody>
          </p:sp>
          <p:sp>
            <p:nvSpPr>
              <p:cNvPr id="36" name="矩形 35"/>
              <p:cNvSpPr/>
              <p:nvPr/>
            </p:nvSpPr>
            <p:spPr bwMode="auto">
              <a:xfrm rot="16200000">
                <a:off x="4410852" y="5344526"/>
                <a:ext cx="1152128" cy="321471"/>
              </a:xfrm>
              <a:prstGeom prst="rect">
                <a:avLst/>
              </a:prstGeom>
              <a:gradFill flip="none" rotWithShape="1">
                <a:gsLst>
                  <a:gs pos="0">
                    <a:srgbClr val="FFC000"/>
                  </a:gs>
                  <a:gs pos="80000">
                    <a:schemeClr val="accent6">
                      <a:shade val="93000"/>
                      <a:satMod val="130000"/>
                    </a:schemeClr>
                  </a:gs>
                  <a:gs pos="100000">
                    <a:schemeClr val="accent6">
                      <a:shade val="94000"/>
                      <a:satMod val="135000"/>
                    </a:schemeClr>
                  </a:gs>
                </a:gsLst>
                <a:lin ang="5400000" scaled="1"/>
                <a:tileRect/>
              </a:gradFill>
              <a:ln>
                <a:headEnd type="none" w="med" len="med"/>
                <a:tailEnd type="none" w="med" len="med"/>
              </a:ln>
              <a:scene3d>
                <a:camera prst="orthographicFront">
                  <a:rot lat="0" lon="0" rev="0"/>
                </a:camera>
                <a:lightRig rig="threePt" dir="t">
                  <a:rot lat="0" lon="0" rev="1200000"/>
                </a:lightRig>
              </a:scene3d>
              <a:sp3d>
                <a:bevelT w="63500" h="25400" prst="softRound"/>
              </a:sp3d>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200" b="1" dirty="0" smtClean="0">
                    <a:solidFill>
                      <a:schemeClr val="tx1"/>
                    </a:solidFill>
                    <a:latin typeface="Arial" charset="0"/>
                    <a:ea typeface="黑体" pitchFamily="2" charset="-122"/>
                  </a:rPr>
                  <a:t>DOM</a:t>
                </a:r>
                <a:endParaRPr kumimoji="0" lang="zh-CN" altLang="en-US" sz="1200" b="1" i="0" u="none" strike="noStrike" cap="none" normalizeH="0" baseline="0" dirty="0" smtClean="0">
                  <a:ln>
                    <a:noFill/>
                  </a:ln>
                  <a:solidFill>
                    <a:schemeClr val="tx1"/>
                  </a:solidFill>
                  <a:effectLst/>
                  <a:latin typeface="Arial" charset="0"/>
                  <a:ea typeface="黑体" pitchFamily="2" charset="-122"/>
                </a:endParaRPr>
              </a:p>
            </p:txBody>
          </p:sp>
          <p:sp>
            <p:nvSpPr>
              <p:cNvPr id="37" name="矩形 36"/>
              <p:cNvSpPr/>
              <p:nvPr/>
            </p:nvSpPr>
            <p:spPr bwMode="auto">
              <a:xfrm rot="16200000">
                <a:off x="4720841" y="5344526"/>
                <a:ext cx="1152128" cy="321471"/>
              </a:xfrm>
              <a:prstGeom prst="rect">
                <a:avLst/>
              </a:prstGeom>
              <a:gradFill flip="none" rotWithShape="1">
                <a:gsLst>
                  <a:gs pos="0">
                    <a:srgbClr val="FFC000"/>
                  </a:gs>
                  <a:gs pos="80000">
                    <a:schemeClr val="accent6">
                      <a:shade val="93000"/>
                      <a:satMod val="130000"/>
                    </a:schemeClr>
                  </a:gs>
                  <a:gs pos="100000">
                    <a:schemeClr val="accent6">
                      <a:shade val="94000"/>
                      <a:satMod val="135000"/>
                    </a:schemeClr>
                  </a:gs>
                </a:gsLst>
                <a:lin ang="5400000" scaled="1"/>
                <a:tileRect/>
              </a:gradFill>
              <a:ln>
                <a:headEnd type="none" w="med" len="med"/>
                <a:tailEnd type="none" w="med" len="med"/>
              </a:ln>
              <a:scene3d>
                <a:camera prst="orthographicFront">
                  <a:rot lat="0" lon="0" rev="0"/>
                </a:camera>
                <a:lightRig rig="threePt" dir="t">
                  <a:rot lat="0" lon="0" rev="1200000"/>
                </a:lightRig>
              </a:scene3d>
              <a:sp3d>
                <a:bevelT w="63500" h="25400" prst="softRound"/>
              </a:sp3d>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200" b="1" dirty="0" smtClean="0">
                    <a:solidFill>
                      <a:schemeClr val="tx1"/>
                    </a:solidFill>
                    <a:latin typeface="Arial" charset="0"/>
                    <a:ea typeface="黑体" pitchFamily="2" charset="-122"/>
                  </a:rPr>
                  <a:t>Log4CPP</a:t>
                </a:r>
                <a:endParaRPr kumimoji="0" lang="zh-CN" altLang="en-US" sz="1200" b="1" i="0" u="none" strike="noStrike" cap="none" normalizeH="0" baseline="0" dirty="0" smtClean="0">
                  <a:ln>
                    <a:noFill/>
                  </a:ln>
                  <a:solidFill>
                    <a:schemeClr val="tx1"/>
                  </a:solidFill>
                  <a:effectLst/>
                  <a:latin typeface="Arial" charset="0"/>
                  <a:ea typeface="黑体" pitchFamily="2" charset="-122"/>
                </a:endParaRPr>
              </a:p>
            </p:txBody>
          </p:sp>
          <p:sp>
            <p:nvSpPr>
              <p:cNvPr id="38" name="矩形 37"/>
              <p:cNvSpPr/>
              <p:nvPr/>
            </p:nvSpPr>
            <p:spPr bwMode="auto">
              <a:xfrm rot="16200000">
                <a:off x="5030831" y="5344528"/>
                <a:ext cx="1152128" cy="321471"/>
              </a:xfrm>
              <a:prstGeom prst="rect">
                <a:avLst/>
              </a:prstGeom>
              <a:gradFill flip="none" rotWithShape="1">
                <a:gsLst>
                  <a:gs pos="0">
                    <a:srgbClr val="FFC000"/>
                  </a:gs>
                  <a:gs pos="80000">
                    <a:schemeClr val="accent6">
                      <a:shade val="93000"/>
                      <a:satMod val="130000"/>
                    </a:schemeClr>
                  </a:gs>
                  <a:gs pos="100000">
                    <a:schemeClr val="accent6">
                      <a:shade val="94000"/>
                      <a:satMod val="135000"/>
                    </a:schemeClr>
                  </a:gs>
                </a:gsLst>
                <a:lin ang="5400000" scaled="1"/>
                <a:tileRect/>
              </a:gradFill>
              <a:ln>
                <a:headEnd type="none" w="med" len="med"/>
                <a:tailEnd type="none" w="med" len="med"/>
              </a:ln>
              <a:scene3d>
                <a:camera prst="orthographicFront">
                  <a:rot lat="0" lon="0" rev="0"/>
                </a:camera>
                <a:lightRig rig="threePt" dir="t">
                  <a:rot lat="0" lon="0" rev="1200000"/>
                </a:lightRig>
              </a:scene3d>
              <a:sp3d>
                <a:bevelT w="63500" h="25400" prst="softRound"/>
              </a:sp3d>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200" b="1" dirty="0" smtClean="0">
                    <a:solidFill>
                      <a:schemeClr val="tx1"/>
                    </a:solidFill>
                    <a:latin typeface="Arial" charset="0"/>
                    <a:ea typeface="黑体" pitchFamily="2" charset="-122"/>
                  </a:rPr>
                  <a:t>HTTP SOAP</a:t>
                </a:r>
                <a:endParaRPr kumimoji="0" lang="zh-CN" altLang="en-US" sz="1200" b="1" i="0" u="none" strike="noStrike" cap="none" normalizeH="0" baseline="0" dirty="0" smtClean="0">
                  <a:ln>
                    <a:noFill/>
                  </a:ln>
                  <a:solidFill>
                    <a:schemeClr val="tx1"/>
                  </a:solidFill>
                  <a:effectLst/>
                  <a:latin typeface="Arial" charset="0"/>
                  <a:ea typeface="黑体" pitchFamily="2" charset="-122"/>
                </a:endParaRPr>
              </a:p>
            </p:txBody>
          </p:sp>
          <p:sp>
            <p:nvSpPr>
              <p:cNvPr id="39" name="矩形 38"/>
              <p:cNvSpPr/>
              <p:nvPr/>
            </p:nvSpPr>
            <p:spPr bwMode="auto">
              <a:xfrm rot="16200000">
                <a:off x="2835068" y="5344526"/>
                <a:ext cx="1152128" cy="321471"/>
              </a:xfrm>
              <a:prstGeom prst="rect">
                <a:avLst/>
              </a:prstGeom>
              <a:gradFill flip="none" rotWithShape="1">
                <a:gsLst>
                  <a:gs pos="0">
                    <a:srgbClr val="FFC000"/>
                  </a:gs>
                  <a:gs pos="80000">
                    <a:schemeClr val="accent6">
                      <a:shade val="93000"/>
                      <a:satMod val="130000"/>
                    </a:schemeClr>
                  </a:gs>
                  <a:gs pos="100000">
                    <a:schemeClr val="accent6">
                      <a:shade val="94000"/>
                      <a:satMod val="135000"/>
                    </a:schemeClr>
                  </a:gs>
                </a:gsLst>
                <a:lin ang="5400000" scaled="1"/>
                <a:tileRect/>
              </a:gradFill>
              <a:ln>
                <a:headEnd type="none" w="med" len="med"/>
                <a:tailEnd type="none" w="med" len="med"/>
              </a:ln>
              <a:scene3d>
                <a:camera prst="orthographicFront">
                  <a:rot lat="0" lon="0" rev="0"/>
                </a:camera>
                <a:lightRig rig="threePt" dir="t">
                  <a:rot lat="0" lon="0" rev="1200000"/>
                </a:lightRig>
              </a:scene3d>
              <a:sp3d>
                <a:bevelT w="63500" h="25400" prst="softRound"/>
              </a:sp3d>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charset="0"/>
                    <a:ea typeface="黑体" pitchFamily="2" charset="-122"/>
                  </a:rPr>
                  <a:t>MFC</a:t>
                </a:r>
                <a:endParaRPr kumimoji="0" lang="zh-CN" altLang="en-US" sz="1200" i="0" u="none" strike="noStrike" cap="none" normalizeH="0" baseline="0" dirty="0" smtClean="0">
                  <a:ln>
                    <a:noFill/>
                  </a:ln>
                  <a:solidFill>
                    <a:schemeClr val="tx1"/>
                  </a:solidFill>
                  <a:effectLst/>
                  <a:latin typeface="Arial" charset="0"/>
                  <a:ea typeface="黑体" pitchFamily="2" charset="-122"/>
                </a:endParaRPr>
              </a:p>
            </p:txBody>
          </p:sp>
        </p:grpSp>
      </p:grpSp>
      <p:sp>
        <p:nvSpPr>
          <p:cNvPr id="42" name="右箭头 41"/>
          <p:cNvSpPr/>
          <p:nvPr/>
        </p:nvSpPr>
        <p:spPr>
          <a:xfrm rot="5400000">
            <a:off x="4647409" y="7045741"/>
            <a:ext cx="285752" cy="214314"/>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45" name="圆角矩形 44"/>
          <p:cNvSpPr/>
          <p:nvPr/>
        </p:nvSpPr>
        <p:spPr bwMode="auto">
          <a:xfrm>
            <a:off x="72545" y="3272620"/>
            <a:ext cx="1571636" cy="434810"/>
          </a:xfrm>
          <a:prstGeom prst="roundRect">
            <a:avLst/>
          </a:prstGeom>
          <a:solidFill>
            <a:schemeClr val="accent2">
              <a:lumMod val="60000"/>
              <a:lumOff val="40000"/>
            </a:schemeClr>
          </a:soli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黑体" pitchFamily="2" charset="-122"/>
                <a:cs typeface="+mn-cs"/>
              </a:defRPr>
            </a:lvl1pPr>
            <a:lvl2pPr marL="457200" algn="l" rtl="0" fontAlgn="base">
              <a:spcBef>
                <a:spcPct val="0"/>
              </a:spcBef>
              <a:spcAft>
                <a:spcPct val="0"/>
              </a:spcAft>
              <a:defRPr kern="1200">
                <a:solidFill>
                  <a:schemeClr val="tx1"/>
                </a:solidFill>
                <a:latin typeface="Arial" pitchFamily="34" charset="0"/>
                <a:ea typeface="黑体" pitchFamily="2" charset="-122"/>
                <a:cs typeface="+mn-cs"/>
              </a:defRPr>
            </a:lvl2pPr>
            <a:lvl3pPr marL="914400" algn="l" rtl="0" fontAlgn="base">
              <a:spcBef>
                <a:spcPct val="0"/>
              </a:spcBef>
              <a:spcAft>
                <a:spcPct val="0"/>
              </a:spcAft>
              <a:defRPr kern="1200">
                <a:solidFill>
                  <a:schemeClr val="tx1"/>
                </a:solidFill>
                <a:latin typeface="Arial" pitchFamily="34" charset="0"/>
                <a:ea typeface="黑体" pitchFamily="2" charset="-122"/>
                <a:cs typeface="+mn-cs"/>
              </a:defRPr>
            </a:lvl3pPr>
            <a:lvl4pPr marL="1371600" algn="l" rtl="0" fontAlgn="base">
              <a:spcBef>
                <a:spcPct val="0"/>
              </a:spcBef>
              <a:spcAft>
                <a:spcPct val="0"/>
              </a:spcAft>
              <a:defRPr kern="1200">
                <a:solidFill>
                  <a:schemeClr val="tx1"/>
                </a:solidFill>
                <a:latin typeface="Arial" pitchFamily="34" charset="0"/>
                <a:ea typeface="黑体" pitchFamily="2" charset="-122"/>
                <a:cs typeface="+mn-cs"/>
              </a:defRPr>
            </a:lvl4pPr>
            <a:lvl5pPr marL="1828800" algn="l" rtl="0" fontAlgn="base">
              <a:spcBef>
                <a:spcPct val="0"/>
              </a:spcBef>
              <a:spcAft>
                <a:spcPct val="0"/>
              </a:spcAft>
              <a:defRPr kern="1200">
                <a:solidFill>
                  <a:schemeClr val="tx1"/>
                </a:solidFill>
                <a:latin typeface="Arial" pitchFamily="34" charset="0"/>
                <a:ea typeface="黑体" pitchFamily="2" charset="-122"/>
                <a:cs typeface="+mn-cs"/>
              </a:defRPr>
            </a:lvl5pPr>
            <a:lvl6pPr marL="2286000" algn="l" defTabSz="914400" rtl="0" eaLnBrk="1" latinLnBrk="0" hangingPunct="1">
              <a:defRPr kern="1200">
                <a:solidFill>
                  <a:schemeClr val="tx1"/>
                </a:solidFill>
                <a:latin typeface="Arial" pitchFamily="34" charset="0"/>
                <a:ea typeface="黑体" pitchFamily="2" charset="-122"/>
                <a:cs typeface="+mn-cs"/>
              </a:defRPr>
            </a:lvl6pPr>
            <a:lvl7pPr marL="2743200" algn="l" defTabSz="914400" rtl="0" eaLnBrk="1" latinLnBrk="0" hangingPunct="1">
              <a:defRPr kern="1200">
                <a:solidFill>
                  <a:schemeClr val="tx1"/>
                </a:solidFill>
                <a:latin typeface="Arial" pitchFamily="34" charset="0"/>
                <a:ea typeface="黑体" pitchFamily="2" charset="-122"/>
                <a:cs typeface="+mn-cs"/>
              </a:defRPr>
            </a:lvl7pPr>
            <a:lvl8pPr marL="3200400" algn="l" defTabSz="914400" rtl="0" eaLnBrk="1" latinLnBrk="0" hangingPunct="1">
              <a:defRPr kern="1200">
                <a:solidFill>
                  <a:schemeClr val="tx1"/>
                </a:solidFill>
                <a:latin typeface="Arial" pitchFamily="34" charset="0"/>
                <a:ea typeface="黑体" pitchFamily="2" charset="-122"/>
                <a:cs typeface="+mn-cs"/>
              </a:defRPr>
            </a:lvl8pPr>
            <a:lvl9pPr marL="3657600" algn="l" defTabSz="914400" rtl="0" eaLnBrk="1" latinLnBrk="0" hangingPunct="1">
              <a:defRPr kern="1200">
                <a:solidFill>
                  <a:schemeClr val="tx1"/>
                </a:solidFill>
                <a:latin typeface="Arial" pitchFamily="34" charset="0"/>
                <a:ea typeface="黑体" pitchFamily="2" charset="-122"/>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dirty="0" smtClean="0">
                <a:latin typeface="Arial" charset="0"/>
              </a:rPr>
              <a:t>组件编辑及运行</a:t>
            </a:r>
            <a:endParaRPr kumimoji="0" lang="zh-CN" altLang="en-US" sz="1200" i="0" u="none" strike="noStrike" cap="none" normalizeH="0" baseline="0" dirty="0" smtClean="0">
              <a:ln>
                <a:noFill/>
              </a:ln>
              <a:solidFill>
                <a:schemeClr val="tx1"/>
              </a:solidFill>
              <a:effectLst/>
              <a:latin typeface="Arial" charset="0"/>
              <a:ea typeface="黑体" pitchFamily="2" charset="-122"/>
            </a:endParaRPr>
          </a:p>
        </p:txBody>
      </p:sp>
      <p:sp>
        <p:nvSpPr>
          <p:cNvPr id="47" name="圆角矩形 46"/>
          <p:cNvSpPr/>
          <p:nvPr/>
        </p:nvSpPr>
        <p:spPr bwMode="auto">
          <a:xfrm>
            <a:off x="7248660" y="1124744"/>
            <a:ext cx="1584000" cy="357190"/>
          </a:xfrm>
          <a:prstGeom prst="roundRect">
            <a:avLst/>
          </a:prstGeom>
          <a:solidFill>
            <a:schemeClr val="accent4"/>
          </a:soli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1"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黑体" pitchFamily="2" charset="-122"/>
                <a:cs typeface="+mn-cs"/>
              </a:defRPr>
            </a:lvl1pPr>
            <a:lvl2pPr marL="457200" algn="l" rtl="0" fontAlgn="base">
              <a:spcBef>
                <a:spcPct val="0"/>
              </a:spcBef>
              <a:spcAft>
                <a:spcPct val="0"/>
              </a:spcAft>
              <a:defRPr kern="1200">
                <a:solidFill>
                  <a:schemeClr val="tx1"/>
                </a:solidFill>
                <a:latin typeface="Arial" pitchFamily="34" charset="0"/>
                <a:ea typeface="黑体" pitchFamily="2" charset="-122"/>
                <a:cs typeface="+mn-cs"/>
              </a:defRPr>
            </a:lvl2pPr>
            <a:lvl3pPr marL="914400" algn="l" rtl="0" fontAlgn="base">
              <a:spcBef>
                <a:spcPct val="0"/>
              </a:spcBef>
              <a:spcAft>
                <a:spcPct val="0"/>
              </a:spcAft>
              <a:defRPr kern="1200">
                <a:solidFill>
                  <a:schemeClr val="tx1"/>
                </a:solidFill>
                <a:latin typeface="Arial" pitchFamily="34" charset="0"/>
                <a:ea typeface="黑体" pitchFamily="2" charset="-122"/>
                <a:cs typeface="+mn-cs"/>
              </a:defRPr>
            </a:lvl3pPr>
            <a:lvl4pPr marL="1371600" algn="l" rtl="0" fontAlgn="base">
              <a:spcBef>
                <a:spcPct val="0"/>
              </a:spcBef>
              <a:spcAft>
                <a:spcPct val="0"/>
              </a:spcAft>
              <a:defRPr kern="1200">
                <a:solidFill>
                  <a:schemeClr val="tx1"/>
                </a:solidFill>
                <a:latin typeface="Arial" pitchFamily="34" charset="0"/>
                <a:ea typeface="黑体" pitchFamily="2" charset="-122"/>
                <a:cs typeface="+mn-cs"/>
              </a:defRPr>
            </a:lvl4pPr>
            <a:lvl5pPr marL="1828800" algn="l" rtl="0" fontAlgn="base">
              <a:spcBef>
                <a:spcPct val="0"/>
              </a:spcBef>
              <a:spcAft>
                <a:spcPct val="0"/>
              </a:spcAft>
              <a:defRPr kern="1200">
                <a:solidFill>
                  <a:schemeClr val="tx1"/>
                </a:solidFill>
                <a:latin typeface="Arial" pitchFamily="34" charset="0"/>
                <a:ea typeface="黑体" pitchFamily="2" charset="-122"/>
                <a:cs typeface="+mn-cs"/>
              </a:defRPr>
            </a:lvl5pPr>
            <a:lvl6pPr marL="2286000" algn="l" defTabSz="914400" rtl="0" eaLnBrk="1" latinLnBrk="0" hangingPunct="1">
              <a:defRPr kern="1200">
                <a:solidFill>
                  <a:schemeClr val="tx1"/>
                </a:solidFill>
                <a:latin typeface="Arial" pitchFamily="34" charset="0"/>
                <a:ea typeface="黑体" pitchFamily="2" charset="-122"/>
                <a:cs typeface="+mn-cs"/>
              </a:defRPr>
            </a:lvl6pPr>
            <a:lvl7pPr marL="2743200" algn="l" defTabSz="914400" rtl="0" eaLnBrk="1" latinLnBrk="0" hangingPunct="1">
              <a:defRPr kern="1200">
                <a:solidFill>
                  <a:schemeClr val="tx1"/>
                </a:solidFill>
                <a:latin typeface="Arial" pitchFamily="34" charset="0"/>
                <a:ea typeface="黑体" pitchFamily="2" charset="-122"/>
                <a:cs typeface="+mn-cs"/>
              </a:defRPr>
            </a:lvl7pPr>
            <a:lvl8pPr marL="3200400" algn="l" defTabSz="914400" rtl="0" eaLnBrk="1" latinLnBrk="0" hangingPunct="1">
              <a:defRPr kern="1200">
                <a:solidFill>
                  <a:schemeClr val="tx1"/>
                </a:solidFill>
                <a:latin typeface="Arial" pitchFamily="34" charset="0"/>
                <a:ea typeface="黑体" pitchFamily="2" charset="-122"/>
                <a:cs typeface="+mn-cs"/>
              </a:defRPr>
            </a:lvl8pPr>
            <a:lvl9pPr marL="3657600" algn="l" defTabSz="914400" rtl="0" eaLnBrk="1" latinLnBrk="0" hangingPunct="1">
              <a:defRPr kern="1200">
                <a:solidFill>
                  <a:schemeClr val="tx1"/>
                </a:solidFill>
                <a:latin typeface="Arial" pitchFamily="34" charset="0"/>
                <a:ea typeface="黑体" pitchFamily="2" charset="-122"/>
                <a:cs typeface="+mn-cs"/>
              </a:defRPr>
            </a:lvl9pPr>
          </a:lstStyle>
          <a:p>
            <a:pPr algn="ctr"/>
            <a:r>
              <a:rPr lang="en-US" altLang="zh-CN" sz="1200" dirty="0" smtClean="0">
                <a:latin typeface="Arial" charset="0"/>
              </a:rPr>
              <a:t>Process </a:t>
            </a:r>
            <a:r>
              <a:rPr lang="en-US" altLang="zh-CN" sz="1200" dirty="0" smtClean="0"/>
              <a:t>Engine</a:t>
            </a:r>
            <a:endParaRPr kumimoji="0" lang="zh-CN" altLang="en-US" sz="1200" i="0" u="none" strike="noStrike" cap="none" normalizeH="0" baseline="0" dirty="0" smtClean="0">
              <a:ln>
                <a:noFill/>
              </a:ln>
              <a:solidFill>
                <a:schemeClr val="tx1"/>
              </a:solidFill>
              <a:effectLst/>
              <a:latin typeface="Arial" charset="0"/>
              <a:ea typeface="黑体" pitchFamily="2" charset="-122"/>
            </a:endParaRPr>
          </a:p>
        </p:txBody>
      </p:sp>
      <p:sp>
        <p:nvSpPr>
          <p:cNvPr id="48" name="矩形 47"/>
          <p:cNvSpPr/>
          <p:nvPr/>
        </p:nvSpPr>
        <p:spPr bwMode="auto">
          <a:xfrm>
            <a:off x="286859" y="4499430"/>
            <a:ext cx="6429420" cy="357190"/>
          </a:xfrm>
          <a:prstGeom prst="rect">
            <a:avLst/>
          </a:prstGeom>
          <a:gradFill>
            <a:gsLst>
              <a:gs pos="0">
                <a:schemeClr val="accent2">
                  <a:lumMod val="50000"/>
                </a:schemeClr>
              </a:gs>
              <a:gs pos="80000">
                <a:schemeClr val="accent2">
                  <a:shade val="93000"/>
                  <a:satMod val="130000"/>
                </a:schemeClr>
              </a:gs>
              <a:gs pos="100000">
                <a:schemeClr val="accent2">
                  <a:shade val="94000"/>
                  <a:satMod val="135000"/>
                </a:schemeClr>
              </a:gs>
            </a:gsLst>
          </a:gra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1200" b="1" dirty="0" smtClean="0">
                <a:solidFill>
                  <a:schemeClr val="bg1"/>
                </a:solidFill>
                <a:latin typeface="Times New Roman" pitchFamily="18" charset="0"/>
                <a:cs typeface="Times New Roman" pitchFamily="18" charset="0"/>
              </a:rPr>
              <a:t>Native C/C++, Java </a:t>
            </a:r>
            <a:r>
              <a:rPr lang="en-US" altLang="zh-CN" sz="1200" b="1" dirty="0" err="1" smtClean="0">
                <a:solidFill>
                  <a:schemeClr val="bg1"/>
                </a:solidFill>
                <a:latin typeface="Times New Roman" pitchFamily="18" charset="0"/>
                <a:cs typeface="Times New Roman" pitchFamily="18" charset="0"/>
              </a:rPr>
              <a:t>Aplication</a:t>
            </a:r>
            <a:r>
              <a:rPr lang="en-US" altLang="zh-CN" sz="1200" b="1" dirty="0" smtClean="0">
                <a:solidFill>
                  <a:schemeClr val="bg1"/>
                </a:solidFill>
                <a:latin typeface="Times New Roman" pitchFamily="18" charset="0"/>
                <a:cs typeface="Times New Roman" pitchFamily="18" charset="0"/>
              </a:rPr>
              <a:t>, CLR</a:t>
            </a:r>
            <a:endParaRPr lang="zh-CN" altLang="en-US" sz="1200" b="1" dirty="0" smtClean="0">
              <a:solidFill>
                <a:schemeClr val="bg1"/>
              </a:solidFill>
              <a:latin typeface="Times New Roman" pitchFamily="18" charset="0"/>
              <a:cs typeface="Times New Roman" pitchFamily="18" charset="0"/>
            </a:endParaRPr>
          </a:p>
        </p:txBody>
      </p:sp>
      <p:sp>
        <p:nvSpPr>
          <p:cNvPr id="52" name="圆角矩形 51"/>
          <p:cNvSpPr/>
          <p:nvPr/>
        </p:nvSpPr>
        <p:spPr bwMode="auto">
          <a:xfrm>
            <a:off x="7236296" y="1559642"/>
            <a:ext cx="1584000" cy="357190"/>
          </a:xfrm>
          <a:prstGeom prst="roundRect">
            <a:avLst/>
          </a:prstGeom>
          <a:solidFill>
            <a:schemeClr val="tx1">
              <a:lumMod val="65000"/>
              <a:lumOff val="35000"/>
            </a:schemeClr>
          </a:soli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黑体" pitchFamily="2" charset="-122"/>
                <a:cs typeface="+mn-cs"/>
              </a:defRPr>
            </a:lvl1pPr>
            <a:lvl2pPr marL="457200" algn="l" rtl="0" fontAlgn="base">
              <a:spcBef>
                <a:spcPct val="0"/>
              </a:spcBef>
              <a:spcAft>
                <a:spcPct val="0"/>
              </a:spcAft>
              <a:defRPr kern="1200">
                <a:solidFill>
                  <a:schemeClr val="tx1"/>
                </a:solidFill>
                <a:latin typeface="Arial" pitchFamily="34" charset="0"/>
                <a:ea typeface="黑体" pitchFamily="2" charset="-122"/>
                <a:cs typeface="+mn-cs"/>
              </a:defRPr>
            </a:lvl2pPr>
            <a:lvl3pPr marL="914400" algn="l" rtl="0" fontAlgn="base">
              <a:spcBef>
                <a:spcPct val="0"/>
              </a:spcBef>
              <a:spcAft>
                <a:spcPct val="0"/>
              </a:spcAft>
              <a:defRPr kern="1200">
                <a:solidFill>
                  <a:schemeClr val="tx1"/>
                </a:solidFill>
                <a:latin typeface="Arial" pitchFamily="34" charset="0"/>
                <a:ea typeface="黑体" pitchFamily="2" charset="-122"/>
                <a:cs typeface="+mn-cs"/>
              </a:defRPr>
            </a:lvl3pPr>
            <a:lvl4pPr marL="1371600" algn="l" rtl="0" fontAlgn="base">
              <a:spcBef>
                <a:spcPct val="0"/>
              </a:spcBef>
              <a:spcAft>
                <a:spcPct val="0"/>
              </a:spcAft>
              <a:defRPr kern="1200">
                <a:solidFill>
                  <a:schemeClr val="tx1"/>
                </a:solidFill>
                <a:latin typeface="Arial" pitchFamily="34" charset="0"/>
                <a:ea typeface="黑体" pitchFamily="2" charset="-122"/>
                <a:cs typeface="+mn-cs"/>
              </a:defRPr>
            </a:lvl4pPr>
            <a:lvl5pPr marL="1828800" algn="l" rtl="0" fontAlgn="base">
              <a:spcBef>
                <a:spcPct val="0"/>
              </a:spcBef>
              <a:spcAft>
                <a:spcPct val="0"/>
              </a:spcAft>
              <a:defRPr kern="1200">
                <a:solidFill>
                  <a:schemeClr val="tx1"/>
                </a:solidFill>
                <a:latin typeface="Arial" pitchFamily="34" charset="0"/>
                <a:ea typeface="黑体" pitchFamily="2" charset="-122"/>
                <a:cs typeface="+mn-cs"/>
              </a:defRPr>
            </a:lvl5pPr>
            <a:lvl6pPr marL="2286000" algn="l" defTabSz="914400" rtl="0" eaLnBrk="1" latinLnBrk="0" hangingPunct="1">
              <a:defRPr kern="1200">
                <a:solidFill>
                  <a:schemeClr val="tx1"/>
                </a:solidFill>
                <a:latin typeface="Arial" pitchFamily="34" charset="0"/>
                <a:ea typeface="黑体" pitchFamily="2" charset="-122"/>
                <a:cs typeface="+mn-cs"/>
              </a:defRPr>
            </a:lvl6pPr>
            <a:lvl7pPr marL="2743200" algn="l" defTabSz="914400" rtl="0" eaLnBrk="1" latinLnBrk="0" hangingPunct="1">
              <a:defRPr kern="1200">
                <a:solidFill>
                  <a:schemeClr val="tx1"/>
                </a:solidFill>
                <a:latin typeface="Arial" pitchFamily="34" charset="0"/>
                <a:ea typeface="黑体" pitchFamily="2" charset="-122"/>
                <a:cs typeface="+mn-cs"/>
              </a:defRPr>
            </a:lvl7pPr>
            <a:lvl8pPr marL="3200400" algn="l" defTabSz="914400" rtl="0" eaLnBrk="1" latinLnBrk="0" hangingPunct="1">
              <a:defRPr kern="1200">
                <a:solidFill>
                  <a:schemeClr val="tx1"/>
                </a:solidFill>
                <a:latin typeface="Arial" pitchFamily="34" charset="0"/>
                <a:ea typeface="黑体" pitchFamily="2" charset="-122"/>
                <a:cs typeface="+mn-cs"/>
              </a:defRPr>
            </a:lvl8pPr>
            <a:lvl9pPr marL="3657600" algn="l" defTabSz="914400" rtl="0" eaLnBrk="1" latinLnBrk="0" hangingPunct="1">
              <a:defRPr kern="1200">
                <a:solidFill>
                  <a:schemeClr val="tx1"/>
                </a:solidFill>
                <a:latin typeface="Arial" pitchFamily="34" charset="0"/>
                <a:ea typeface="黑体" pitchFamily="2" charset="-122"/>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dirty="0" smtClean="0">
                <a:ln>
                  <a:noFill/>
                </a:ln>
                <a:solidFill>
                  <a:schemeClr val="tx1"/>
                </a:solidFill>
                <a:effectLst/>
                <a:latin typeface="Arial" charset="0"/>
                <a:ea typeface="黑体" pitchFamily="2" charset="-122"/>
              </a:rPr>
              <a:t>DRM\Agent</a:t>
            </a:r>
            <a:endParaRPr kumimoji="0" lang="zh-CN" altLang="en-US" sz="1200" i="0" u="none" strike="noStrike" cap="none" normalizeH="0" baseline="0" dirty="0" smtClean="0">
              <a:ln>
                <a:noFill/>
              </a:ln>
              <a:solidFill>
                <a:schemeClr val="tx1"/>
              </a:solidFill>
              <a:effectLst/>
              <a:latin typeface="Arial" charset="0"/>
              <a:ea typeface="黑体" pitchFamily="2" charset="-122"/>
            </a:endParaRPr>
          </a:p>
        </p:txBody>
      </p:sp>
      <p:cxnSp>
        <p:nvCxnSpPr>
          <p:cNvPr id="76" name="AutoShape 20"/>
          <p:cNvCxnSpPr>
            <a:cxnSpLocks noChangeShapeType="1"/>
            <a:stCxn id="5" idx="4"/>
          </p:cNvCxnSpPr>
          <p:nvPr/>
        </p:nvCxnSpPr>
        <p:spPr bwMode="auto">
          <a:xfrm flipV="1">
            <a:off x="8733864" y="1428736"/>
            <a:ext cx="253831" cy="4304520"/>
          </a:xfrm>
          <a:prstGeom prst="bentConnector3">
            <a:avLst>
              <a:gd name="adj1" fmla="val 151917"/>
            </a:avLst>
          </a:prstGeom>
          <a:noFill/>
          <a:ln w="38100">
            <a:solidFill>
              <a:schemeClr val="tx2"/>
            </a:solidFill>
            <a:miter lim="800000"/>
            <a:headEnd type="triangle"/>
            <a:tailEnd type="none" w="med" len="med"/>
          </a:ln>
        </p:spPr>
      </p:cxnSp>
      <p:sp>
        <p:nvSpPr>
          <p:cNvPr id="107" name="矩形 106"/>
          <p:cNvSpPr/>
          <p:nvPr/>
        </p:nvSpPr>
        <p:spPr>
          <a:xfrm>
            <a:off x="7416060" y="847745"/>
            <a:ext cx="1285884" cy="276999"/>
          </a:xfrm>
          <a:prstGeom prst="rect">
            <a:avLst/>
          </a:prstGeom>
        </p:spPr>
        <p:txBody>
          <a:bodyPr wrap="square">
            <a:spAutoFit/>
          </a:bodyPr>
          <a:lstStyle/>
          <a:p>
            <a:pPr algn="ctr"/>
            <a:r>
              <a:rPr lang="en-US" altLang="zh-CN" sz="1200" dirty="0" smtClean="0">
                <a:latin typeface="Arial" charset="0"/>
              </a:rPr>
              <a:t>WS</a:t>
            </a:r>
            <a:r>
              <a:rPr lang="zh-CN" altLang="en-US" sz="1200" dirty="0" smtClean="0">
                <a:latin typeface="Arial" charset="0"/>
              </a:rPr>
              <a:t>服务端</a:t>
            </a:r>
          </a:p>
        </p:txBody>
      </p:sp>
      <p:grpSp>
        <p:nvGrpSpPr>
          <p:cNvPr id="11" name="组合 123"/>
          <p:cNvGrpSpPr/>
          <p:nvPr/>
        </p:nvGrpSpPr>
        <p:grpSpPr>
          <a:xfrm>
            <a:off x="251520" y="836712"/>
            <a:ext cx="1785918" cy="739755"/>
            <a:chOff x="3603666" y="2303091"/>
            <a:chExt cx="1193818" cy="653520"/>
          </a:xfrm>
        </p:grpSpPr>
        <p:sp>
          <p:nvSpPr>
            <p:cNvPr id="125" name="同侧圆角矩形 124"/>
            <p:cNvSpPr/>
            <p:nvPr/>
          </p:nvSpPr>
          <p:spPr bwMode="auto">
            <a:xfrm>
              <a:off x="3603666" y="2303091"/>
              <a:ext cx="1193817" cy="297054"/>
            </a:xfrm>
            <a:prstGeom prst="round2SameRect">
              <a:avLst>
                <a:gd name="adj1" fmla="val 8018"/>
                <a:gd name="adj2" fmla="val 0"/>
              </a:avLst>
            </a:prstGeom>
            <a:solidFill>
              <a:schemeClr val="accent4">
                <a:lumMod val="40000"/>
                <a:lumOff val="60000"/>
              </a:schemeClr>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1" compatLnSpc="1">
              <a:prstTxWarp prst="textNoShape">
                <a:avLst/>
              </a:prstTxWarp>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zh-CN" altLang="en-US" sz="1200" dirty="0" smtClean="0">
                  <a:solidFill>
                    <a:schemeClr val="tx1"/>
                  </a:solidFill>
                  <a:latin typeface="Arial" charset="0"/>
                  <a:ea typeface="黑体" pitchFamily="2" charset="-122"/>
                </a:rPr>
                <a:t>组件封装</a:t>
              </a:r>
              <a:endParaRPr lang="en-US" altLang="zh-CN" sz="1200" dirty="0" smtClean="0">
                <a:solidFill>
                  <a:schemeClr val="tx1"/>
                </a:solidFill>
                <a:latin typeface="Arial" charset="0"/>
                <a:ea typeface="黑体" pitchFamily="2" charset="-122"/>
              </a:endParaRPr>
            </a:p>
          </p:txBody>
        </p:sp>
        <p:sp>
          <p:nvSpPr>
            <p:cNvPr id="128" name="矩形 127"/>
            <p:cNvSpPr/>
            <p:nvPr/>
          </p:nvSpPr>
          <p:spPr bwMode="auto">
            <a:xfrm>
              <a:off x="3603666" y="2596611"/>
              <a:ext cx="1193818" cy="360000"/>
            </a:xfrm>
            <a:prstGeom prst="rect">
              <a:avLst/>
            </a:prstGeom>
            <a:solidFill>
              <a:schemeClr val="accent4">
                <a:lumMod val="60000"/>
                <a:lumOff val="40000"/>
              </a:schemeClr>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1200" dirty="0" smtClean="0">
                  <a:solidFill>
                    <a:schemeClr val="tx1"/>
                  </a:solidFill>
                  <a:latin typeface="Arial" charset="0"/>
                  <a:ea typeface="黑体" pitchFamily="2" charset="-122"/>
                </a:rPr>
                <a:t>(</a:t>
              </a:r>
              <a:r>
                <a:rPr lang="en-US" altLang="zh-CN" sz="1200" dirty="0" err="1" smtClean="0">
                  <a:solidFill>
                    <a:schemeClr val="tx1"/>
                  </a:solidFill>
                  <a:latin typeface="Arial" charset="0"/>
                  <a:ea typeface="黑体" pitchFamily="2" charset="-122"/>
                </a:rPr>
                <a:t>.Net</a:t>
              </a:r>
              <a:r>
                <a:rPr lang="en-US" altLang="zh-CN" sz="1200" dirty="0" smtClean="0">
                  <a:solidFill>
                    <a:schemeClr val="tx1"/>
                  </a:solidFill>
                  <a:latin typeface="Arial" charset="0"/>
                  <a:ea typeface="黑体" pitchFamily="2" charset="-122"/>
                </a:rPr>
                <a:t> Client Application)</a:t>
              </a:r>
              <a:endParaRPr lang="zh-CN" altLang="en-US" sz="1200" b="1" dirty="0" smtClean="0">
                <a:solidFill>
                  <a:schemeClr val="tx1"/>
                </a:solidFill>
                <a:latin typeface="Arial" charset="0"/>
                <a:ea typeface="黑体" pitchFamily="2" charset="-122"/>
              </a:endParaRPr>
            </a:p>
          </p:txBody>
        </p:sp>
      </p:grpSp>
      <p:cxnSp>
        <p:nvCxnSpPr>
          <p:cNvPr id="228" name="直接箭头连接符 227"/>
          <p:cNvCxnSpPr>
            <a:stCxn id="126" idx="1"/>
            <a:endCxn id="128" idx="3"/>
          </p:cNvCxnSpPr>
          <p:nvPr/>
        </p:nvCxnSpPr>
        <p:spPr>
          <a:xfrm flipH="1">
            <a:off x="2037438" y="1372715"/>
            <a:ext cx="662354" cy="0"/>
          </a:xfrm>
          <a:prstGeom prst="straightConnector1">
            <a:avLst/>
          </a:prstGeom>
          <a:ln w="19050">
            <a:solidFill>
              <a:schemeClr val="tx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6" name="圆角矩形 235"/>
          <p:cNvSpPr/>
          <p:nvPr/>
        </p:nvSpPr>
        <p:spPr bwMode="auto">
          <a:xfrm>
            <a:off x="1858495" y="3272620"/>
            <a:ext cx="1571636" cy="434810"/>
          </a:xfrm>
          <a:prstGeom prst="roundRect">
            <a:avLst/>
          </a:prstGeom>
          <a:solidFill>
            <a:schemeClr val="tx2">
              <a:lumMod val="40000"/>
              <a:lumOff val="60000"/>
            </a:schemeClr>
          </a:soli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黑体" pitchFamily="2" charset="-122"/>
                <a:cs typeface="+mn-cs"/>
              </a:defRPr>
            </a:lvl1pPr>
            <a:lvl2pPr marL="457200" algn="l" rtl="0" fontAlgn="base">
              <a:spcBef>
                <a:spcPct val="0"/>
              </a:spcBef>
              <a:spcAft>
                <a:spcPct val="0"/>
              </a:spcAft>
              <a:defRPr kern="1200">
                <a:solidFill>
                  <a:schemeClr val="tx1"/>
                </a:solidFill>
                <a:latin typeface="Arial" pitchFamily="34" charset="0"/>
                <a:ea typeface="黑体" pitchFamily="2" charset="-122"/>
                <a:cs typeface="+mn-cs"/>
              </a:defRPr>
            </a:lvl2pPr>
            <a:lvl3pPr marL="914400" algn="l" rtl="0" fontAlgn="base">
              <a:spcBef>
                <a:spcPct val="0"/>
              </a:spcBef>
              <a:spcAft>
                <a:spcPct val="0"/>
              </a:spcAft>
              <a:defRPr kern="1200">
                <a:solidFill>
                  <a:schemeClr val="tx1"/>
                </a:solidFill>
                <a:latin typeface="Arial" pitchFamily="34" charset="0"/>
                <a:ea typeface="黑体" pitchFamily="2" charset="-122"/>
                <a:cs typeface="+mn-cs"/>
              </a:defRPr>
            </a:lvl3pPr>
            <a:lvl4pPr marL="1371600" algn="l" rtl="0" fontAlgn="base">
              <a:spcBef>
                <a:spcPct val="0"/>
              </a:spcBef>
              <a:spcAft>
                <a:spcPct val="0"/>
              </a:spcAft>
              <a:defRPr kern="1200">
                <a:solidFill>
                  <a:schemeClr val="tx1"/>
                </a:solidFill>
                <a:latin typeface="Arial" pitchFamily="34" charset="0"/>
                <a:ea typeface="黑体" pitchFamily="2" charset="-122"/>
                <a:cs typeface="+mn-cs"/>
              </a:defRPr>
            </a:lvl4pPr>
            <a:lvl5pPr marL="1828800" algn="l" rtl="0" fontAlgn="base">
              <a:spcBef>
                <a:spcPct val="0"/>
              </a:spcBef>
              <a:spcAft>
                <a:spcPct val="0"/>
              </a:spcAft>
              <a:defRPr kern="1200">
                <a:solidFill>
                  <a:schemeClr val="tx1"/>
                </a:solidFill>
                <a:latin typeface="Arial" pitchFamily="34" charset="0"/>
                <a:ea typeface="黑体" pitchFamily="2" charset="-122"/>
                <a:cs typeface="+mn-cs"/>
              </a:defRPr>
            </a:lvl5pPr>
            <a:lvl6pPr marL="2286000" algn="l" defTabSz="914400" rtl="0" eaLnBrk="1" latinLnBrk="0" hangingPunct="1">
              <a:defRPr kern="1200">
                <a:solidFill>
                  <a:schemeClr val="tx1"/>
                </a:solidFill>
                <a:latin typeface="Arial" pitchFamily="34" charset="0"/>
                <a:ea typeface="黑体" pitchFamily="2" charset="-122"/>
                <a:cs typeface="+mn-cs"/>
              </a:defRPr>
            </a:lvl6pPr>
            <a:lvl7pPr marL="2743200" algn="l" defTabSz="914400" rtl="0" eaLnBrk="1" latinLnBrk="0" hangingPunct="1">
              <a:defRPr kern="1200">
                <a:solidFill>
                  <a:schemeClr val="tx1"/>
                </a:solidFill>
                <a:latin typeface="Arial" pitchFamily="34" charset="0"/>
                <a:ea typeface="黑体" pitchFamily="2" charset="-122"/>
                <a:cs typeface="+mn-cs"/>
              </a:defRPr>
            </a:lvl7pPr>
            <a:lvl8pPr marL="3200400" algn="l" defTabSz="914400" rtl="0" eaLnBrk="1" latinLnBrk="0" hangingPunct="1">
              <a:defRPr kern="1200">
                <a:solidFill>
                  <a:schemeClr val="tx1"/>
                </a:solidFill>
                <a:latin typeface="Arial" pitchFamily="34" charset="0"/>
                <a:ea typeface="黑体" pitchFamily="2" charset="-122"/>
                <a:cs typeface="+mn-cs"/>
              </a:defRPr>
            </a:lvl8pPr>
            <a:lvl9pPr marL="3657600" algn="l" defTabSz="914400" rtl="0" eaLnBrk="1" latinLnBrk="0" hangingPunct="1">
              <a:defRPr kern="1200">
                <a:solidFill>
                  <a:schemeClr val="tx1"/>
                </a:solidFill>
                <a:latin typeface="Arial" pitchFamily="34" charset="0"/>
                <a:ea typeface="黑体" pitchFamily="2" charset="-122"/>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dirty="0" smtClean="0">
                <a:latin typeface="Arial" charset="0"/>
              </a:rPr>
              <a:t>数据库操作</a:t>
            </a:r>
          </a:p>
        </p:txBody>
      </p:sp>
      <p:sp>
        <p:nvSpPr>
          <p:cNvPr id="237" name="圆角矩形 236"/>
          <p:cNvSpPr/>
          <p:nvPr/>
        </p:nvSpPr>
        <p:spPr bwMode="auto">
          <a:xfrm>
            <a:off x="3573007" y="3278802"/>
            <a:ext cx="1571636" cy="434810"/>
          </a:xfrm>
          <a:prstGeom prst="roundRect">
            <a:avLst/>
          </a:prstGeom>
          <a:solidFill>
            <a:schemeClr val="accent4">
              <a:lumMod val="60000"/>
              <a:lumOff val="40000"/>
            </a:schemeClr>
          </a:soli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黑体" pitchFamily="2" charset="-122"/>
                <a:cs typeface="+mn-cs"/>
              </a:defRPr>
            </a:lvl1pPr>
            <a:lvl2pPr marL="457200" algn="l" rtl="0" fontAlgn="base">
              <a:spcBef>
                <a:spcPct val="0"/>
              </a:spcBef>
              <a:spcAft>
                <a:spcPct val="0"/>
              </a:spcAft>
              <a:defRPr kern="1200">
                <a:solidFill>
                  <a:schemeClr val="tx1"/>
                </a:solidFill>
                <a:latin typeface="Arial" pitchFamily="34" charset="0"/>
                <a:ea typeface="黑体" pitchFamily="2" charset="-122"/>
                <a:cs typeface="+mn-cs"/>
              </a:defRPr>
            </a:lvl2pPr>
            <a:lvl3pPr marL="914400" algn="l" rtl="0" fontAlgn="base">
              <a:spcBef>
                <a:spcPct val="0"/>
              </a:spcBef>
              <a:spcAft>
                <a:spcPct val="0"/>
              </a:spcAft>
              <a:defRPr kern="1200">
                <a:solidFill>
                  <a:schemeClr val="tx1"/>
                </a:solidFill>
                <a:latin typeface="Arial" pitchFamily="34" charset="0"/>
                <a:ea typeface="黑体" pitchFamily="2" charset="-122"/>
                <a:cs typeface="+mn-cs"/>
              </a:defRPr>
            </a:lvl3pPr>
            <a:lvl4pPr marL="1371600" algn="l" rtl="0" fontAlgn="base">
              <a:spcBef>
                <a:spcPct val="0"/>
              </a:spcBef>
              <a:spcAft>
                <a:spcPct val="0"/>
              </a:spcAft>
              <a:defRPr kern="1200">
                <a:solidFill>
                  <a:schemeClr val="tx1"/>
                </a:solidFill>
                <a:latin typeface="Arial" pitchFamily="34" charset="0"/>
                <a:ea typeface="黑体" pitchFamily="2" charset="-122"/>
                <a:cs typeface="+mn-cs"/>
              </a:defRPr>
            </a:lvl4pPr>
            <a:lvl5pPr marL="1828800" algn="l" rtl="0" fontAlgn="base">
              <a:spcBef>
                <a:spcPct val="0"/>
              </a:spcBef>
              <a:spcAft>
                <a:spcPct val="0"/>
              </a:spcAft>
              <a:defRPr kern="1200">
                <a:solidFill>
                  <a:schemeClr val="tx1"/>
                </a:solidFill>
                <a:latin typeface="Arial" pitchFamily="34" charset="0"/>
                <a:ea typeface="黑体" pitchFamily="2" charset="-122"/>
                <a:cs typeface="+mn-cs"/>
              </a:defRPr>
            </a:lvl5pPr>
            <a:lvl6pPr marL="2286000" algn="l" defTabSz="914400" rtl="0" eaLnBrk="1" latinLnBrk="0" hangingPunct="1">
              <a:defRPr kern="1200">
                <a:solidFill>
                  <a:schemeClr val="tx1"/>
                </a:solidFill>
                <a:latin typeface="Arial" pitchFamily="34" charset="0"/>
                <a:ea typeface="黑体" pitchFamily="2" charset="-122"/>
                <a:cs typeface="+mn-cs"/>
              </a:defRPr>
            </a:lvl6pPr>
            <a:lvl7pPr marL="2743200" algn="l" defTabSz="914400" rtl="0" eaLnBrk="1" latinLnBrk="0" hangingPunct="1">
              <a:defRPr kern="1200">
                <a:solidFill>
                  <a:schemeClr val="tx1"/>
                </a:solidFill>
                <a:latin typeface="Arial" pitchFamily="34" charset="0"/>
                <a:ea typeface="黑体" pitchFamily="2" charset="-122"/>
                <a:cs typeface="+mn-cs"/>
              </a:defRPr>
            </a:lvl7pPr>
            <a:lvl8pPr marL="3200400" algn="l" defTabSz="914400" rtl="0" eaLnBrk="1" latinLnBrk="0" hangingPunct="1">
              <a:defRPr kern="1200">
                <a:solidFill>
                  <a:schemeClr val="tx1"/>
                </a:solidFill>
                <a:latin typeface="Arial" pitchFamily="34" charset="0"/>
                <a:ea typeface="黑体" pitchFamily="2" charset="-122"/>
                <a:cs typeface="+mn-cs"/>
              </a:defRPr>
            </a:lvl8pPr>
            <a:lvl9pPr marL="3657600" algn="l" defTabSz="914400" rtl="0" eaLnBrk="1" latinLnBrk="0" hangingPunct="1">
              <a:defRPr kern="1200">
                <a:solidFill>
                  <a:schemeClr val="tx1"/>
                </a:solidFill>
                <a:latin typeface="Arial" pitchFamily="34" charset="0"/>
                <a:ea typeface="黑体" pitchFamily="2" charset="-122"/>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200" i="0" u="none" strike="noStrike" cap="none" normalizeH="0" baseline="0" dirty="0" smtClean="0">
                <a:ln>
                  <a:noFill/>
                </a:ln>
                <a:solidFill>
                  <a:schemeClr val="tx1"/>
                </a:solidFill>
                <a:effectLst/>
                <a:latin typeface="Arial" charset="0"/>
                <a:ea typeface="黑体" pitchFamily="2" charset="-122"/>
              </a:rPr>
              <a:t>文件操作及缓存服务</a:t>
            </a:r>
          </a:p>
        </p:txBody>
      </p:sp>
      <p:sp>
        <p:nvSpPr>
          <p:cNvPr id="238" name="圆角矩形 237"/>
          <p:cNvSpPr/>
          <p:nvPr/>
        </p:nvSpPr>
        <p:spPr bwMode="auto">
          <a:xfrm>
            <a:off x="72545" y="3850306"/>
            <a:ext cx="1571636" cy="434810"/>
          </a:xfrm>
          <a:prstGeom prst="roundRect">
            <a:avLst/>
          </a:prstGeom>
          <a:solidFill>
            <a:schemeClr val="accent6">
              <a:lumMod val="60000"/>
              <a:lumOff val="40000"/>
            </a:schemeClr>
          </a:soli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黑体" pitchFamily="2" charset="-122"/>
                <a:cs typeface="+mn-cs"/>
              </a:defRPr>
            </a:lvl1pPr>
            <a:lvl2pPr marL="457200" algn="l" rtl="0" fontAlgn="base">
              <a:spcBef>
                <a:spcPct val="0"/>
              </a:spcBef>
              <a:spcAft>
                <a:spcPct val="0"/>
              </a:spcAft>
              <a:defRPr kern="1200">
                <a:solidFill>
                  <a:schemeClr val="tx1"/>
                </a:solidFill>
                <a:latin typeface="Arial" pitchFamily="34" charset="0"/>
                <a:ea typeface="黑体" pitchFamily="2" charset="-122"/>
                <a:cs typeface="+mn-cs"/>
              </a:defRPr>
            </a:lvl2pPr>
            <a:lvl3pPr marL="914400" algn="l" rtl="0" fontAlgn="base">
              <a:spcBef>
                <a:spcPct val="0"/>
              </a:spcBef>
              <a:spcAft>
                <a:spcPct val="0"/>
              </a:spcAft>
              <a:defRPr kern="1200">
                <a:solidFill>
                  <a:schemeClr val="tx1"/>
                </a:solidFill>
                <a:latin typeface="Arial" pitchFamily="34" charset="0"/>
                <a:ea typeface="黑体" pitchFamily="2" charset="-122"/>
                <a:cs typeface="+mn-cs"/>
              </a:defRPr>
            </a:lvl3pPr>
            <a:lvl4pPr marL="1371600" algn="l" rtl="0" fontAlgn="base">
              <a:spcBef>
                <a:spcPct val="0"/>
              </a:spcBef>
              <a:spcAft>
                <a:spcPct val="0"/>
              </a:spcAft>
              <a:defRPr kern="1200">
                <a:solidFill>
                  <a:schemeClr val="tx1"/>
                </a:solidFill>
                <a:latin typeface="Arial" pitchFamily="34" charset="0"/>
                <a:ea typeface="黑体" pitchFamily="2" charset="-122"/>
                <a:cs typeface="+mn-cs"/>
              </a:defRPr>
            </a:lvl4pPr>
            <a:lvl5pPr marL="1828800" algn="l" rtl="0" fontAlgn="base">
              <a:spcBef>
                <a:spcPct val="0"/>
              </a:spcBef>
              <a:spcAft>
                <a:spcPct val="0"/>
              </a:spcAft>
              <a:defRPr kern="1200">
                <a:solidFill>
                  <a:schemeClr val="tx1"/>
                </a:solidFill>
                <a:latin typeface="Arial" pitchFamily="34" charset="0"/>
                <a:ea typeface="黑体" pitchFamily="2" charset="-122"/>
                <a:cs typeface="+mn-cs"/>
              </a:defRPr>
            </a:lvl5pPr>
            <a:lvl6pPr marL="2286000" algn="l" defTabSz="914400" rtl="0" eaLnBrk="1" latinLnBrk="0" hangingPunct="1">
              <a:defRPr kern="1200">
                <a:solidFill>
                  <a:schemeClr val="tx1"/>
                </a:solidFill>
                <a:latin typeface="Arial" pitchFamily="34" charset="0"/>
                <a:ea typeface="黑体" pitchFamily="2" charset="-122"/>
                <a:cs typeface="+mn-cs"/>
              </a:defRPr>
            </a:lvl6pPr>
            <a:lvl7pPr marL="2743200" algn="l" defTabSz="914400" rtl="0" eaLnBrk="1" latinLnBrk="0" hangingPunct="1">
              <a:defRPr kern="1200">
                <a:solidFill>
                  <a:schemeClr val="tx1"/>
                </a:solidFill>
                <a:latin typeface="Arial" pitchFamily="34" charset="0"/>
                <a:ea typeface="黑体" pitchFamily="2" charset="-122"/>
                <a:cs typeface="+mn-cs"/>
              </a:defRPr>
            </a:lvl7pPr>
            <a:lvl8pPr marL="3200400" algn="l" defTabSz="914400" rtl="0" eaLnBrk="1" latinLnBrk="0" hangingPunct="1">
              <a:defRPr kern="1200">
                <a:solidFill>
                  <a:schemeClr val="tx1"/>
                </a:solidFill>
                <a:latin typeface="Arial" pitchFamily="34" charset="0"/>
                <a:ea typeface="黑体" pitchFamily="2" charset="-122"/>
                <a:cs typeface="+mn-cs"/>
              </a:defRPr>
            </a:lvl8pPr>
            <a:lvl9pPr marL="3657600" algn="l" defTabSz="914400" rtl="0" eaLnBrk="1" latinLnBrk="0" hangingPunct="1">
              <a:defRPr kern="1200">
                <a:solidFill>
                  <a:schemeClr val="tx1"/>
                </a:solidFill>
                <a:latin typeface="Arial" pitchFamily="34" charset="0"/>
                <a:ea typeface="黑体" pitchFamily="2" charset="-122"/>
                <a:cs typeface="+mn-cs"/>
              </a:defRPr>
            </a:lvl9pPr>
          </a:lstStyle>
          <a:p>
            <a:pPr algn="ctr"/>
            <a:r>
              <a:rPr lang="zh-CN" altLang="en-US" sz="1200" dirty="0" smtClean="0">
                <a:latin typeface="Arial" charset="0"/>
              </a:rPr>
              <a:t>工具</a:t>
            </a:r>
            <a:r>
              <a:rPr lang="en-US" altLang="zh-CN" sz="1200" dirty="0" smtClean="0">
                <a:latin typeface="Arial" charset="0"/>
              </a:rPr>
              <a:t>/</a:t>
            </a:r>
            <a:r>
              <a:rPr lang="zh-CN" altLang="en-US" sz="1200" dirty="0" smtClean="0">
                <a:latin typeface="Arial" charset="0"/>
              </a:rPr>
              <a:t>组件封装</a:t>
            </a:r>
          </a:p>
        </p:txBody>
      </p:sp>
      <p:sp>
        <p:nvSpPr>
          <p:cNvPr id="239" name="圆角矩形 238"/>
          <p:cNvSpPr/>
          <p:nvPr/>
        </p:nvSpPr>
        <p:spPr bwMode="auto">
          <a:xfrm>
            <a:off x="1858495" y="3850306"/>
            <a:ext cx="1571636" cy="434810"/>
          </a:xfrm>
          <a:prstGeom prst="roundRect">
            <a:avLst/>
          </a:prstGeom>
          <a:solidFill>
            <a:schemeClr val="bg1">
              <a:lumMod val="65000"/>
            </a:schemeClr>
          </a:soli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黑体" pitchFamily="2" charset="-122"/>
                <a:cs typeface="+mn-cs"/>
              </a:defRPr>
            </a:lvl1pPr>
            <a:lvl2pPr marL="457200" algn="l" rtl="0" fontAlgn="base">
              <a:spcBef>
                <a:spcPct val="0"/>
              </a:spcBef>
              <a:spcAft>
                <a:spcPct val="0"/>
              </a:spcAft>
              <a:defRPr kern="1200">
                <a:solidFill>
                  <a:schemeClr val="tx1"/>
                </a:solidFill>
                <a:latin typeface="Arial" pitchFamily="34" charset="0"/>
                <a:ea typeface="黑体" pitchFamily="2" charset="-122"/>
                <a:cs typeface="+mn-cs"/>
              </a:defRPr>
            </a:lvl2pPr>
            <a:lvl3pPr marL="914400" algn="l" rtl="0" fontAlgn="base">
              <a:spcBef>
                <a:spcPct val="0"/>
              </a:spcBef>
              <a:spcAft>
                <a:spcPct val="0"/>
              </a:spcAft>
              <a:defRPr kern="1200">
                <a:solidFill>
                  <a:schemeClr val="tx1"/>
                </a:solidFill>
                <a:latin typeface="Arial" pitchFamily="34" charset="0"/>
                <a:ea typeface="黑体" pitchFamily="2" charset="-122"/>
                <a:cs typeface="+mn-cs"/>
              </a:defRPr>
            </a:lvl3pPr>
            <a:lvl4pPr marL="1371600" algn="l" rtl="0" fontAlgn="base">
              <a:spcBef>
                <a:spcPct val="0"/>
              </a:spcBef>
              <a:spcAft>
                <a:spcPct val="0"/>
              </a:spcAft>
              <a:defRPr kern="1200">
                <a:solidFill>
                  <a:schemeClr val="tx1"/>
                </a:solidFill>
                <a:latin typeface="Arial" pitchFamily="34" charset="0"/>
                <a:ea typeface="黑体" pitchFamily="2" charset="-122"/>
                <a:cs typeface="+mn-cs"/>
              </a:defRPr>
            </a:lvl4pPr>
            <a:lvl5pPr marL="1828800" algn="l" rtl="0" fontAlgn="base">
              <a:spcBef>
                <a:spcPct val="0"/>
              </a:spcBef>
              <a:spcAft>
                <a:spcPct val="0"/>
              </a:spcAft>
              <a:defRPr kern="1200">
                <a:solidFill>
                  <a:schemeClr val="tx1"/>
                </a:solidFill>
                <a:latin typeface="Arial" pitchFamily="34" charset="0"/>
                <a:ea typeface="黑体" pitchFamily="2" charset="-122"/>
                <a:cs typeface="+mn-cs"/>
              </a:defRPr>
            </a:lvl5pPr>
            <a:lvl6pPr marL="2286000" algn="l" defTabSz="914400" rtl="0" eaLnBrk="1" latinLnBrk="0" hangingPunct="1">
              <a:defRPr kern="1200">
                <a:solidFill>
                  <a:schemeClr val="tx1"/>
                </a:solidFill>
                <a:latin typeface="Arial" pitchFamily="34" charset="0"/>
                <a:ea typeface="黑体" pitchFamily="2" charset="-122"/>
                <a:cs typeface="+mn-cs"/>
              </a:defRPr>
            </a:lvl6pPr>
            <a:lvl7pPr marL="2743200" algn="l" defTabSz="914400" rtl="0" eaLnBrk="1" latinLnBrk="0" hangingPunct="1">
              <a:defRPr kern="1200">
                <a:solidFill>
                  <a:schemeClr val="tx1"/>
                </a:solidFill>
                <a:latin typeface="Arial" pitchFamily="34" charset="0"/>
                <a:ea typeface="黑体" pitchFamily="2" charset="-122"/>
                <a:cs typeface="+mn-cs"/>
              </a:defRPr>
            </a:lvl7pPr>
            <a:lvl8pPr marL="3200400" algn="l" defTabSz="914400" rtl="0" eaLnBrk="1" latinLnBrk="0" hangingPunct="1">
              <a:defRPr kern="1200">
                <a:solidFill>
                  <a:schemeClr val="tx1"/>
                </a:solidFill>
                <a:latin typeface="Arial" pitchFamily="34" charset="0"/>
                <a:ea typeface="黑体" pitchFamily="2" charset="-122"/>
                <a:cs typeface="+mn-cs"/>
              </a:defRPr>
            </a:lvl8pPr>
            <a:lvl9pPr marL="3657600" algn="l" defTabSz="914400" rtl="0" eaLnBrk="1" latinLnBrk="0" hangingPunct="1">
              <a:defRPr kern="1200">
                <a:solidFill>
                  <a:schemeClr val="tx1"/>
                </a:solidFill>
                <a:latin typeface="Arial" pitchFamily="34" charset="0"/>
                <a:ea typeface="黑体" pitchFamily="2" charset="-122"/>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200" i="0" u="none" strike="noStrike" cap="none" normalizeH="0" baseline="0" dirty="0" smtClean="0">
                <a:ln>
                  <a:noFill/>
                </a:ln>
                <a:solidFill>
                  <a:schemeClr val="tx1"/>
                </a:solidFill>
                <a:effectLst/>
                <a:latin typeface="Arial" charset="0"/>
                <a:ea typeface="黑体" pitchFamily="2" charset="-122"/>
              </a:rPr>
              <a:t>公式计算服务</a:t>
            </a:r>
          </a:p>
        </p:txBody>
      </p:sp>
      <p:sp>
        <p:nvSpPr>
          <p:cNvPr id="242" name="圆角矩形 241"/>
          <p:cNvSpPr/>
          <p:nvPr/>
        </p:nvSpPr>
        <p:spPr bwMode="auto">
          <a:xfrm>
            <a:off x="5292080" y="3850306"/>
            <a:ext cx="1516729" cy="514798"/>
          </a:xfrm>
          <a:prstGeom prst="roundRect">
            <a:avLst/>
          </a:prstGeom>
          <a:solidFill>
            <a:schemeClr val="accent4">
              <a:lumMod val="75000"/>
            </a:schemeClr>
          </a:soli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黑体" pitchFamily="2" charset="-122"/>
                <a:cs typeface="+mn-cs"/>
              </a:defRPr>
            </a:lvl1pPr>
            <a:lvl2pPr marL="457200" algn="l" rtl="0" fontAlgn="base">
              <a:spcBef>
                <a:spcPct val="0"/>
              </a:spcBef>
              <a:spcAft>
                <a:spcPct val="0"/>
              </a:spcAft>
              <a:defRPr kern="1200">
                <a:solidFill>
                  <a:schemeClr val="tx1"/>
                </a:solidFill>
                <a:latin typeface="Arial" pitchFamily="34" charset="0"/>
                <a:ea typeface="黑体" pitchFamily="2" charset="-122"/>
                <a:cs typeface="+mn-cs"/>
              </a:defRPr>
            </a:lvl2pPr>
            <a:lvl3pPr marL="914400" algn="l" rtl="0" fontAlgn="base">
              <a:spcBef>
                <a:spcPct val="0"/>
              </a:spcBef>
              <a:spcAft>
                <a:spcPct val="0"/>
              </a:spcAft>
              <a:defRPr kern="1200">
                <a:solidFill>
                  <a:schemeClr val="tx1"/>
                </a:solidFill>
                <a:latin typeface="Arial" pitchFamily="34" charset="0"/>
                <a:ea typeface="黑体" pitchFamily="2" charset="-122"/>
                <a:cs typeface="+mn-cs"/>
              </a:defRPr>
            </a:lvl3pPr>
            <a:lvl4pPr marL="1371600" algn="l" rtl="0" fontAlgn="base">
              <a:spcBef>
                <a:spcPct val="0"/>
              </a:spcBef>
              <a:spcAft>
                <a:spcPct val="0"/>
              </a:spcAft>
              <a:defRPr kern="1200">
                <a:solidFill>
                  <a:schemeClr val="tx1"/>
                </a:solidFill>
                <a:latin typeface="Arial" pitchFamily="34" charset="0"/>
                <a:ea typeface="黑体" pitchFamily="2" charset="-122"/>
                <a:cs typeface="+mn-cs"/>
              </a:defRPr>
            </a:lvl4pPr>
            <a:lvl5pPr marL="1828800" algn="l" rtl="0" fontAlgn="base">
              <a:spcBef>
                <a:spcPct val="0"/>
              </a:spcBef>
              <a:spcAft>
                <a:spcPct val="0"/>
              </a:spcAft>
              <a:defRPr kern="1200">
                <a:solidFill>
                  <a:schemeClr val="tx1"/>
                </a:solidFill>
                <a:latin typeface="Arial" pitchFamily="34" charset="0"/>
                <a:ea typeface="黑体" pitchFamily="2" charset="-122"/>
                <a:cs typeface="+mn-cs"/>
              </a:defRPr>
            </a:lvl5pPr>
            <a:lvl6pPr marL="2286000" algn="l" defTabSz="914400" rtl="0" eaLnBrk="1" latinLnBrk="0" hangingPunct="1">
              <a:defRPr kern="1200">
                <a:solidFill>
                  <a:schemeClr val="tx1"/>
                </a:solidFill>
                <a:latin typeface="Arial" pitchFamily="34" charset="0"/>
                <a:ea typeface="黑体" pitchFamily="2" charset="-122"/>
                <a:cs typeface="+mn-cs"/>
              </a:defRPr>
            </a:lvl6pPr>
            <a:lvl7pPr marL="2743200" algn="l" defTabSz="914400" rtl="0" eaLnBrk="1" latinLnBrk="0" hangingPunct="1">
              <a:defRPr kern="1200">
                <a:solidFill>
                  <a:schemeClr val="tx1"/>
                </a:solidFill>
                <a:latin typeface="Arial" pitchFamily="34" charset="0"/>
                <a:ea typeface="黑体" pitchFamily="2" charset="-122"/>
                <a:cs typeface="+mn-cs"/>
              </a:defRPr>
            </a:lvl7pPr>
            <a:lvl8pPr marL="3200400" algn="l" defTabSz="914400" rtl="0" eaLnBrk="1" latinLnBrk="0" hangingPunct="1">
              <a:defRPr kern="1200">
                <a:solidFill>
                  <a:schemeClr val="tx1"/>
                </a:solidFill>
                <a:latin typeface="Arial" pitchFamily="34" charset="0"/>
                <a:ea typeface="黑体" pitchFamily="2" charset="-122"/>
                <a:cs typeface="+mn-cs"/>
              </a:defRPr>
            </a:lvl8pPr>
            <a:lvl9pPr marL="3657600" algn="l" defTabSz="914400" rtl="0" eaLnBrk="1" latinLnBrk="0" hangingPunct="1">
              <a:defRPr kern="1200">
                <a:solidFill>
                  <a:schemeClr val="tx1"/>
                </a:solidFill>
                <a:latin typeface="Arial" pitchFamily="34" charset="0"/>
                <a:ea typeface="黑体" pitchFamily="2" charset="-122"/>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dirty="0" smtClean="0">
                <a:latin typeface="Arial" charset="0"/>
              </a:rPr>
              <a:t>单机执行引擎</a:t>
            </a:r>
            <a:endParaRPr kumimoji="0" lang="zh-CN" altLang="en-US" sz="1200" i="0" u="none" strike="noStrike" cap="none" normalizeH="0" baseline="0" dirty="0" smtClean="0">
              <a:ln>
                <a:noFill/>
              </a:ln>
              <a:solidFill>
                <a:schemeClr val="tx1"/>
              </a:solidFill>
              <a:effectLst/>
              <a:latin typeface="Arial" charset="0"/>
              <a:ea typeface="黑体" pitchFamily="2" charset="-122"/>
            </a:endParaRPr>
          </a:p>
        </p:txBody>
      </p:sp>
      <p:sp>
        <p:nvSpPr>
          <p:cNvPr id="240" name="圆角矩形 239"/>
          <p:cNvSpPr/>
          <p:nvPr/>
        </p:nvSpPr>
        <p:spPr bwMode="auto">
          <a:xfrm>
            <a:off x="5287519" y="3278802"/>
            <a:ext cx="1571636" cy="434810"/>
          </a:xfrm>
          <a:prstGeom prst="roundRect">
            <a:avLst/>
          </a:prstGeom>
          <a:solidFill>
            <a:schemeClr val="accent5">
              <a:lumMod val="40000"/>
              <a:lumOff val="60000"/>
            </a:schemeClr>
          </a:soli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黑体" pitchFamily="2" charset="-122"/>
                <a:cs typeface="+mn-cs"/>
              </a:defRPr>
            </a:lvl1pPr>
            <a:lvl2pPr marL="457200" algn="l" rtl="0" fontAlgn="base">
              <a:spcBef>
                <a:spcPct val="0"/>
              </a:spcBef>
              <a:spcAft>
                <a:spcPct val="0"/>
              </a:spcAft>
              <a:defRPr kern="1200">
                <a:solidFill>
                  <a:schemeClr val="tx1"/>
                </a:solidFill>
                <a:latin typeface="Arial" pitchFamily="34" charset="0"/>
                <a:ea typeface="黑体" pitchFamily="2" charset="-122"/>
                <a:cs typeface="+mn-cs"/>
              </a:defRPr>
            </a:lvl2pPr>
            <a:lvl3pPr marL="914400" algn="l" rtl="0" fontAlgn="base">
              <a:spcBef>
                <a:spcPct val="0"/>
              </a:spcBef>
              <a:spcAft>
                <a:spcPct val="0"/>
              </a:spcAft>
              <a:defRPr kern="1200">
                <a:solidFill>
                  <a:schemeClr val="tx1"/>
                </a:solidFill>
                <a:latin typeface="Arial" pitchFamily="34" charset="0"/>
                <a:ea typeface="黑体" pitchFamily="2" charset="-122"/>
                <a:cs typeface="+mn-cs"/>
              </a:defRPr>
            </a:lvl3pPr>
            <a:lvl4pPr marL="1371600" algn="l" rtl="0" fontAlgn="base">
              <a:spcBef>
                <a:spcPct val="0"/>
              </a:spcBef>
              <a:spcAft>
                <a:spcPct val="0"/>
              </a:spcAft>
              <a:defRPr kern="1200">
                <a:solidFill>
                  <a:schemeClr val="tx1"/>
                </a:solidFill>
                <a:latin typeface="Arial" pitchFamily="34" charset="0"/>
                <a:ea typeface="黑体" pitchFamily="2" charset="-122"/>
                <a:cs typeface="+mn-cs"/>
              </a:defRPr>
            </a:lvl4pPr>
            <a:lvl5pPr marL="1828800" algn="l" rtl="0" fontAlgn="base">
              <a:spcBef>
                <a:spcPct val="0"/>
              </a:spcBef>
              <a:spcAft>
                <a:spcPct val="0"/>
              </a:spcAft>
              <a:defRPr kern="1200">
                <a:solidFill>
                  <a:schemeClr val="tx1"/>
                </a:solidFill>
                <a:latin typeface="Arial" pitchFamily="34" charset="0"/>
                <a:ea typeface="黑体" pitchFamily="2" charset="-122"/>
                <a:cs typeface="+mn-cs"/>
              </a:defRPr>
            </a:lvl5pPr>
            <a:lvl6pPr marL="2286000" algn="l" defTabSz="914400" rtl="0" eaLnBrk="1" latinLnBrk="0" hangingPunct="1">
              <a:defRPr kern="1200">
                <a:solidFill>
                  <a:schemeClr val="tx1"/>
                </a:solidFill>
                <a:latin typeface="Arial" pitchFamily="34" charset="0"/>
                <a:ea typeface="黑体" pitchFamily="2" charset="-122"/>
                <a:cs typeface="+mn-cs"/>
              </a:defRPr>
            </a:lvl6pPr>
            <a:lvl7pPr marL="2743200" algn="l" defTabSz="914400" rtl="0" eaLnBrk="1" latinLnBrk="0" hangingPunct="1">
              <a:defRPr kern="1200">
                <a:solidFill>
                  <a:schemeClr val="tx1"/>
                </a:solidFill>
                <a:latin typeface="Arial" pitchFamily="34" charset="0"/>
                <a:ea typeface="黑体" pitchFamily="2" charset="-122"/>
                <a:cs typeface="+mn-cs"/>
              </a:defRPr>
            </a:lvl7pPr>
            <a:lvl8pPr marL="3200400" algn="l" defTabSz="914400" rtl="0" eaLnBrk="1" latinLnBrk="0" hangingPunct="1">
              <a:defRPr kern="1200">
                <a:solidFill>
                  <a:schemeClr val="tx1"/>
                </a:solidFill>
                <a:latin typeface="Arial" pitchFamily="34" charset="0"/>
                <a:ea typeface="黑体" pitchFamily="2" charset="-122"/>
                <a:cs typeface="+mn-cs"/>
              </a:defRPr>
            </a:lvl8pPr>
            <a:lvl9pPr marL="3657600" algn="l" defTabSz="914400" rtl="0" eaLnBrk="1" latinLnBrk="0" hangingPunct="1">
              <a:defRPr kern="1200">
                <a:solidFill>
                  <a:schemeClr val="tx1"/>
                </a:solidFill>
                <a:latin typeface="Arial" pitchFamily="34" charset="0"/>
                <a:ea typeface="黑体" pitchFamily="2" charset="-122"/>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200" i="0" u="none" strike="noStrike" cap="none" normalizeH="0" baseline="0" dirty="0" smtClean="0">
                <a:ln>
                  <a:noFill/>
                </a:ln>
                <a:solidFill>
                  <a:schemeClr val="tx1"/>
                </a:solidFill>
                <a:effectLst/>
                <a:latin typeface="Arial" charset="0"/>
                <a:ea typeface="黑体" pitchFamily="2" charset="-122"/>
              </a:rPr>
              <a:t>权限集成</a:t>
            </a:r>
          </a:p>
        </p:txBody>
      </p:sp>
      <p:sp>
        <p:nvSpPr>
          <p:cNvPr id="241" name="圆角矩形 240"/>
          <p:cNvSpPr/>
          <p:nvPr/>
        </p:nvSpPr>
        <p:spPr bwMode="auto">
          <a:xfrm>
            <a:off x="3573007" y="3850306"/>
            <a:ext cx="1571636" cy="434810"/>
          </a:xfrm>
          <a:prstGeom prst="roundRect">
            <a:avLst/>
          </a:prstGeom>
          <a:solidFill>
            <a:schemeClr val="accent3">
              <a:lumMod val="75000"/>
            </a:schemeClr>
          </a:soli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黑体" pitchFamily="2" charset="-122"/>
                <a:cs typeface="+mn-cs"/>
              </a:defRPr>
            </a:lvl1pPr>
            <a:lvl2pPr marL="457200" algn="l" rtl="0" fontAlgn="base">
              <a:spcBef>
                <a:spcPct val="0"/>
              </a:spcBef>
              <a:spcAft>
                <a:spcPct val="0"/>
              </a:spcAft>
              <a:defRPr kern="1200">
                <a:solidFill>
                  <a:schemeClr val="tx1"/>
                </a:solidFill>
                <a:latin typeface="Arial" pitchFamily="34" charset="0"/>
                <a:ea typeface="黑体" pitchFamily="2" charset="-122"/>
                <a:cs typeface="+mn-cs"/>
              </a:defRPr>
            </a:lvl2pPr>
            <a:lvl3pPr marL="914400" algn="l" rtl="0" fontAlgn="base">
              <a:spcBef>
                <a:spcPct val="0"/>
              </a:spcBef>
              <a:spcAft>
                <a:spcPct val="0"/>
              </a:spcAft>
              <a:defRPr kern="1200">
                <a:solidFill>
                  <a:schemeClr val="tx1"/>
                </a:solidFill>
                <a:latin typeface="Arial" pitchFamily="34" charset="0"/>
                <a:ea typeface="黑体" pitchFamily="2" charset="-122"/>
                <a:cs typeface="+mn-cs"/>
              </a:defRPr>
            </a:lvl3pPr>
            <a:lvl4pPr marL="1371600" algn="l" rtl="0" fontAlgn="base">
              <a:spcBef>
                <a:spcPct val="0"/>
              </a:spcBef>
              <a:spcAft>
                <a:spcPct val="0"/>
              </a:spcAft>
              <a:defRPr kern="1200">
                <a:solidFill>
                  <a:schemeClr val="tx1"/>
                </a:solidFill>
                <a:latin typeface="Arial" pitchFamily="34" charset="0"/>
                <a:ea typeface="黑体" pitchFamily="2" charset="-122"/>
                <a:cs typeface="+mn-cs"/>
              </a:defRPr>
            </a:lvl4pPr>
            <a:lvl5pPr marL="1828800" algn="l" rtl="0" fontAlgn="base">
              <a:spcBef>
                <a:spcPct val="0"/>
              </a:spcBef>
              <a:spcAft>
                <a:spcPct val="0"/>
              </a:spcAft>
              <a:defRPr kern="1200">
                <a:solidFill>
                  <a:schemeClr val="tx1"/>
                </a:solidFill>
                <a:latin typeface="Arial" pitchFamily="34" charset="0"/>
                <a:ea typeface="黑体" pitchFamily="2" charset="-122"/>
                <a:cs typeface="+mn-cs"/>
              </a:defRPr>
            </a:lvl5pPr>
            <a:lvl6pPr marL="2286000" algn="l" defTabSz="914400" rtl="0" eaLnBrk="1" latinLnBrk="0" hangingPunct="1">
              <a:defRPr kern="1200">
                <a:solidFill>
                  <a:schemeClr val="tx1"/>
                </a:solidFill>
                <a:latin typeface="Arial" pitchFamily="34" charset="0"/>
                <a:ea typeface="黑体" pitchFamily="2" charset="-122"/>
                <a:cs typeface="+mn-cs"/>
              </a:defRPr>
            </a:lvl6pPr>
            <a:lvl7pPr marL="2743200" algn="l" defTabSz="914400" rtl="0" eaLnBrk="1" latinLnBrk="0" hangingPunct="1">
              <a:defRPr kern="1200">
                <a:solidFill>
                  <a:schemeClr val="tx1"/>
                </a:solidFill>
                <a:latin typeface="Arial" pitchFamily="34" charset="0"/>
                <a:ea typeface="黑体" pitchFamily="2" charset="-122"/>
                <a:cs typeface="+mn-cs"/>
              </a:defRPr>
            </a:lvl7pPr>
            <a:lvl8pPr marL="3200400" algn="l" defTabSz="914400" rtl="0" eaLnBrk="1" latinLnBrk="0" hangingPunct="1">
              <a:defRPr kern="1200">
                <a:solidFill>
                  <a:schemeClr val="tx1"/>
                </a:solidFill>
                <a:latin typeface="Arial" pitchFamily="34" charset="0"/>
                <a:ea typeface="黑体" pitchFamily="2" charset="-122"/>
                <a:cs typeface="+mn-cs"/>
              </a:defRPr>
            </a:lvl8pPr>
            <a:lvl9pPr marL="3657600" algn="l" defTabSz="914400" rtl="0" eaLnBrk="1" latinLnBrk="0" hangingPunct="1">
              <a:defRPr kern="1200">
                <a:solidFill>
                  <a:schemeClr val="tx1"/>
                </a:solidFill>
                <a:latin typeface="Arial" pitchFamily="34" charset="0"/>
                <a:ea typeface="黑体" pitchFamily="2" charset="-122"/>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200" i="0" u="none" strike="noStrike" cap="none" normalizeH="0" baseline="0" dirty="0" smtClean="0">
                <a:ln>
                  <a:noFill/>
                </a:ln>
                <a:solidFill>
                  <a:schemeClr val="tx1"/>
                </a:solidFill>
                <a:effectLst/>
                <a:latin typeface="Arial" charset="0"/>
                <a:ea typeface="黑体" pitchFamily="2" charset="-122"/>
              </a:rPr>
              <a:t>应用软件操作</a:t>
            </a:r>
          </a:p>
        </p:txBody>
      </p:sp>
      <p:cxnSp>
        <p:nvCxnSpPr>
          <p:cNvPr id="245" name="AutoShape 20"/>
          <p:cNvCxnSpPr>
            <a:cxnSpLocks noChangeShapeType="1"/>
          </p:cNvCxnSpPr>
          <p:nvPr/>
        </p:nvCxnSpPr>
        <p:spPr bwMode="auto">
          <a:xfrm rot="16200000" flipH="1">
            <a:off x="1658811" y="2815507"/>
            <a:ext cx="357191" cy="2"/>
          </a:xfrm>
          <a:prstGeom prst="bentConnector3">
            <a:avLst>
              <a:gd name="adj1" fmla="val 20134"/>
            </a:avLst>
          </a:prstGeom>
          <a:noFill/>
          <a:ln w="38100">
            <a:solidFill>
              <a:schemeClr val="tx2"/>
            </a:solidFill>
            <a:miter lim="800000"/>
            <a:headEnd type="triangle"/>
            <a:tailEnd type="triangle" w="med" len="med"/>
          </a:ln>
        </p:spPr>
      </p:cxnSp>
      <p:cxnSp>
        <p:nvCxnSpPr>
          <p:cNvPr id="74" name="AutoShape 20"/>
          <p:cNvCxnSpPr>
            <a:cxnSpLocks noChangeShapeType="1"/>
          </p:cNvCxnSpPr>
          <p:nvPr/>
        </p:nvCxnSpPr>
        <p:spPr bwMode="auto">
          <a:xfrm rot="16200000" flipH="1">
            <a:off x="7908907" y="2170283"/>
            <a:ext cx="357191" cy="2"/>
          </a:xfrm>
          <a:prstGeom prst="bentConnector3">
            <a:avLst>
              <a:gd name="adj1" fmla="val 20134"/>
            </a:avLst>
          </a:prstGeom>
          <a:noFill/>
          <a:ln w="38100">
            <a:solidFill>
              <a:schemeClr val="tx2"/>
            </a:solidFill>
            <a:miter lim="800000"/>
            <a:headEnd type="triangle"/>
            <a:tailEnd type="triangle" w="med" len="med"/>
          </a:ln>
        </p:spPr>
      </p:cxnSp>
      <p:cxnSp>
        <p:nvCxnSpPr>
          <p:cNvPr id="78" name="直接箭头连接符 77"/>
          <p:cNvCxnSpPr>
            <a:stCxn id="126" idx="3"/>
            <a:endCxn id="130" idx="1"/>
          </p:cNvCxnSpPr>
          <p:nvPr/>
        </p:nvCxnSpPr>
        <p:spPr>
          <a:xfrm>
            <a:off x="4485710" y="1372715"/>
            <a:ext cx="590346" cy="2"/>
          </a:xfrm>
          <a:prstGeom prst="straightConnector1">
            <a:avLst/>
          </a:prstGeom>
          <a:ln w="19050">
            <a:solidFill>
              <a:schemeClr val="tx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2" name="圆角矩形 91"/>
          <p:cNvSpPr/>
          <p:nvPr/>
        </p:nvSpPr>
        <p:spPr bwMode="auto">
          <a:xfrm>
            <a:off x="3637605" y="2204864"/>
            <a:ext cx="3349036" cy="428628"/>
          </a:xfrm>
          <a:prstGeom prst="roundRect">
            <a:avLst>
              <a:gd name="adj" fmla="val 4590"/>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path path="circle">
              <a:fillToRect l="50000" t="50000" r="50000" b="50000"/>
            </a:path>
            <a:tileRect/>
          </a:gra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none" lIns="91440" tIns="45720" rIns="91440" bIns="45720" numCol="1" rtlCol="0" anchor="ctr" anchorCtr="1"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黑体" pitchFamily="2" charset="-122"/>
                <a:cs typeface="+mn-cs"/>
              </a:defRPr>
            </a:lvl1pPr>
            <a:lvl2pPr marL="457200" algn="l" rtl="0" fontAlgn="base">
              <a:spcBef>
                <a:spcPct val="0"/>
              </a:spcBef>
              <a:spcAft>
                <a:spcPct val="0"/>
              </a:spcAft>
              <a:defRPr kern="1200">
                <a:solidFill>
                  <a:schemeClr val="tx1"/>
                </a:solidFill>
                <a:latin typeface="Arial" pitchFamily="34" charset="0"/>
                <a:ea typeface="黑体" pitchFamily="2" charset="-122"/>
                <a:cs typeface="+mn-cs"/>
              </a:defRPr>
            </a:lvl2pPr>
            <a:lvl3pPr marL="914400" algn="l" rtl="0" fontAlgn="base">
              <a:spcBef>
                <a:spcPct val="0"/>
              </a:spcBef>
              <a:spcAft>
                <a:spcPct val="0"/>
              </a:spcAft>
              <a:defRPr kern="1200">
                <a:solidFill>
                  <a:schemeClr val="tx1"/>
                </a:solidFill>
                <a:latin typeface="Arial" pitchFamily="34" charset="0"/>
                <a:ea typeface="黑体" pitchFamily="2" charset="-122"/>
                <a:cs typeface="+mn-cs"/>
              </a:defRPr>
            </a:lvl3pPr>
            <a:lvl4pPr marL="1371600" algn="l" rtl="0" fontAlgn="base">
              <a:spcBef>
                <a:spcPct val="0"/>
              </a:spcBef>
              <a:spcAft>
                <a:spcPct val="0"/>
              </a:spcAft>
              <a:defRPr kern="1200">
                <a:solidFill>
                  <a:schemeClr val="tx1"/>
                </a:solidFill>
                <a:latin typeface="Arial" pitchFamily="34" charset="0"/>
                <a:ea typeface="黑体" pitchFamily="2" charset="-122"/>
                <a:cs typeface="+mn-cs"/>
              </a:defRPr>
            </a:lvl4pPr>
            <a:lvl5pPr marL="1828800" algn="l" rtl="0" fontAlgn="base">
              <a:spcBef>
                <a:spcPct val="0"/>
              </a:spcBef>
              <a:spcAft>
                <a:spcPct val="0"/>
              </a:spcAft>
              <a:defRPr kern="1200">
                <a:solidFill>
                  <a:schemeClr val="tx1"/>
                </a:solidFill>
                <a:latin typeface="Arial" pitchFamily="34" charset="0"/>
                <a:ea typeface="黑体" pitchFamily="2" charset="-122"/>
                <a:cs typeface="+mn-cs"/>
              </a:defRPr>
            </a:lvl5pPr>
            <a:lvl6pPr marL="2286000" algn="l" defTabSz="914400" rtl="0" eaLnBrk="1" latinLnBrk="0" hangingPunct="1">
              <a:defRPr kern="1200">
                <a:solidFill>
                  <a:schemeClr val="tx1"/>
                </a:solidFill>
                <a:latin typeface="Arial" pitchFamily="34" charset="0"/>
                <a:ea typeface="黑体" pitchFamily="2" charset="-122"/>
                <a:cs typeface="+mn-cs"/>
              </a:defRPr>
            </a:lvl6pPr>
            <a:lvl7pPr marL="2743200" algn="l" defTabSz="914400" rtl="0" eaLnBrk="1" latinLnBrk="0" hangingPunct="1">
              <a:defRPr kern="1200">
                <a:solidFill>
                  <a:schemeClr val="tx1"/>
                </a:solidFill>
                <a:latin typeface="Arial" pitchFamily="34" charset="0"/>
                <a:ea typeface="黑体" pitchFamily="2" charset="-122"/>
                <a:cs typeface="+mn-cs"/>
              </a:defRPr>
            </a:lvl7pPr>
            <a:lvl8pPr marL="3200400" algn="l" defTabSz="914400" rtl="0" eaLnBrk="1" latinLnBrk="0" hangingPunct="1">
              <a:defRPr kern="1200">
                <a:solidFill>
                  <a:schemeClr val="tx1"/>
                </a:solidFill>
                <a:latin typeface="Arial" pitchFamily="34" charset="0"/>
                <a:ea typeface="黑体" pitchFamily="2" charset="-122"/>
                <a:cs typeface="+mn-cs"/>
              </a:defRPr>
            </a:lvl8pPr>
            <a:lvl9pPr marL="3657600" algn="l" defTabSz="914400" rtl="0" eaLnBrk="1" latinLnBrk="0" hangingPunct="1">
              <a:defRPr kern="1200">
                <a:solidFill>
                  <a:schemeClr val="tx1"/>
                </a:solidFill>
                <a:latin typeface="Arial" pitchFamily="34" charset="0"/>
                <a:ea typeface="黑体" pitchFamily="2" charset="-122"/>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accent2">
                    <a:lumMod val="75000"/>
                  </a:schemeClr>
                </a:solidFill>
                <a:latin typeface="Arial" charset="0"/>
              </a:rPr>
              <a:t>WS </a:t>
            </a:r>
            <a:r>
              <a:rPr kumimoji="0" lang="en-US" altLang="zh-CN" sz="1400" i="0" u="none" strike="noStrike" cap="none" normalizeH="0" baseline="0" dirty="0" smtClean="0">
                <a:ln>
                  <a:noFill/>
                </a:ln>
                <a:solidFill>
                  <a:schemeClr val="accent2">
                    <a:lumMod val="75000"/>
                  </a:schemeClr>
                </a:solidFill>
                <a:effectLst/>
                <a:latin typeface="Arial" charset="0"/>
                <a:ea typeface="黑体" pitchFamily="2" charset="-122"/>
              </a:rPr>
              <a:t>ICE API</a:t>
            </a:r>
            <a:endParaRPr kumimoji="0" lang="zh-CN" altLang="en-US" sz="1400" i="0" u="none" strike="noStrike" cap="none" normalizeH="0" baseline="0" dirty="0" smtClean="0">
              <a:ln>
                <a:noFill/>
              </a:ln>
              <a:solidFill>
                <a:schemeClr val="accent2">
                  <a:lumMod val="75000"/>
                </a:schemeClr>
              </a:solidFill>
              <a:effectLst/>
              <a:latin typeface="Arial" charset="0"/>
              <a:ea typeface="黑体" pitchFamily="2" charset="-122"/>
            </a:endParaRPr>
          </a:p>
        </p:txBody>
      </p:sp>
      <p:cxnSp>
        <p:nvCxnSpPr>
          <p:cNvPr id="97" name="AutoShape 20"/>
          <p:cNvCxnSpPr>
            <a:cxnSpLocks noChangeShapeType="1"/>
          </p:cNvCxnSpPr>
          <p:nvPr/>
        </p:nvCxnSpPr>
        <p:spPr bwMode="auto">
          <a:xfrm rot="16200000" flipH="1">
            <a:off x="5259211" y="2815507"/>
            <a:ext cx="357191" cy="2"/>
          </a:xfrm>
          <a:prstGeom prst="bentConnector3">
            <a:avLst>
              <a:gd name="adj1" fmla="val 20134"/>
            </a:avLst>
          </a:prstGeom>
          <a:noFill/>
          <a:ln w="38100">
            <a:solidFill>
              <a:schemeClr val="tx2"/>
            </a:solidFill>
            <a:miter lim="800000"/>
            <a:headEnd type="triangle"/>
            <a:tailEnd type="triangle" w="med" len="med"/>
          </a:ln>
        </p:spPr>
      </p:cxnSp>
      <p:cxnSp>
        <p:nvCxnSpPr>
          <p:cNvPr id="98" name="直接箭头连接符 97"/>
          <p:cNvCxnSpPr/>
          <p:nvPr/>
        </p:nvCxnSpPr>
        <p:spPr>
          <a:xfrm>
            <a:off x="6948264" y="2492896"/>
            <a:ext cx="216024" cy="0"/>
          </a:xfrm>
          <a:prstGeom prst="straightConnector1">
            <a:avLst/>
          </a:prstGeom>
          <a:ln w="19050">
            <a:solidFill>
              <a:schemeClr val="tx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bwMode="auto">
          <a:xfrm>
            <a:off x="5580112" y="4149080"/>
            <a:ext cx="935992" cy="216024"/>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900" b="1" dirty="0" err="1" smtClean="0">
                <a:solidFill>
                  <a:schemeClr val="bg1"/>
                </a:solidFill>
                <a:latin typeface="Times New Roman" pitchFamily="18" charset="0"/>
                <a:ea typeface="黑体" pitchFamily="2" charset="-122"/>
                <a:cs typeface="Times New Roman" pitchFamily="18" charset="0"/>
              </a:rPr>
              <a:t>MySQL</a:t>
            </a:r>
            <a:endParaRPr lang="zh-CN" altLang="en-US" sz="900" b="1" dirty="0" smtClean="0">
              <a:solidFill>
                <a:schemeClr val="bg1"/>
              </a:solidFill>
              <a:latin typeface="Times New Roman" pitchFamily="18" charset="0"/>
              <a:ea typeface="黑体" pitchFamily="2" charset="-122"/>
              <a:cs typeface="Times New Roman" pitchFamily="18" charset="0"/>
            </a:endParaRPr>
          </a:p>
        </p:txBody>
      </p:sp>
      <p:sp>
        <p:nvSpPr>
          <p:cNvPr id="114" name="矩形 113"/>
          <p:cNvSpPr/>
          <p:nvPr/>
        </p:nvSpPr>
        <p:spPr bwMode="auto">
          <a:xfrm>
            <a:off x="7584713" y="5589240"/>
            <a:ext cx="1008000" cy="288032"/>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1200" b="1" dirty="0" smtClean="0">
                <a:solidFill>
                  <a:schemeClr val="bg1"/>
                </a:solidFill>
                <a:latin typeface="Times New Roman" pitchFamily="18" charset="0"/>
                <a:ea typeface="黑体" pitchFamily="2" charset="-122"/>
                <a:cs typeface="Times New Roman" pitchFamily="18" charset="0"/>
              </a:rPr>
              <a:t>Oracle 10g</a:t>
            </a:r>
            <a:endParaRPr lang="zh-CN" altLang="en-US" sz="1200" b="1" dirty="0" smtClean="0">
              <a:solidFill>
                <a:schemeClr val="bg1"/>
              </a:solidFill>
              <a:latin typeface="Times New Roman" pitchFamily="18" charset="0"/>
              <a:ea typeface="黑体" pitchFamily="2" charset="-122"/>
              <a:cs typeface="Times New Roman" pitchFamily="18" charset="0"/>
            </a:endParaRPr>
          </a:p>
        </p:txBody>
      </p:sp>
      <p:sp>
        <p:nvSpPr>
          <p:cNvPr id="117" name="矩形 116"/>
          <p:cNvSpPr/>
          <p:nvPr/>
        </p:nvSpPr>
        <p:spPr bwMode="auto">
          <a:xfrm>
            <a:off x="7164288" y="4365104"/>
            <a:ext cx="1785600" cy="432878"/>
          </a:xfrm>
          <a:prstGeom prst="rect">
            <a:avLst/>
          </a:prstGeom>
          <a:solidFill>
            <a:schemeClr val="tx2">
              <a:lumMod val="60000"/>
              <a:lumOff val="40000"/>
            </a:schemeClr>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1200" b="1" dirty="0" smtClean="0">
                <a:solidFill>
                  <a:schemeClr val="bg1"/>
                </a:solidFill>
                <a:latin typeface="Times New Roman" pitchFamily="18" charset="0"/>
                <a:ea typeface="黑体" pitchFamily="2" charset="-122"/>
                <a:cs typeface="Times New Roman" pitchFamily="18" charset="0"/>
              </a:rPr>
              <a:t>…</a:t>
            </a:r>
            <a:endParaRPr lang="zh-CN" altLang="en-US" sz="1200" b="1" dirty="0" smtClean="0">
              <a:solidFill>
                <a:schemeClr val="bg1"/>
              </a:solidFill>
              <a:latin typeface="Times New Roman" pitchFamily="18" charset="0"/>
              <a:ea typeface="黑体" pitchFamily="2" charset="-122"/>
              <a:cs typeface="Times New Roman" pitchFamily="18" charset="0"/>
            </a:endParaRPr>
          </a:p>
        </p:txBody>
      </p:sp>
      <p:grpSp>
        <p:nvGrpSpPr>
          <p:cNvPr id="123" name="组合 123"/>
          <p:cNvGrpSpPr/>
          <p:nvPr/>
        </p:nvGrpSpPr>
        <p:grpSpPr>
          <a:xfrm>
            <a:off x="2699792" y="836712"/>
            <a:ext cx="1785918" cy="739755"/>
            <a:chOff x="3603666" y="2303091"/>
            <a:chExt cx="1193818" cy="653520"/>
          </a:xfrm>
        </p:grpSpPr>
        <p:sp>
          <p:nvSpPr>
            <p:cNvPr id="124" name="同侧圆角矩形 123"/>
            <p:cNvSpPr/>
            <p:nvPr/>
          </p:nvSpPr>
          <p:spPr bwMode="auto">
            <a:xfrm>
              <a:off x="3603666" y="2303091"/>
              <a:ext cx="1193817" cy="297054"/>
            </a:xfrm>
            <a:prstGeom prst="round2SameRect">
              <a:avLst>
                <a:gd name="adj1" fmla="val 8018"/>
                <a:gd name="adj2" fmla="val 0"/>
              </a:avLst>
            </a:prstGeom>
            <a:solidFill>
              <a:schemeClr val="accent3">
                <a:lumMod val="60000"/>
                <a:lumOff val="40000"/>
              </a:schemeClr>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1" compatLnSpc="1">
              <a:prstTxWarp prst="textNoShape">
                <a:avLst/>
              </a:prstTxWarp>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zh-CN" altLang="en-US" sz="1200" dirty="0" smtClean="0">
                  <a:solidFill>
                    <a:schemeClr val="tx1"/>
                  </a:solidFill>
                  <a:latin typeface="Arial" charset="0"/>
                  <a:ea typeface="黑体" pitchFamily="2" charset="-122"/>
                </a:rPr>
                <a:t>过程建模</a:t>
              </a:r>
              <a:endParaRPr lang="en-US" altLang="zh-CN" sz="1200" dirty="0" smtClean="0">
                <a:solidFill>
                  <a:schemeClr val="tx1"/>
                </a:solidFill>
                <a:latin typeface="Arial" charset="0"/>
                <a:ea typeface="黑体" pitchFamily="2" charset="-122"/>
              </a:endParaRPr>
            </a:p>
          </p:txBody>
        </p:sp>
        <p:sp>
          <p:nvSpPr>
            <p:cNvPr id="126" name="矩形 125"/>
            <p:cNvSpPr/>
            <p:nvPr/>
          </p:nvSpPr>
          <p:spPr bwMode="auto">
            <a:xfrm>
              <a:off x="3603666" y="2596611"/>
              <a:ext cx="1193818" cy="360000"/>
            </a:xfrm>
            <a:prstGeom prst="rect">
              <a:avLst/>
            </a:prstGeom>
            <a:solidFill>
              <a:schemeClr val="accent3">
                <a:lumMod val="75000"/>
              </a:schemeClr>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1200" dirty="0" smtClean="0">
                  <a:solidFill>
                    <a:schemeClr val="tx1"/>
                  </a:solidFill>
                  <a:latin typeface="Arial" charset="0"/>
                  <a:ea typeface="黑体" pitchFamily="2" charset="-122"/>
                </a:rPr>
                <a:t>(Native C++Client)</a:t>
              </a:r>
              <a:endParaRPr lang="zh-CN" altLang="en-US" sz="1200" dirty="0" smtClean="0">
                <a:solidFill>
                  <a:schemeClr val="tx1"/>
                </a:solidFill>
                <a:latin typeface="Arial" charset="0"/>
                <a:ea typeface="黑体" pitchFamily="2" charset="-122"/>
              </a:endParaRPr>
            </a:p>
          </p:txBody>
        </p:sp>
      </p:grpSp>
      <p:grpSp>
        <p:nvGrpSpPr>
          <p:cNvPr id="127" name="组合 123"/>
          <p:cNvGrpSpPr/>
          <p:nvPr/>
        </p:nvGrpSpPr>
        <p:grpSpPr>
          <a:xfrm>
            <a:off x="5076056" y="836714"/>
            <a:ext cx="1785918" cy="739755"/>
            <a:chOff x="3603666" y="2303091"/>
            <a:chExt cx="1193818" cy="653520"/>
          </a:xfrm>
        </p:grpSpPr>
        <p:sp>
          <p:nvSpPr>
            <p:cNvPr id="129" name="同侧圆角矩形 128"/>
            <p:cNvSpPr/>
            <p:nvPr/>
          </p:nvSpPr>
          <p:spPr bwMode="auto">
            <a:xfrm>
              <a:off x="3603666" y="2303091"/>
              <a:ext cx="1193817" cy="297054"/>
            </a:xfrm>
            <a:prstGeom prst="round2SameRect">
              <a:avLst>
                <a:gd name="adj1" fmla="val 8018"/>
                <a:gd name="adj2" fmla="val 0"/>
              </a:avLst>
            </a:prstGeom>
            <a:solidFill>
              <a:schemeClr val="accent2">
                <a:lumMod val="40000"/>
                <a:lumOff val="60000"/>
              </a:schemeClr>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1" compatLnSpc="1">
              <a:prstTxWarp prst="textNoShape">
                <a:avLst/>
              </a:prstTxWarp>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zh-CN" altLang="en-US" sz="1200" dirty="0" smtClean="0">
                  <a:solidFill>
                    <a:schemeClr val="tx1"/>
                  </a:solidFill>
                  <a:latin typeface="Arial" charset="0"/>
                  <a:ea typeface="黑体" pitchFamily="2" charset="-122"/>
                </a:rPr>
                <a:t>执行环境</a:t>
              </a:r>
              <a:endParaRPr lang="en-US" altLang="zh-CN" sz="1200" dirty="0" smtClean="0">
                <a:solidFill>
                  <a:schemeClr val="tx1"/>
                </a:solidFill>
                <a:latin typeface="Arial" charset="0"/>
                <a:ea typeface="黑体" pitchFamily="2" charset="-122"/>
              </a:endParaRPr>
            </a:p>
          </p:txBody>
        </p:sp>
        <p:sp>
          <p:nvSpPr>
            <p:cNvPr id="130" name="矩形 129"/>
            <p:cNvSpPr/>
            <p:nvPr/>
          </p:nvSpPr>
          <p:spPr bwMode="auto">
            <a:xfrm>
              <a:off x="3603666" y="2596611"/>
              <a:ext cx="1193818" cy="360000"/>
            </a:xfrm>
            <a:prstGeom prst="rect">
              <a:avLst/>
            </a:prstGeom>
            <a:solidFill>
              <a:schemeClr val="accent2">
                <a:lumMod val="60000"/>
                <a:lumOff val="40000"/>
              </a:schemeClr>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1200" dirty="0" smtClean="0">
                  <a:solidFill>
                    <a:schemeClr val="tx1"/>
                  </a:solidFill>
                  <a:latin typeface="Arial" charset="0"/>
                  <a:ea typeface="黑体" pitchFamily="2" charset="-122"/>
                </a:rPr>
                <a:t>Process</a:t>
              </a:r>
              <a:r>
                <a:rPr lang="zh-CN" altLang="en-US" sz="1200" dirty="0" smtClean="0">
                  <a:solidFill>
                    <a:schemeClr val="tx1"/>
                  </a:solidFill>
                  <a:latin typeface="Arial" charset="0"/>
                  <a:ea typeface="黑体" pitchFamily="2" charset="-122"/>
                </a:rPr>
                <a:t>执行环境</a:t>
              </a:r>
            </a:p>
          </p:txBody>
        </p:sp>
      </p:grpSp>
      <p:sp>
        <p:nvSpPr>
          <p:cNvPr id="131" name="矩形 130"/>
          <p:cNvSpPr/>
          <p:nvPr/>
        </p:nvSpPr>
        <p:spPr bwMode="auto">
          <a:xfrm>
            <a:off x="5076056" y="1556794"/>
            <a:ext cx="1785918" cy="407504"/>
          </a:xfrm>
          <a:prstGeom prst="rect">
            <a:avLst/>
          </a:prstGeom>
          <a:solidFill>
            <a:schemeClr val="accent2">
              <a:lumMod val="60000"/>
              <a:lumOff val="40000"/>
            </a:schemeClr>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zh-CN" altLang="en-US" sz="1200" dirty="0" smtClean="0">
                <a:solidFill>
                  <a:schemeClr val="tx1"/>
                </a:solidFill>
                <a:latin typeface="Arial" charset="0"/>
                <a:ea typeface="黑体" pitchFamily="2" charset="-122"/>
              </a:rPr>
              <a:t>组件执行环境</a:t>
            </a:r>
            <a:endParaRPr lang="en-US" altLang="zh-CN" sz="1200" dirty="0" smtClean="0">
              <a:solidFill>
                <a:schemeClr val="tx1"/>
              </a:solidFill>
              <a:latin typeface="Arial" charset="0"/>
              <a:ea typeface="黑体" pitchFamily="2" charset="-122"/>
            </a:endParaRPr>
          </a:p>
        </p:txBody>
      </p:sp>
      <p:grpSp>
        <p:nvGrpSpPr>
          <p:cNvPr id="143" name="组合 216"/>
          <p:cNvGrpSpPr/>
          <p:nvPr/>
        </p:nvGrpSpPr>
        <p:grpSpPr>
          <a:xfrm>
            <a:off x="142844" y="2780928"/>
            <a:ext cx="6786610" cy="142876"/>
            <a:chOff x="142844" y="2928934"/>
            <a:chExt cx="6786610" cy="142876"/>
          </a:xfrm>
        </p:grpSpPr>
        <p:cxnSp>
          <p:nvCxnSpPr>
            <p:cNvPr id="144" name="直接连接符 143"/>
            <p:cNvCxnSpPr/>
            <p:nvPr/>
          </p:nvCxnSpPr>
          <p:spPr>
            <a:xfrm>
              <a:off x="214282" y="3000372"/>
              <a:ext cx="6715172" cy="1588"/>
            </a:xfrm>
            <a:prstGeom prst="line">
              <a:avLst/>
            </a:prstGeom>
            <a:ln>
              <a:solidFill>
                <a:schemeClr val="tx1">
                  <a:lumMod val="85000"/>
                  <a:lumOff val="15000"/>
                </a:schemeClr>
              </a:solidFill>
              <a:prstDash val="sysDash"/>
              <a:tailEnd type="none"/>
            </a:ln>
            <a:effectLst>
              <a:outerShdw blurRad="50800" dist="50800" dir="5400000" algn="ctr" rotWithShape="0">
                <a:schemeClr val="bg1"/>
              </a:outerShdw>
            </a:effectLst>
          </p:spPr>
          <p:style>
            <a:lnRef idx="1">
              <a:schemeClr val="accent1"/>
            </a:lnRef>
            <a:fillRef idx="0">
              <a:schemeClr val="accent1"/>
            </a:fillRef>
            <a:effectRef idx="0">
              <a:schemeClr val="accent1"/>
            </a:effectRef>
            <a:fontRef idx="minor">
              <a:schemeClr val="tx1"/>
            </a:fontRef>
          </p:style>
        </p:cxnSp>
        <p:sp>
          <p:nvSpPr>
            <p:cNvPr id="145" name="矩形 144"/>
            <p:cNvSpPr/>
            <p:nvPr/>
          </p:nvSpPr>
          <p:spPr bwMode="auto">
            <a:xfrm>
              <a:off x="142844" y="2928934"/>
              <a:ext cx="1071570" cy="142876"/>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1000" b="1" dirty="0" smtClean="0">
                  <a:solidFill>
                    <a:schemeClr val="bg1"/>
                  </a:solidFill>
                  <a:latin typeface="Times New Roman" pitchFamily="18" charset="0"/>
                  <a:cs typeface="Times New Roman" pitchFamily="18" charset="0"/>
                </a:rPr>
                <a:t>WS   </a:t>
              </a:r>
              <a:r>
                <a:rPr lang="en-US" altLang="zh-CN" sz="1000" b="1" dirty="0" smtClean="0">
                  <a:solidFill>
                    <a:schemeClr val="bg1"/>
                  </a:solidFill>
                  <a:latin typeface="Times New Roman" pitchFamily="18" charset="0"/>
                  <a:cs typeface="Times New Roman" pitchFamily="18" charset="0"/>
                </a:rPr>
                <a:t>ICE/COM</a:t>
              </a:r>
              <a:endParaRPr lang="en-US" altLang="zh-CN" sz="1000" b="1" dirty="0" smtClean="0">
                <a:solidFill>
                  <a:schemeClr val="bg1"/>
                </a:solidFill>
                <a:latin typeface="Times New Roman" pitchFamily="18" charset="0"/>
                <a:cs typeface="Times New Roman" pitchFamily="18" charset="0"/>
              </a:endParaRPr>
            </a:p>
          </p:txBody>
        </p:sp>
      </p:grpSp>
      <p:grpSp>
        <p:nvGrpSpPr>
          <p:cNvPr id="146" name="组合 217"/>
          <p:cNvGrpSpPr/>
          <p:nvPr/>
        </p:nvGrpSpPr>
        <p:grpSpPr>
          <a:xfrm>
            <a:off x="142844" y="1988840"/>
            <a:ext cx="6786610" cy="142876"/>
            <a:chOff x="142844" y="2928934"/>
            <a:chExt cx="6786610" cy="142876"/>
          </a:xfrm>
        </p:grpSpPr>
        <p:cxnSp>
          <p:nvCxnSpPr>
            <p:cNvPr id="147" name="直接连接符 146"/>
            <p:cNvCxnSpPr/>
            <p:nvPr/>
          </p:nvCxnSpPr>
          <p:spPr>
            <a:xfrm>
              <a:off x="214282" y="3000372"/>
              <a:ext cx="6715172" cy="1588"/>
            </a:xfrm>
            <a:prstGeom prst="line">
              <a:avLst/>
            </a:prstGeom>
            <a:ln>
              <a:solidFill>
                <a:schemeClr val="tx1">
                  <a:lumMod val="85000"/>
                  <a:lumOff val="15000"/>
                </a:schemeClr>
              </a:solidFill>
              <a:prstDash val="sysDash"/>
              <a:tailEnd type="none"/>
            </a:ln>
            <a:effectLst>
              <a:outerShdw blurRad="50800" dist="50800" dir="5400000" algn="ctr" rotWithShape="0">
                <a:schemeClr val="bg1"/>
              </a:outerShdw>
            </a:effectLst>
          </p:spPr>
          <p:style>
            <a:lnRef idx="1">
              <a:schemeClr val="accent1"/>
            </a:lnRef>
            <a:fillRef idx="0">
              <a:schemeClr val="accent1"/>
            </a:fillRef>
            <a:effectRef idx="0">
              <a:schemeClr val="accent1"/>
            </a:effectRef>
            <a:fontRef idx="minor">
              <a:schemeClr val="tx1"/>
            </a:fontRef>
          </p:style>
        </p:cxnSp>
        <p:sp>
          <p:nvSpPr>
            <p:cNvPr id="148" name="矩形 147"/>
            <p:cNvSpPr/>
            <p:nvPr/>
          </p:nvSpPr>
          <p:spPr bwMode="auto">
            <a:xfrm>
              <a:off x="142844" y="2928934"/>
              <a:ext cx="1071570" cy="142876"/>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1000" b="1" dirty="0" smtClean="0">
                  <a:solidFill>
                    <a:schemeClr val="bg1"/>
                  </a:solidFill>
                  <a:latin typeface="Times New Roman" pitchFamily="18" charset="0"/>
                  <a:cs typeface="Times New Roman" pitchFamily="18" charset="0"/>
                </a:rPr>
                <a:t>WS   </a:t>
              </a:r>
              <a:r>
                <a:rPr lang="en-US" altLang="zh-CN" sz="1000" b="1" dirty="0" smtClean="0">
                  <a:solidFill>
                    <a:schemeClr val="bg1"/>
                  </a:solidFill>
                  <a:latin typeface="Times New Roman" pitchFamily="18" charset="0"/>
                  <a:cs typeface="Times New Roman" pitchFamily="18" charset="0"/>
                </a:rPr>
                <a:t>ICE/COM</a:t>
              </a:r>
              <a:endParaRPr lang="en-US" altLang="zh-CN" sz="1000" b="1" dirty="0" smtClean="0">
                <a:solidFill>
                  <a:schemeClr val="bg1"/>
                </a:solidFill>
                <a:latin typeface="Times New Roman" pitchFamily="18" charset="0"/>
                <a:cs typeface="Times New Roman" pitchFamily="18" charset="0"/>
              </a:endParaRPr>
            </a:p>
          </p:txBody>
        </p:sp>
      </p:grpSp>
      <p:sp>
        <p:nvSpPr>
          <p:cNvPr id="65" name="矩形 64"/>
          <p:cNvSpPr/>
          <p:nvPr/>
        </p:nvSpPr>
        <p:spPr bwMode="auto">
          <a:xfrm>
            <a:off x="7584713" y="5949280"/>
            <a:ext cx="1008000" cy="288032"/>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1200" b="1" dirty="0" err="1" smtClean="0">
                <a:solidFill>
                  <a:schemeClr val="bg1"/>
                </a:solidFill>
                <a:latin typeface="Times New Roman" pitchFamily="18" charset="0"/>
                <a:ea typeface="黑体" pitchFamily="2" charset="-122"/>
                <a:cs typeface="Times New Roman" pitchFamily="18" charset="0"/>
              </a:rPr>
              <a:t>MongoDB</a:t>
            </a:r>
            <a:r>
              <a:rPr lang="en-US" altLang="zh-CN" sz="1200" b="1" dirty="0" smtClean="0">
                <a:solidFill>
                  <a:schemeClr val="bg1"/>
                </a:solidFill>
                <a:latin typeface="Times New Roman" pitchFamily="18" charset="0"/>
                <a:ea typeface="黑体" pitchFamily="2" charset="-122"/>
                <a:cs typeface="Times New Roman" pitchFamily="18" charset="0"/>
              </a:rPr>
              <a:t> 2.4</a:t>
            </a:r>
            <a:endParaRPr lang="zh-CN" altLang="en-US" sz="1200" b="1" dirty="0" smtClean="0">
              <a:solidFill>
                <a:schemeClr val="bg1"/>
              </a:solidFill>
              <a:latin typeface="Times New Roman" pitchFamily="18" charset="0"/>
              <a:ea typeface="黑体" pitchFamily="2" charset="-122"/>
              <a:cs typeface="Times New Roman" pitchFamily="18" charset="0"/>
            </a:endParaRPr>
          </a:p>
        </p:txBody>
      </p:sp>
      <p:cxnSp>
        <p:nvCxnSpPr>
          <p:cNvPr id="66" name="AutoShape 20"/>
          <p:cNvCxnSpPr>
            <a:cxnSpLocks noChangeShapeType="1"/>
          </p:cNvCxnSpPr>
          <p:nvPr/>
        </p:nvCxnSpPr>
        <p:spPr bwMode="auto">
          <a:xfrm rot="16200000" flipH="1">
            <a:off x="3385291" y="2023419"/>
            <a:ext cx="357191" cy="2"/>
          </a:xfrm>
          <a:prstGeom prst="bentConnector3">
            <a:avLst>
              <a:gd name="adj1" fmla="val 20134"/>
            </a:avLst>
          </a:prstGeom>
          <a:noFill/>
          <a:ln w="38100">
            <a:solidFill>
              <a:schemeClr val="tx2"/>
            </a:solidFill>
            <a:miter lim="800000"/>
            <a:headEnd type="triangle"/>
            <a:tailEnd type="triangle" w="med" len="med"/>
          </a:ln>
        </p:spPr>
      </p:cxn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500"/>
                                        <p:tgtEl>
                                          <p:spTgt spid="7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45"/>
                                        </p:tgtEl>
                                        <p:attrNameLst>
                                          <p:attrName>style.visibility</p:attrName>
                                        </p:attrNameLst>
                                      </p:cBhvr>
                                      <p:to>
                                        <p:strVal val="visible"/>
                                      </p:to>
                                    </p:set>
                                    <p:animEffect transition="in" filter="wipe(left)">
                                      <p:cBhvr>
                                        <p:cTn id="11" dur="500"/>
                                        <p:tgtEl>
                                          <p:spTgt spid="24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4"/>
                                        </p:tgtEl>
                                        <p:attrNameLst>
                                          <p:attrName>style.visibility</p:attrName>
                                        </p:attrNameLst>
                                      </p:cBhvr>
                                      <p:to>
                                        <p:strVal val="visible"/>
                                      </p:to>
                                    </p:set>
                                    <p:animEffect transition="in" filter="wipe(left)">
                                      <p:cBhvr>
                                        <p:cTn id="15" dur="500"/>
                                        <p:tgtEl>
                                          <p:spTgt spid="7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97"/>
                                        </p:tgtEl>
                                        <p:attrNameLst>
                                          <p:attrName>style.visibility</p:attrName>
                                        </p:attrNameLst>
                                      </p:cBhvr>
                                      <p:to>
                                        <p:strVal val="visible"/>
                                      </p:to>
                                    </p:set>
                                    <p:animEffect transition="in" filter="wipe(left)">
                                      <p:cBhvr>
                                        <p:cTn id="19" dur="500"/>
                                        <p:tgtEl>
                                          <p:spTgt spid="97"/>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wipe(left)">
                                      <p:cBhvr>
                                        <p:cTn id="23"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a:t>
            </a:r>
            <a:r>
              <a:rPr lang="zh-CN" altLang="en-US" dirty="0" smtClean="0"/>
              <a:t>访问</a:t>
            </a:r>
            <a:r>
              <a:rPr lang="zh-CN" altLang="en-US" dirty="0" smtClean="0"/>
              <a:t>及通讯接口</a:t>
            </a:r>
            <a:endParaRPr lang="zh-CN" altLang="en-US" dirty="0"/>
          </a:p>
        </p:txBody>
      </p:sp>
      <p:sp>
        <p:nvSpPr>
          <p:cNvPr id="3" name="内容占位符 2"/>
          <p:cNvSpPr>
            <a:spLocks noGrp="1"/>
          </p:cNvSpPr>
          <p:nvPr>
            <p:ph idx="1"/>
          </p:nvPr>
        </p:nvSpPr>
        <p:spPr/>
        <p:txBody>
          <a:bodyPr/>
          <a:lstStyle/>
          <a:p>
            <a:r>
              <a:rPr lang="zh-CN" altLang="en-US" dirty="0" smtClean="0"/>
              <a:t>服务端访问</a:t>
            </a:r>
            <a:r>
              <a:rPr lang="en-US" altLang="zh-CN" dirty="0" smtClean="0"/>
              <a:t>DB</a:t>
            </a:r>
          </a:p>
          <a:p>
            <a:pPr marL="400050" lvl="1" indent="0">
              <a:buNone/>
            </a:pPr>
            <a:r>
              <a:rPr lang="en-US" altLang="zh-CN" sz="1600" dirty="0" smtClean="0">
                <a:latin typeface="+mn-ea"/>
              </a:rPr>
              <a:t>ORACLE </a:t>
            </a:r>
            <a:r>
              <a:rPr lang="zh-CN" altLang="en-US" sz="1600" dirty="0" smtClean="0">
                <a:latin typeface="+mn-ea"/>
              </a:rPr>
              <a:t>端口： </a:t>
            </a:r>
            <a:r>
              <a:rPr lang="en-US" altLang="zh-CN" sz="1600" dirty="0" smtClean="0">
                <a:latin typeface="+mn-ea"/>
              </a:rPr>
              <a:t>1521</a:t>
            </a:r>
            <a:endParaRPr lang="en-US" altLang="zh-CN" sz="1600" dirty="0" smtClean="0">
              <a:latin typeface="+mn-ea"/>
            </a:endParaRPr>
          </a:p>
          <a:p>
            <a:pPr marL="400050" lvl="1" indent="0">
              <a:buNone/>
            </a:pPr>
            <a:r>
              <a:rPr lang="en-US" altLang="zh-CN" sz="1600" dirty="0">
                <a:latin typeface="+mn-ea"/>
              </a:rPr>
              <a:t>MONGODB</a:t>
            </a:r>
            <a:r>
              <a:rPr lang="zh-CN" altLang="en-US" sz="1600" dirty="0">
                <a:latin typeface="+mn-ea"/>
              </a:rPr>
              <a:t>端口： </a:t>
            </a:r>
            <a:r>
              <a:rPr lang="en-US" altLang="zh-CN" sz="1600" dirty="0" smtClean="0">
                <a:latin typeface="+mn-ea"/>
              </a:rPr>
              <a:t>27017</a:t>
            </a:r>
            <a:endParaRPr lang="en-US" altLang="zh-CN" sz="1600" dirty="0">
              <a:latin typeface="+mn-ea"/>
            </a:endParaRPr>
          </a:p>
          <a:p>
            <a:pPr marL="400050" lvl="1" indent="0">
              <a:buNone/>
            </a:pPr>
            <a:endParaRPr lang="en-US" altLang="zh-CN" sz="1600" dirty="0">
              <a:latin typeface="+mn-ea"/>
            </a:endParaRPr>
          </a:p>
          <a:p>
            <a:r>
              <a:rPr lang="zh-CN" altLang="en-US" dirty="0" smtClean="0"/>
              <a:t>客户端和服务端交互</a:t>
            </a:r>
            <a:endParaRPr lang="en-US" altLang="zh-CN" dirty="0" smtClean="0"/>
          </a:p>
          <a:p>
            <a:pPr marL="400050" lvl="1" indent="0">
              <a:buNone/>
            </a:pPr>
            <a:r>
              <a:rPr lang="zh-CN" altLang="en-US" sz="1600" dirty="0" smtClean="0">
                <a:latin typeface="+mn-ea"/>
              </a:rPr>
              <a:t>接口</a:t>
            </a:r>
            <a:r>
              <a:rPr lang="zh-CN" altLang="en-US" sz="1600" dirty="0" smtClean="0">
                <a:latin typeface="+mn-ea"/>
              </a:rPr>
              <a:t>通信主要采用</a:t>
            </a:r>
            <a:r>
              <a:rPr lang="en-US" altLang="zh-CN" sz="1600" dirty="0" smtClean="0">
                <a:latin typeface="+mn-ea"/>
              </a:rPr>
              <a:t>ICE</a:t>
            </a:r>
            <a:r>
              <a:rPr lang="zh-CN" altLang="en-US" sz="1600" dirty="0" smtClean="0">
                <a:latin typeface="+mn-ea"/>
              </a:rPr>
              <a:t>实现。它是一款高性能的跨平台，跨语言的通信中间件，支持同步异步，采用</a:t>
            </a:r>
            <a:r>
              <a:rPr lang="en-US" altLang="zh-CN" sz="1600" dirty="0" smtClean="0">
                <a:latin typeface="+mn-ea"/>
              </a:rPr>
              <a:t>SSL</a:t>
            </a:r>
            <a:r>
              <a:rPr lang="zh-CN" altLang="en-US" sz="1600" dirty="0" smtClean="0">
                <a:latin typeface="+mn-ea"/>
              </a:rPr>
              <a:t>加密，确保通信安全。具体接口如下：</a:t>
            </a:r>
            <a:endParaRPr lang="en-US" altLang="zh-CN" sz="1600" dirty="0" smtClean="0">
              <a:latin typeface="+mn-ea"/>
            </a:endParaRPr>
          </a:p>
          <a:p>
            <a:pPr marL="400050" lvl="1" indent="0">
              <a:buNone/>
            </a:pPr>
            <a:r>
              <a:rPr lang="en-US" altLang="zh-CN" sz="1600" dirty="0" smtClean="0">
                <a:latin typeface="+mn-ea"/>
              </a:rPr>
              <a:t>WS</a:t>
            </a:r>
            <a:r>
              <a:rPr lang="zh-CN" altLang="en-US" sz="1600" dirty="0" smtClean="0">
                <a:latin typeface="+mn-ea"/>
              </a:rPr>
              <a:t>服务端</a:t>
            </a:r>
            <a:r>
              <a:rPr lang="en-US" altLang="zh-CN" sz="1600" dirty="0" smtClean="0">
                <a:latin typeface="+mn-ea"/>
              </a:rPr>
              <a:t>ICE</a:t>
            </a:r>
            <a:r>
              <a:rPr lang="zh-CN" altLang="en-US" sz="1600" dirty="0" smtClean="0">
                <a:latin typeface="+mn-ea"/>
              </a:rPr>
              <a:t>端口</a:t>
            </a:r>
            <a:r>
              <a:rPr lang="en-US" altLang="zh-CN" sz="1600" dirty="0" smtClean="0">
                <a:latin typeface="+mn-ea"/>
              </a:rPr>
              <a:t>	</a:t>
            </a:r>
            <a:r>
              <a:rPr lang="zh-CN" altLang="en-US" sz="1600" dirty="0" smtClean="0">
                <a:latin typeface="+mn-ea"/>
              </a:rPr>
              <a:t>：</a:t>
            </a:r>
            <a:r>
              <a:rPr lang="en-US" altLang="zh-CN" sz="1600" dirty="0" smtClean="0">
                <a:latin typeface="+mn-ea"/>
              </a:rPr>
              <a:t>20131</a:t>
            </a:r>
          </a:p>
          <a:p>
            <a:pPr marL="400050" lvl="1" indent="0">
              <a:buNone/>
            </a:pPr>
            <a:r>
              <a:rPr lang="en-US" altLang="zh-CN" sz="1600" dirty="0" smtClean="0">
                <a:latin typeface="+mn-ea"/>
              </a:rPr>
              <a:t>DRM</a:t>
            </a:r>
            <a:r>
              <a:rPr lang="zh-CN" altLang="en-US" sz="1600" dirty="0">
                <a:latin typeface="+mn-ea"/>
              </a:rPr>
              <a:t>服务端</a:t>
            </a:r>
            <a:r>
              <a:rPr lang="en-US" altLang="zh-CN" sz="1600" dirty="0">
                <a:latin typeface="+mn-ea"/>
              </a:rPr>
              <a:t>ICE</a:t>
            </a:r>
            <a:r>
              <a:rPr lang="zh-CN" altLang="en-US" sz="1600" dirty="0">
                <a:latin typeface="+mn-ea"/>
              </a:rPr>
              <a:t>端口</a:t>
            </a:r>
            <a:r>
              <a:rPr lang="en-US" altLang="zh-CN" sz="1600" dirty="0">
                <a:latin typeface="+mn-ea"/>
              </a:rPr>
              <a:t>	</a:t>
            </a:r>
            <a:r>
              <a:rPr lang="zh-CN" altLang="en-US" sz="1600" dirty="0">
                <a:latin typeface="+mn-ea"/>
              </a:rPr>
              <a:t>：</a:t>
            </a:r>
            <a:r>
              <a:rPr lang="en-US" altLang="zh-CN" sz="1600" dirty="0" smtClean="0">
                <a:latin typeface="+mn-ea"/>
              </a:rPr>
              <a:t>20132</a:t>
            </a:r>
            <a:endParaRPr lang="en-US" altLang="zh-CN" sz="1600" dirty="0">
              <a:latin typeface="+mn-ea"/>
            </a:endParaRPr>
          </a:p>
          <a:p>
            <a:pPr marL="400050" lvl="1" indent="0">
              <a:buNone/>
            </a:pPr>
            <a:r>
              <a:rPr lang="en-US" altLang="zh-CN" sz="1600" dirty="0" smtClean="0">
                <a:latin typeface="+mn-ea"/>
              </a:rPr>
              <a:t>WS</a:t>
            </a:r>
            <a:r>
              <a:rPr lang="zh-CN" altLang="en-US" sz="1600" dirty="0" smtClean="0">
                <a:latin typeface="+mn-ea"/>
              </a:rPr>
              <a:t>客户端</a:t>
            </a:r>
            <a:r>
              <a:rPr lang="en-US" altLang="zh-CN" sz="1600" dirty="0" smtClean="0">
                <a:latin typeface="+mn-ea"/>
              </a:rPr>
              <a:t>ICE</a:t>
            </a:r>
            <a:r>
              <a:rPr lang="zh-CN" altLang="en-US" sz="1600" dirty="0">
                <a:latin typeface="+mn-ea"/>
              </a:rPr>
              <a:t>端口</a:t>
            </a:r>
            <a:r>
              <a:rPr lang="en-US" altLang="zh-CN" sz="1600" dirty="0" smtClean="0">
                <a:latin typeface="+mn-ea"/>
              </a:rPr>
              <a:t>	</a:t>
            </a:r>
            <a:r>
              <a:rPr lang="zh-CN" altLang="en-US" sz="1600" dirty="0" smtClean="0">
                <a:latin typeface="+mn-ea"/>
              </a:rPr>
              <a:t>：</a:t>
            </a:r>
            <a:r>
              <a:rPr lang="en-US" altLang="zh-CN" sz="1600" dirty="0" smtClean="0">
                <a:latin typeface="+mn-ea"/>
              </a:rPr>
              <a:t>20133</a:t>
            </a:r>
            <a:endParaRPr lang="en-US" altLang="zh-CN" sz="1600" dirty="0" smtClean="0">
              <a:latin typeface="+mn-ea"/>
            </a:endParaRPr>
          </a:p>
          <a:p>
            <a:pPr marL="400050" lvl="1" indent="0">
              <a:buNone/>
            </a:pPr>
            <a:r>
              <a:rPr lang="en-US" altLang="zh-CN" sz="1600" dirty="0" smtClean="0">
                <a:latin typeface="+mn-ea"/>
              </a:rPr>
              <a:t>DRM Agent</a:t>
            </a:r>
            <a:r>
              <a:rPr lang="zh-CN" altLang="en-US" sz="1600" dirty="0">
                <a:latin typeface="+mn-ea"/>
              </a:rPr>
              <a:t>端</a:t>
            </a:r>
            <a:r>
              <a:rPr lang="en-US" altLang="zh-CN" sz="1600" dirty="0">
                <a:latin typeface="+mn-ea"/>
              </a:rPr>
              <a:t>ICE</a:t>
            </a:r>
            <a:r>
              <a:rPr lang="zh-CN" altLang="en-US" sz="1600" dirty="0">
                <a:latin typeface="+mn-ea"/>
              </a:rPr>
              <a:t>端口</a:t>
            </a:r>
            <a:r>
              <a:rPr lang="en-US" altLang="zh-CN" sz="1600" dirty="0">
                <a:latin typeface="+mn-ea"/>
              </a:rPr>
              <a:t>	</a:t>
            </a:r>
            <a:r>
              <a:rPr lang="zh-CN" altLang="en-US" sz="1600" dirty="0">
                <a:latin typeface="+mn-ea"/>
              </a:rPr>
              <a:t>：</a:t>
            </a:r>
            <a:r>
              <a:rPr lang="en-US" altLang="zh-CN" sz="1600" dirty="0" smtClean="0">
                <a:latin typeface="+mn-ea"/>
              </a:rPr>
              <a:t>20134</a:t>
            </a:r>
          </a:p>
          <a:p>
            <a:pPr marL="400050" lvl="1" indent="0">
              <a:buNone/>
            </a:pPr>
            <a:endParaRPr lang="en-US" altLang="zh-CN" sz="1600" dirty="0" smtClean="0">
              <a:latin typeface="+mn-ea"/>
            </a:endParaRPr>
          </a:p>
          <a:p>
            <a:pPr marL="400050" lvl="1" indent="0">
              <a:buNone/>
            </a:pPr>
            <a:r>
              <a:rPr lang="en-US" altLang="zh-CN" sz="1600" dirty="0" smtClean="0">
                <a:latin typeface="+mn-ea"/>
              </a:rPr>
              <a:t>WS</a:t>
            </a:r>
            <a:r>
              <a:rPr lang="zh-CN" altLang="en-US" sz="1600" dirty="0" smtClean="0">
                <a:latin typeface="+mn-ea"/>
              </a:rPr>
              <a:t>服务端模块划分如下：</a:t>
            </a:r>
            <a:endParaRPr lang="en-US" altLang="zh-CN" sz="1600" dirty="0" smtClean="0">
              <a:latin typeface="+mn-ea"/>
            </a:endParaRPr>
          </a:p>
          <a:p>
            <a:pPr marL="400050" lvl="1" indent="0">
              <a:buNone/>
            </a:pPr>
            <a:r>
              <a:rPr lang="en-US" altLang="zh-CN" sz="1600" dirty="0" smtClean="0">
                <a:latin typeface="+mn-ea"/>
              </a:rPr>
              <a:t>Component Service: </a:t>
            </a:r>
            <a:r>
              <a:rPr lang="zh-CN" altLang="en-US" sz="1600" dirty="0" smtClean="0">
                <a:latin typeface="+mn-ea"/>
              </a:rPr>
              <a:t>组件类</a:t>
            </a:r>
            <a:r>
              <a:rPr lang="zh-CN" altLang="en-US" sz="1600" dirty="0" smtClean="0">
                <a:latin typeface="+mn-ea"/>
              </a:rPr>
              <a:t>接口集 ：主要</a:t>
            </a:r>
            <a:r>
              <a:rPr lang="zh-CN" altLang="en-US" sz="1600" dirty="0" smtClean="0">
                <a:latin typeface="+mn-ea"/>
              </a:rPr>
              <a:t>负责组件的执行和结果的反馈；</a:t>
            </a:r>
            <a:endParaRPr lang="en-US" altLang="zh-CN" sz="1600" dirty="0" smtClean="0">
              <a:latin typeface="+mn-ea"/>
            </a:endParaRPr>
          </a:p>
          <a:p>
            <a:pPr marL="400050" lvl="1" indent="0">
              <a:buNone/>
            </a:pPr>
            <a:r>
              <a:rPr lang="en-US" altLang="zh-CN" sz="1600" dirty="0" smtClean="0">
                <a:latin typeface="+mn-ea"/>
              </a:rPr>
              <a:t>Library </a:t>
            </a:r>
            <a:r>
              <a:rPr lang="en-US" altLang="zh-CN" sz="1600" dirty="0">
                <a:latin typeface="+mn-ea"/>
              </a:rPr>
              <a:t>Service</a:t>
            </a:r>
            <a:r>
              <a:rPr lang="en-US" altLang="zh-CN" sz="1600" dirty="0" smtClean="0">
                <a:latin typeface="+mn-ea"/>
              </a:rPr>
              <a:t>: </a:t>
            </a:r>
            <a:r>
              <a:rPr lang="zh-CN" altLang="en-US" sz="1600" dirty="0" smtClean="0">
                <a:latin typeface="+mn-ea"/>
              </a:rPr>
              <a:t>工具库类</a:t>
            </a:r>
            <a:r>
              <a:rPr lang="zh-CN" altLang="en-US" sz="1600" dirty="0" smtClean="0">
                <a:latin typeface="+mn-ea"/>
              </a:rPr>
              <a:t>接口集 ：主要</a:t>
            </a:r>
            <a:r>
              <a:rPr lang="zh-CN" altLang="en-US" sz="1600" dirty="0" smtClean="0">
                <a:latin typeface="+mn-ea"/>
              </a:rPr>
              <a:t>负责网络工具库的数据同步；</a:t>
            </a:r>
            <a:endParaRPr lang="en-US" altLang="zh-CN" sz="1600" dirty="0" smtClean="0">
              <a:latin typeface="+mn-ea"/>
            </a:endParaRPr>
          </a:p>
          <a:p>
            <a:pPr marL="400050" lvl="1" indent="0">
              <a:buNone/>
            </a:pPr>
            <a:r>
              <a:rPr lang="en-US" altLang="zh-CN" sz="1600" dirty="0">
                <a:latin typeface="+mn-ea"/>
              </a:rPr>
              <a:t>Symbols Service</a:t>
            </a:r>
            <a:r>
              <a:rPr lang="en-US" altLang="zh-CN" sz="1600" dirty="0" smtClean="0">
                <a:latin typeface="+mn-ea"/>
              </a:rPr>
              <a:t>: </a:t>
            </a:r>
            <a:r>
              <a:rPr lang="zh-CN" altLang="en-US" sz="1600" dirty="0" smtClean="0">
                <a:latin typeface="+mn-ea"/>
              </a:rPr>
              <a:t>专业符号</a:t>
            </a:r>
            <a:r>
              <a:rPr lang="zh-CN" altLang="en-US" sz="1600" dirty="0" smtClean="0">
                <a:latin typeface="+mn-ea"/>
              </a:rPr>
              <a:t>接口集 ：主要</a:t>
            </a:r>
            <a:r>
              <a:rPr lang="zh-CN" altLang="en-US" sz="1600" dirty="0" smtClean="0">
                <a:latin typeface="+mn-ea"/>
              </a:rPr>
              <a:t>负责引用网络专业符号表数据；</a:t>
            </a:r>
            <a:endParaRPr lang="en-US" altLang="zh-CN" sz="1600" dirty="0" smtClean="0">
              <a:latin typeface="+mn-ea"/>
            </a:endParaRPr>
          </a:p>
          <a:p>
            <a:pPr marL="400050" lvl="1" indent="0">
              <a:buNone/>
            </a:pPr>
            <a:r>
              <a:rPr lang="en-US" altLang="zh-CN" sz="1600" dirty="0" smtClean="0">
                <a:latin typeface="+mn-ea"/>
              </a:rPr>
              <a:t>Process Service: </a:t>
            </a:r>
            <a:r>
              <a:rPr lang="zh-CN" altLang="en-US" sz="1600" dirty="0" smtClean="0">
                <a:latin typeface="+mn-ea"/>
              </a:rPr>
              <a:t>作业类</a:t>
            </a:r>
            <a:r>
              <a:rPr lang="zh-CN" altLang="en-US" sz="1600" dirty="0" smtClean="0">
                <a:latin typeface="+mn-ea"/>
              </a:rPr>
              <a:t>接口集   ：主要</a:t>
            </a:r>
            <a:r>
              <a:rPr lang="zh-CN" altLang="en-US" sz="1600" dirty="0" smtClean="0">
                <a:latin typeface="+mn-ea"/>
              </a:rPr>
              <a:t>负责作业实例的相关操作。</a:t>
            </a:r>
            <a:endParaRPr lang="en-US" altLang="zh-CN" sz="1600" dirty="0" smtClean="0">
              <a:latin typeface="+mn-ea"/>
            </a:endParaRPr>
          </a:p>
          <a:p>
            <a:pPr marL="400050" lvl="1" indent="0">
              <a:buNone/>
            </a:pPr>
            <a:endParaRPr lang="en-US" altLang="zh-CN" sz="1000" dirty="0">
              <a:latin typeface="+mn-ea"/>
            </a:endParaRPr>
          </a:p>
          <a:p>
            <a:pPr marL="400050" lvl="1" indent="0">
              <a:buNone/>
            </a:pPr>
            <a:endParaRPr lang="en-US" altLang="zh-CN" sz="1000" dirty="0" smtClean="0">
              <a:latin typeface="+mn-ea"/>
            </a:endParaRPr>
          </a:p>
          <a:p>
            <a:pPr marL="400050" lvl="1" indent="0">
              <a:buNone/>
            </a:pPr>
            <a:endParaRPr lang="en-US" altLang="zh-CN" sz="1600" dirty="0" smtClean="0">
              <a:latin typeface="+mn-ea"/>
            </a:endParaRPr>
          </a:p>
          <a:p>
            <a:pPr marL="400050" lvl="1" indent="0">
              <a:buNone/>
            </a:pPr>
            <a:endParaRPr lang="en-US" altLang="zh-CN" sz="1600" dirty="0">
              <a:latin typeface="+mn-ea"/>
            </a:endParaRPr>
          </a:p>
          <a:p>
            <a:pPr marL="400050" lvl="1" indent="0">
              <a:buNone/>
            </a:pPr>
            <a:endParaRPr lang="en-US" altLang="zh-CN" sz="1600" dirty="0">
              <a:latin typeface="+mn-ea"/>
            </a:endParaRPr>
          </a:p>
        </p:txBody>
      </p:sp>
    </p:spTree>
    <p:extLst>
      <p:ext uri="{BB962C8B-B14F-4D97-AF65-F5344CB8AC3E}">
        <p14:creationId xmlns:p14="http://schemas.microsoft.com/office/powerpoint/2010/main" xmlns="" val="2153570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数据库访问及通讯接口</a:t>
            </a:r>
            <a:endParaRPr lang="zh-CN" altLang="en-US" dirty="0"/>
          </a:p>
        </p:txBody>
      </p:sp>
      <p:sp>
        <p:nvSpPr>
          <p:cNvPr id="3" name="内容占位符 2"/>
          <p:cNvSpPr>
            <a:spLocks noGrp="1"/>
          </p:cNvSpPr>
          <p:nvPr>
            <p:ph idx="1"/>
          </p:nvPr>
        </p:nvSpPr>
        <p:spPr/>
        <p:txBody>
          <a:bodyPr/>
          <a:lstStyle/>
          <a:p>
            <a:r>
              <a:rPr lang="zh-CN" altLang="en-US" dirty="0" smtClean="0"/>
              <a:t>客户端与服务端数据交互</a:t>
            </a:r>
            <a:endParaRPr lang="en-US" altLang="zh-CN" dirty="0" smtClean="0"/>
          </a:p>
          <a:p>
            <a:pPr marL="400050" lvl="1" indent="0">
              <a:buNone/>
            </a:pPr>
            <a:endParaRPr lang="en-US" altLang="zh-CN" sz="1600" dirty="0" smtClean="0">
              <a:latin typeface="+mn-ea"/>
            </a:endParaRPr>
          </a:p>
          <a:p>
            <a:pPr marL="400050" lvl="1" indent="0">
              <a:buNone/>
            </a:pPr>
            <a:r>
              <a:rPr lang="en-US" altLang="zh-CN" sz="1600" dirty="0" smtClean="0">
                <a:latin typeface="+mn-ea"/>
              </a:rPr>
              <a:t>WS</a:t>
            </a:r>
            <a:r>
              <a:rPr lang="zh-CN" altLang="en-US" sz="1600" dirty="0" smtClean="0">
                <a:latin typeface="+mn-ea"/>
              </a:rPr>
              <a:t>客户端接口模块</a:t>
            </a:r>
            <a:r>
              <a:rPr lang="zh-CN" altLang="en-US" sz="1600" dirty="0" smtClean="0">
                <a:latin typeface="+mn-ea"/>
              </a:rPr>
              <a:t>划分如下：</a:t>
            </a:r>
            <a:endParaRPr lang="en-US" altLang="zh-CN" sz="1600" dirty="0" smtClean="0">
              <a:latin typeface="+mn-ea"/>
            </a:endParaRPr>
          </a:p>
          <a:p>
            <a:pPr marL="400050" lvl="1" indent="0">
              <a:buNone/>
            </a:pPr>
            <a:endParaRPr lang="en-US" altLang="zh-CN" sz="1000" dirty="0">
              <a:latin typeface="+mn-ea"/>
            </a:endParaRPr>
          </a:p>
          <a:p>
            <a:pPr marL="400050" lvl="1" indent="0">
              <a:buFont typeface="Wingdings" pitchFamily="2" charset="2"/>
              <a:buChar char="Ø"/>
            </a:pPr>
            <a:r>
              <a:rPr lang="zh-CN" altLang="en-US" sz="1600" dirty="0" smtClean="0">
                <a:latin typeface="+mn-ea"/>
              </a:rPr>
              <a:t> 客户端</a:t>
            </a:r>
            <a:r>
              <a:rPr lang="en-US" altLang="zh-CN" sz="1600" dirty="0" smtClean="0">
                <a:latin typeface="+mn-ea"/>
              </a:rPr>
              <a:t>ICE</a:t>
            </a:r>
            <a:r>
              <a:rPr lang="zh-CN" altLang="en-US" sz="1600" dirty="0" smtClean="0">
                <a:latin typeface="+mn-ea"/>
              </a:rPr>
              <a:t>接口集</a:t>
            </a:r>
            <a:endParaRPr lang="en-US" altLang="zh-CN" sz="1600" dirty="0" smtClean="0">
              <a:latin typeface="+mn-ea"/>
            </a:endParaRPr>
          </a:p>
          <a:p>
            <a:pPr marL="400050" lvl="1" indent="0">
              <a:buNone/>
            </a:pPr>
            <a:r>
              <a:rPr lang="zh-CN" altLang="en-US" sz="1600" dirty="0" smtClean="0">
                <a:latin typeface="+mn-ea"/>
              </a:rPr>
              <a:t>组件运行</a:t>
            </a:r>
            <a:r>
              <a:rPr lang="zh-CN" altLang="en-US" sz="1600" dirty="0" smtClean="0">
                <a:latin typeface="+mn-ea"/>
              </a:rPr>
              <a:t>接口：        用于</a:t>
            </a:r>
            <a:r>
              <a:rPr lang="zh-CN" altLang="en-US" sz="1600" dirty="0" smtClean="0">
                <a:latin typeface="+mn-ea"/>
              </a:rPr>
              <a:t>引擎通知客户端执行组件</a:t>
            </a:r>
            <a:endParaRPr lang="en-US" altLang="zh-CN" sz="1600" dirty="0" smtClean="0">
              <a:latin typeface="+mn-ea"/>
            </a:endParaRPr>
          </a:p>
          <a:p>
            <a:pPr marL="400050" lvl="1" indent="0">
              <a:buNone/>
            </a:pPr>
            <a:r>
              <a:rPr lang="zh-CN" altLang="en-US" sz="1600" dirty="0" smtClean="0">
                <a:latin typeface="+mn-ea"/>
              </a:rPr>
              <a:t>单机</a:t>
            </a:r>
            <a:r>
              <a:rPr lang="zh-CN" altLang="en-US" sz="1600" dirty="0" smtClean="0">
                <a:latin typeface="+mn-ea"/>
              </a:rPr>
              <a:t>版缓存</a:t>
            </a:r>
            <a:r>
              <a:rPr lang="zh-CN" altLang="en-US" sz="1600" dirty="0" smtClean="0">
                <a:latin typeface="+mn-ea"/>
              </a:rPr>
              <a:t>服务</a:t>
            </a:r>
            <a:r>
              <a:rPr lang="zh-CN" altLang="en-US" sz="1600" dirty="0" smtClean="0">
                <a:latin typeface="+mn-ea"/>
              </a:rPr>
              <a:t>接口：  用于</a:t>
            </a:r>
            <a:r>
              <a:rPr lang="zh-CN" altLang="en-US" sz="1600" dirty="0" smtClean="0">
                <a:latin typeface="+mn-ea"/>
              </a:rPr>
              <a:t>客户端中进程之间相互调用</a:t>
            </a:r>
            <a:endParaRPr lang="en-US" altLang="zh-CN" sz="1600" dirty="0" smtClean="0">
              <a:latin typeface="+mn-ea"/>
            </a:endParaRPr>
          </a:p>
          <a:p>
            <a:pPr marL="400050" lvl="1" indent="0">
              <a:buNone/>
            </a:pPr>
            <a:endParaRPr lang="en-US" altLang="zh-CN" sz="1000" dirty="0" smtClean="0">
              <a:latin typeface="+mn-ea"/>
            </a:endParaRPr>
          </a:p>
          <a:p>
            <a:pPr marL="400050" lvl="1" indent="0">
              <a:buFont typeface="Wingdings" pitchFamily="2" charset="2"/>
              <a:buChar char="Ø"/>
            </a:pPr>
            <a:r>
              <a:rPr lang="zh-CN" altLang="en-US" sz="1600" dirty="0" smtClean="0">
                <a:latin typeface="+mn-ea"/>
              </a:rPr>
              <a:t> 客户端</a:t>
            </a:r>
            <a:r>
              <a:rPr lang="en-US" altLang="zh-CN" sz="1600" dirty="0" smtClean="0">
                <a:latin typeface="+mn-ea"/>
              </a:rPr>
              <a:t>COM</a:t>
            </a:r>
            <a:r>
              <a:rPr lang="zh-CN" altLang="en-US" sz="1600" dirty="0" smtClean="0">
                <a:latin typeface="+mn-ea"/>
              </a:rPr>
              <a:t>接口集</a:t>
            </a:r>
            <a:endParaRPr lang="en-US" altLang="zh-CN" sz="1600" dirty="0" smtClean="0">
              <a:latin typeface="+mn-ea"/>
            </a:endParaRPr>
          </a:p>
          <a:p>
            <a:pPr marL="400050" lvl="1" indent="0">
              <a:buNone/>
            </a:pPr>
            <a:r>
              <a:rPr lang="zh-CN" altLang="zh-CN" sz="1600" dirty="0" smtClean="0">
                <a:latin typeface="+mn-ea"/>
              </a:rPr>
              <a:t>工具启动模块</a:t>
            </a:r>
            <a:r>
              <a:rPr lang="zh-CN" altLang="zh-CN" sz="1600" dirty="0" smtClean="0">
                <a:latin typeface="+mn-ea"/>
              </a:rPr>
              <a:t>接口</a:t>
            </a:r>
            <a:endParaRPr lang="en-US" altLang="zh-CN" sz="1600" dirty="0" smtClean="0">
              <a:latin typeface="+mn-ea"/>
            </a:endParaRPr>
          </a:p>
          <a:p>
            <a:pPr marL="400050" lvl="1" indent="0">
              <a:buNone/>
            </a:pPr>
            <a:r>
              <a:rPr lang="zh-CN" altLang="zh-CN" sz="1600" dirty="0" smtClean="0">
                <a:latin typeface="+mn-ea"/>
              </a:rPr>
              <a:t>单机版</a:t>
            </a:r>
            <a:r>
              <a:rPr lang="en-US" altLang="zh-CN" sz="1600" dirty="0" smtClean="0">
                <a:latin typeface="+mn-ea"/>
              </a:rPr>
              <a:t>SVG</a:t>
            </a:r>
            <a:r>
              <a:rPr lang="zh-CN" altLang="en-US" sz="1600" dirty="0" smtClean="0">
                <a:latin typeface="+mn-ea"/>
              </a:rPr>
              <a:t>调用引擎</a:t>
            </a:r>
            <a:r>
              <a:rPr lang="zh-CN" altLang="zh-CN" sz="1600" dirty="0" smtClean="0">
                <a:latin typeface="+mn-ea"/>
              </a:rPr>
              <a:t>接口</a:t>
            </a:r>
            <a:endParaRPr lang="en-US" altLang="zh-CN" sz="1600" dirty="0" smtClean="0">
              <a:latin typeface="+mn-ea"/>
            </a:endParaRPr>
          </a:p>
          <a:p>
            <a:pPr marL="400050" lvl="1" indent="0">
              <a:buNone/>
            </a:pPr>
            <a:r>
              <a:rPr lang="zh-CN" altLang="zh-CN" sz="1600" dirty="0" smtClean="0">
                <a:latin typeface="+mn-ea"/>
              </a:rPr>
              <a:t>通用文件上传下载</a:t>
            </a:r>
            <a:r>
              <a:rPr lang="zh-CN" altLang="en-US" sz="1600" dirty="0" smtClean="0">
                <a:latin typeface="+mn-ea"/>
              </a:rPr>
              <a:t>接口</a:t>
            </a:r>
            <a:endParaRPr lang="en-US" altLang="zh-CN" sz="1600" dirty="0" smtClean="0">
              <a:latin typeface="+mn-ea"/>
            </a:endParaRPr>
          </a:p>
          <a:p>
            <a:pPr marL="400050" lvl="1" indent="0">
              <a:buNone/>
            </a:pPr>
            <a:r>
              <a:rPr lang="en-US" altLang="zh-CN" sz="1600" dirty="0" smtClean="0">
                <a:latin typeface="+mn-ea"/>
              </a:rPr>
              <a:t>ERM</a:t>
            </a:r>
            <a:r>
              <a:rPr lang="zh-CN" altLang="zh-CN" sz="1600" dirty="0" smtClean="0">
                <a:latin typeface="+mn-ea"/>
              </a:rPr>
              <a:t>调用</a:t>
            </a:r>
            <a:r>
              <a:rPr lang="zh-CN" altLang="en-US" sz="1600" dirty="0" smtClean="0">
                <a:latin typeface="+mn-ea"/>
              </a:rPr>
              <a:t>接口</a:t>
            </a:r>
            <a:endParaRPr lang="en-US" altLang="zh-CN" sz="1600" dirty="0" smtClean="0">
              <a:latin typeface="+mn-ea"/>
            </a:endParaRPr>
          </a:p>
          <a:p>
            <a:pPr marL="400050" lvl="1" indent="0">
              <a:buNone/>
            </a:pPr>
            <a:r>
              <a:rPr lang="en-US" altLang="zh-CN" sz="1600" dirty="0" smtClean="0">
                <a:latin typeface="+mn-ea"/>
              </a:rPr>
              <a:t>SVG</a:t>
            </a:r>
            <a:r>
              <a:rPr lang="zh-CN" altLang="zh-CN" sz="1600" dirty="0" smtClean="0">
                <a:latin typeface="+mn-ea"/>
              </a:rPr>
              <a:t>操作本地文件</a:t>
            </a:r>
            <a:r>
              <a:rPr lang="zh-CN" altLang="en-US" sz="1600" dirty="0" smtClean="0">
                <a:latin typeface="+mn-ea"/>
              </a:rPr>
              <a:t>接口</a:t>
            </a:r>
            <a:endParaRPr lang="en-US" altLang="zh-CN" sz="1600" dirty="0" smtClean="0">
              <a:latin typeface="+mn-ea"/>
            </a:endParaRPr>
          </a:p>
          <a:p>
            <a:pPr marL="400050" lvl="1" indent="0">
              <a:buNone/>
            </a:pPr>
            <a:r>
              <a:rPr lang="en-US" altLang="zh-CN" sz="1600" dirty="0" smtClean="0">
                <a:latin typeface="+mn-ea"/>
              </a:rPr>
              <a:t>SVG</a:t>
            </a:r>
            <a:r>
              <a:rPr lang="zh-CN" altLang="zh-CN" sz="1600" dirty="0" smtClean="0">
                <a:latin typeface="+mn-ea"/>
              </a:rPr>
              <a:t>调用组件封装</a:t>
            </a:r>
            <a:r>
              <a:rPr lang="zh-CN" altLang="en-US" sz="1600" dirty="0" smtClean="0">
                <a:latin typeface="+mn-ea"/>
              </a:rPr>
              <a:t>接口</a:t>
            </a:r>
            <a:endParaRPr lang="en-US" altLang="zh-CN" sz="1600" dirty="0" smtClean="0">
              <a:latin typeface="+mn-ea"/>
            </a:endParaRPr>
          </a:p>
          <a:p>
            <a:pPr marL="400050" lvl="1" indent="0">
              <a:buNone/>
            </a:pPr>
            <a:endParaRPr lang="en-US" altLang="zh-CN" sz="1600" dirty="0" smtClean="0">
              <a:latin typeface="+mn-ea"/>
            </a:endParaRPr>
          </a:p>
          <a:p>
            <a:pPr marL="400050" lvl="1" indent="0">
              <a:buNone/>
            </a:pPr>
            <a:endParaRPr lang="en-US" altLang="zh-CN" sz="1600" dirty="0">
              <a:latin typeface="+mn-ea"/>
            </a:endParaRPr>
          </a:p>
          <a:p>
            <a:pPr marL="400050" lvl="1" indent="0">
              <a:buNone/>
            </a:pPr>
            <a:endParaRPr lang="en-US" altLang="zh-CN" sz="1600" dirty="0">
              <a:latin typeface="+mn-ea"/>
            </a:endParaRPr>
          </a:p>
        </p:txBody>
      </p:sp>
    </p:spTree>
    <p:extLst>
      <p:ext uri="{BB962C8B-B14F-4D97-AF65-F5344CB8AC3E}">
        <p14:creationId xmlns:p14="http://schemas.microsoft.com/office/powerpoint/2010/main" xmlns="" val="2153570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smtClean="0"/>
              <a:t>技术架构支撑</a:t>
            </a:r>
            <a:r>
              <a:rPr lang="en-US" altLang="zh-CN" dirty="0" smtClean="0"/>
              <a:t>—Client</a:t>
            </a:r>
            <a:r>
              <a:rPr dirty="0" smtClean="0"/>
              <a:t>端名词</a:t>
            </a:r>
            <a:r>
              <a:rPr lang="zh-CN" altLang="en-US" dirty="0" smtClean="0"/>
              <a:t>解释</a:t>
            </a:r>
            <a:r>
              <a:rPr lang="en-US" altLang="zh-CN" dirty="0" smtClean="0"/>
              <a:t>1</a:t>
            </a:r>
            <a:endParaRPr lang="zh-CN" altLang="en-US" dirty="0"/>
          </a:p>
        </p:txBody>
      </p:sp>
      <p:sp>
        <p:nvSpPr>
          <p:cNvPr id="3" name="内容占位符 2"/>
          <p:cNvSpPr>
            <a:spLocks noGrp="1"/>
          </p:cNvSpPr>
          <p:nvPr>
            <p:ph idx="1"/>
          </p:nvPr>
        </p:nvSpPr>
        <p:spPr>
          <a:xfrm>
            <a:off x="285720" y="857232"/>
            <a:ext cx="8643998" cy="5857916"/>
          </a:xfrm>
        </p:spPr>
        <p:txBody>
          <a:bodyPr>
            <a:normAutofit fontScale="25000" lnSpcReduction="20000"/>
          </a:bodyPr>
          <a:lstStyle/>
          <a:p>
            <a:pPr>
              <a:buNone/>
            </a:pPr>
            <a:r>
              <a:rPr lang="en-US" altLang="zh-CN" sz="7800" b="1" dirty="0" smtClean="0"/>
              <a:t>MFC</a:t>
            </a:r>
          </a:p>
          <a:p>
            <a:pPr>
              <a:buNone/>
            </a:pPr>
            <a:r>
              <a:rPr lang="en-US" altLang="en-US" sz="4200" dirty="0" smtClean="0"/>
              <a:t>	</a:t>
            </a:r>
            <a:r>
              <a:rPr lang="en-US" altLang="en-US" sz="8000" dirty="0" smtClean="0">
                <a:latin typeface="+mn-ea"/>
              </a:rPr>
              <a:t>MFC(Microsoft Foundation Classes)，</a:t>
            </a:r>
            <a:r>
              <a:rPr lang="zh-CN" altLang="en-US" sz="8000" dirty="0" smtClean="0">
                <a:latin typeface="+mn-ea"/>
              </a:rPr>
              <a:t>是一个微软公司提供的类库（</a:t>
            </a:r>
            <a:r>
              <a:rPr lang="en-US" altLang="en-US" sz="8000" dirty="0" smtClean="0">
                <a:latin typeface="+mn-ea"/>
              </a:rPr>
              <a:t>class libraries），</a:t>
            </a:r>
            <a:r>
              <a:rPr lang="zh-CN" altLang="en-US" sz="8000" dirty="0" smtClean="0">
                <a:latin typeface="+mn-ea"/>
              </a:rPr>
              <a:t>以</a:t>
            </a:r>
            <a:r>
              <a:rPr lang="en-US" altLang="en-US" sz="8000" dirty="0" smtClean="0">
                <a:latin typeface="+mn-ea"/>
              </a:rPr>
              <a:t>C++</a:t>
            </a:r>
            <a:r>
              <a:rPr lang="zh-CN" altLang="en-US" sz="8000" dirty="0" smtClean="0">
                <a:latin typeface="+mn-ea"/>
              </a:rPr>
              <a:t>类的形式封装了</a:t>
            </a:r>
            <a:r>
              <a:rPr lang="en-US" altLang="en-US" sz="8000" dirty="0" smtClean="0">
                <a:latin typeface="+mn-ea"/>
              </a:rPr>
              <a:t>Windows</a:t>
            </a:r>
            <a:r>
              <a:rPr lang="zh-CN" altLang="en-US" sz="8000" dirty="0" smtClean="0">
                <a:latin typeface="+mn-ea"/>
              </a:rPr>
              <a:t>的</a:t>
            </a:r>
            <a:r>
              <a:rPr lang="en-US" altLang="en-US" sz="8000" dirty="0" smtClean="0">
                <a:latin typeface="+mn-ea"/>
              </a:rPr>
              <a:t>API，</a:t>
            </a:r>
            <a:r>
              <a:rPr lang="zh-CN" altLang="en-US" sz="8000" dirty="0" smtClean="0">
                <a:latin typeface="+mn-ea"/>
              </a:rPr>
              <a:t>并且包含一个应用程序框架，以减少应用程序开发人员的工作量。其中包含的类包含大量</a:t>
            </a:r>
            <a:r>
              <a:rPr lang="en-US" altLang="en-US" sz="8000" dirty="0" smtClean="0">
                <a:latin typeface="+mn-ea"/>
              </a:rPr>
              <a:t>Windows</a:t>
            </a:r>
            <a:r>
              <a:rPr lang="zh-CN" altLang="en-US" sz="8000" dirty="0" smtClean="0">
                <a:latin typeface="+mn-ea"/>
              </a:rPr>
              <a:t>句柄封装类和很多</a:t>
            </a:r>
            <a:r>
              <a:rPr lang="en-US" altLang="en-US" sz="8000" dirty="0" smtClean="0">
                <a:latin typeface="+mn-ea"/>
              </a:rPr>
              <a:t>Windows</a:t>
            </a:r>
            <a:r>
              <a:rPr lang="zh-CN" altLang="en-US" sz="8000" dirty="0" smtClean="0">
                <a:latin typeface="+mn-ea"/>
              </a:rPr>
              <a:t>的内建控件和组件的封装类。</a:t>
            </a:r>
            <a:endParaRPr lang="en-US" altLang="zh-CN" sz="8000" dirty="0" smtClean="0">
              <a:latin typeface="+mn-ea"/>
            </a:endParaRPr>
          </a:p>
          <a:p>
            <a:pPr>
              <a:buNone/>
            </a:pPr>
            <a:endParaRPr lang="en-US" altLang="zh-CN" sz="4200" dirty="0" smtClean="0"/>
          </a:p>
          <a:p>
            <a:pPr>
              <a:buNone/>
            </a:pPr>
            <a:r>
              <a:rPr lang="en-US" altLang="zh-CN" sz="7800" b="1" dirty="0" smtClean="0"/>
              <a:t>HOOK</a:t>
            </a:r>
          </a:p>
          <a:p>
            <a:pPr>
              <a:buNone/>
            </a:pPr>
            <a:r>
              <a:rPr lang="en-US" altLang="zh-CN" sz="4200" dirty="0" smtClean="0"/>
              <a:t>	</a:t>
            </a:r>
            <a:r>
              <a:rPr lang="zh-CN" altLang="en-US" sz="8000" dirty="0" smtClean="0">
                <a:latin typeface="+mn-ea"/>
              </a:rPr>
              <a:t>它的中文含义是“钩子”，用于监控消息在系统中的传递，并在这些消息到达最终的消息处理过程前，处理某些特定的消息”。</a:t>
            </a:r>
            <a:endParaRPr lang="en-US" altLang="zh-CN" sz="8000" dirty="0" smtClean="0">
              <a:latin typeface="+mn-ea"/>
            </a:endParaRPr>
          </a:p>
          <a:p>
            <a:pPr>
              <a:buNone/>
            </a:pPr>
            <a:endParaRPr lang="en-US" altLang="zh-CN" sz="4200" dirty="0" smtClean="0"/>
          </a:p>
          <a:p>
            <a:pPr>
              <a:buNone/>
            </a:pPr>
            <a:r>
              <a:rPr lang="en-US" altLang="zh-CN" sz="7700" b="1" dirty="0" smtClean="0"/>
              <a:t>COM</a:t>
            </a:r>
          </a:p>
          <a:p>
            <a:pPr>
              <a:buNone/>
            </a:pPr>
            <a:r>
              <a:rPr lang="en-US" altLang="en-US" sz="7200" dirty="0" smtClean="0">
                <a:latin typeface="+mn-ea"/>
              </a:rPr>
              <a:t>	</a:t>
            </a:r>
            <a:r>
              <a:rPr lang="en-US" altLang="en-US" sz="8000" dirty="0" smtClean="0">
                <a:latin typeface="+mn-ea"/>
              </a:rPr>
              <a:t>COM</a:t>
            </a:r>
            <a:r>
              <a:rPr lang="zh-CN" altLang="en-US" sz="8000" dirty="0" smtClean="0">
                <a:latin typeface="+mn-ea"/>
              </a:rPr>
              <a:t>是</a:t>
            </a:r>
            <a:r>
              <a:rPr lang="en-US" altLang="en-US" sz="8000" dirty="0" smtClean="0">
                <a:latin typeface="+mn-ea"/>
              </a:rPr>
              <a:t>Component Object Model （</a:t>
            </a:r>
            <a:r>
              <a:rPr lang="zh-CN" altLang="en-US" sz="8000" dirty="0" smtClean="0">
                <a:latin typeface="+mn-ea"/>
              </a:rPr>
              <a:t>组件对象模型）的缩写。采用面向对象的设计方法我们可以很容易的把要解决的问题事物抽象成各种类，并将内部动作封装隐藏起来，只提供一些接口供外部调用。</a:t>
            </a:r>
            <a:endParaRPr lang="en-US" altLang="zh-CN" sz="8000" dirty="0" smtClean="0">
              <a:latin typeface="+mn-ea"/>
            </a:endParaRPr>
          </a:p>
          <a:p>
            <a:pPr>
              <a:buNone/>
            </a:pPr>
            <a:r>
              <a:rPr lang="en-US" altLang="zh-CN" sz="7600" b="1" dirty="0" smtClean="0"/>
              <a:t>ICE</a:t>
            </a:r>
          </a:p>
          <a:p>
            <a:pPr>
              <a:buNone/>
            </a:pPr>
            <a:r>
              <a:rPr lang="en-US" altLang="en-US" sz="8000" dirty="0">
                <a:latin typeface="+mn-ea"/>
              </a:rPr>
              <a:t>	</a:t>
            </a:r>
            <a:r>
              <a:rPr lang="en-US" altLang="zh-CN" sz="8000" dirty="0">
                <a:latin typeface="+mn-ea"/>
              </a:rPr>
              <a:t>ICE(Internet Communications Engine)</a:t>
            </a:r>
            <a:r>
              <a:rPr lang="zh-CN" altLang="en-US" sz="8000" dirty="0">
                <a:latin typeface="+mn-ea"/>
              </a:rPr>
              <a:t>是</a:t>
            </a:r>
            <a:r>
              <a:rPr lang="en-US" altLang="zh-CN" sz="8000" dirty="0" err="1">
                <a:latin typeface="+mn-ea"/>
              </a:rPr>
              <a:t>ZeroC</a:t>
            </a:r>
            <a:r>
              <a:rPr lang="zh-CN" altLang="en-US" sz="8000" dirty="0">
                <a:latin typeface="+mn-ea"/>
              </a:rPr>
              <a:t>提 供的一款高性能的中间件，基于</a:t>
            </a:r>
            <a:r>
              <a:rPr lang="en-US" altLang="zh-CN" sz="8000" dirty="0">
                <a:latin typeface="+mn-ea"/>
              </a:rPr>
              <a:t>ICE</a:t>
            </a:r>
            <a:r>
              <a:rPr lang="zh-CN" altLang="en-US" sz="8000" dirty="0">
                <a:latin typeface="+mn-ea"/>
              </a:rPr>
              <a:t>可以实现电信级的解决方案。前面我们提到过在设计网站架构的时候可以使用</a:t>
            </a:r>
            <a:r>
              <a:rPr lang="en-US" altLang="zh-CN" sz="8000" dirty="0">
                <a:latin typeface="+mn-ea"/>
              </a:rPr>
              <a:t>ICE</a:t>
            </a:r>
            <a:r>
              <a:rPr lang="zh-CN" altLang="en-US" sz="8000" dirty="0">
                <a:latin typeface="+mn-ea"/>
              </a:rPr>
              <a:t>实现对网站应用的基础对象操作，将基础 对象操作和数据库操作封装在这一层，在业务逻辑层以及表现层</a:t>
            </a:r>
            <a:r>
              <a:rPr lang="en-US" altLang="zh-CN" sz="8000" dirty="0">
                <a:latin typeface="+mn-ea"/>
              </a:rPr>
              <a:t>(java,</a:t>
            </a:r>
            <a:r>
              <a:rPr lang="en-US" altLang="zh-CN" sz="8000" dirty="0" err="1">
                <a:latin typeface="+mn-ea"/>
              </a:rPr>
              <a:t>php</a:t>
            </a:r>
            <a:r>
              <a:rPr lang="en-US" altLang="zh-CN" sz="8000" dirty="0">
                <a:latin typeface="+mn-ea"/>
              </a:rPr>
              <a:t>,.</a:t>
            </a:r>
            <a:r>
              <a:rPr lang="en-US" altLang="zh-CN" sz="8000" dirty="0" err="1">
                <a:latin typeface="+mn-ea"/>
              </a:rPr>
              <a:t>net,python</a:t>
            </a:r>
            <a:r>
              <a:rPr lang="en-US" altLang="zh-CN" sz="8000" dirty="0">
                <a:latin typeface="+mn-ea"/>
              </a:rPr>
              <a:t>)</a:t>
            </a:r>
            <a:r>
              <a:rPr lang="zh-CN" altLang="en-US" sz="8000" dirty="0">
                <a:latin typeface="+mn-ea"/>
              </a:rPr>
              <a:t>进行更丰富的表现与操作，从而实现比较好的架 构。基于</a:t>
            </a:r>
            <a:r>
              <a:rPr lang="en-US" altLang="zh-CN" sz="8000" dirty="0">
                <a:latin typeface="+mn-ea"/>
              </a:rPr>
              <a:t>ICE</a:t>
            </a:r>
            <a:r>
              <a:rPr lang="zh-CN" altLang="en-US" sz="8000" dirty="0">
                <a:latin typeface="+mn-ea"/>
              </a:rPr>
              <a:t>的数据层可以在未来方便的进行扩展。</a:t>
            </a:r>
            <a:r>
              <a:rPr lang="en-US" altLang="zh-CN" sz="8000" dirty="0">
                <a:latin typeface="+mn-ea"/>
              </a:rPr>
              <a:t>ICE</a:t>
            </a:r>
            <a:r>
              <a:rPr lang="zh-CN" altLang="en-US" sz="8000" dirty="0">
                <a:latin typeface="+mn-ea"/>
              </a:rPr>
              <a:t>支持分布式的部署管理，消息中间件，以及网格计算等等</a:t>
            </a:r>
            <a:r>
              <a:rPr lang="zh-CN" altLang="en-US" sz="8000" dirty="0" smtClean="0">
                <a:latin typeface="+mn-ea"/>
              </a:rPr>
              <a:t>。</a:t>
            </a:r>
            <a:endParaRPr lang="en-US" altLang="zh-CN" sz="8000" dirty="0" smtClean="0">
              <a:latin typeface="+mn-ea"/>
            </a:endParaRPr>
          </a:p>
          <a:p>
            <a:pPr>
              <a:buNone/>
            </a:pPr>
            <a:endParaRPr lang="zh-CN" altLang="en-US" sz="4400" b="1" dirty="0" smtClean="0">
              <a:latin typeface="+mn-ea"/>
            </a:endParaRPr>
          </a:p>
          <a:p>
            <a:pPr>
              <a:buNone/>
            </a:pPr>
            <a:endParaRPr lang="zh-CN" altLang="en-US" sz="4400" dirty="0" smtClean="0">
              <a:latin typeface="+mn-ea"/>
            </a:endParaRPr>
          </a:p>
          <a:p>
            <a:pPr>
              <a:buNone/>
            </a:pPr>
            <a:endParaRPr lang="zh-CN" altLang="en-US" sz="1200" b="1" dirty="0" smtClean="0">
              <a:latin typeface="Arial" charset="0"/>
              <a:ea typeface="黑体" pitchFamily="2" charset="-122"/>
            </a:endParaRPr>
          </a:p>
          <a:p>
            <a:pPr>
              <a:buNone/>
            </a:pPr>
            <a:endParaRPr lang="zh-CN" altLang="en-US" sz="1200" b="1" dirty="0" smtClean="0">
              <a:latin typeface="Arial" charset="0"/>
              <a:ea typeface="黑体" pitchFamily="2" charset="-122"/>
            </a:endParaRPr>
          </a:p>
          <a:p>
            <a:pPr>
              <a:buNone/>
            </a:pPr>
            <a:endParaRPr lang="zh-CN" altLang="en-US" sz="12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smtClean="0"/>
              <a:t>技术架构支撑</a:t>
            </a:r>
            <a:r>
              <a:rPr lang="en-US" altLang="zh-CN" dirty="0" smtClean="0"/>
              <a:t>—Client</a:t>
            </a:r>
            <a:r>
              <a:rPr dirty="0" smtClean="0"/>
              <a:t>端名词</a:t>
            </a:r>
            <a:r>
              <a:rPr lang="zh-CN" altLang="en-US" dirty="0" smtClean="0"/>
              <a:t>解释</a:t>
            </a:r>
            <a:r>
              <a:rPr lang="en-US" altLang="zh-CN" dirty="0" smtClean="0"/>
              <a:t>2</a:t>
            </a:r>
            <a:endParaRPr lang="zh-CN" altLang="en-US" dirty="0"/>
          </a:p>
        </p:txBody>
      </p:sp>
      <p:sp>
        <p:nvSpPr>
          <p:cNvPr id="3" name="内容占位符 2"/>
          <p:cNvSpPr>
            <a:spLocks noGrp="1"/>
          </p:cNvSpPr>
          <p:nvPr>
            <p:ph idx="1"/>
          </p:nvPr>
        </p:nvSpPr>
        <p:spPr>
          <a:xfrm>
            <a:off x="285720" y="714356"/>
            <a:ext cx="8643998" cy="5857916"/>
          </a:xfrm>
        </p:spPr>
        <p:txBody>
          <a:bodyPr>
            <a:normAutofit fontScale="40000" lnSpcReduction="20000"/>
          </a:bodyPr>
          <a:lstStyle/>
          <a:p>
            <a:pPr>
              <a:buNone/>
            </a:pPr>
            <a:endParaRPr lang="en-US" altLang="zh-CN" sz="4400" dirty="0" smtClean="0">
              <a:latin typeface="+mn-ea"/>
            </a:endParaRPr>
          </a:p>
          <a:p>
            <a:pPr>
              <a:buNone/>
            </a:pPr>
            <a:r>
              <a:rPr lang="en-US" altLang="zh-CN" sz="5000" b="1" dirty="0" smtClean="0"/>
              <a:t>ShareMemory</a:t>
            </a:r>
          </a:p>
          <a:p>
            <a:pPr>
              <a:buNone/>
            </a:pPr>
            <a:r>
              <a:rPr lang="en-US" altLang="zh-CN" sz="4400" dirty="0" smtClean="0">
                <a:latin typeface="+mn-ea"/>
              </a:rPr>
              <a:t>	</a:t>
            </a:r>
            <a:r>
              <a:rPr lang="zh-CN" altLang="en-US" sz="5000" dirty="0" smtClean="0">
                <a:latin typeface="+mn-ea"/>
              </a:rPr>
              <a:t>共享内存技术是指两个或多个设备共享同一块物理内存空间。对该内存空间的操作就像设备对本地内存的操作一样，它也被用来实现多处理器的并行计算。</a:t>
            </a:r>
            <a:endParaRPr lang="en-US" altLang="zh-CN" sz="5000" dirty="0" smtClean="0">
              <a:latin typeface="+mn-ea"/>
            </a:endParaRPr>
          </a:p>
          <a:p>
            <a:pPr>
              <a:buNone/>
            </a:pPr>
            <a:endParaRPr lang="en-US" altLang="zh-CN" sz="4400" b="1" dirty="0" smtClean="0">
              <a:latin typeface="+mn-ea"/>
            </a:endParaRPr>
          </a:p>
          <a:p>
            <a:pPr>
              <a:buNone/>
            </a:pPr>
            <a:r>
              <a:rPr lang="en-US" altLang="zh-CN" sz="5000" b="1" dirty="0" err="1" smtClean="0"/>
              <a:t>DOM</a:t>
            </a:r>
          </a:p>
          <a:p>
            <a:pPr>
              <a:buNone/>
            </a:pPr>
            <a:r>
              <a:rPr lang="en-US" altLang="zh-CN" sz="4400" dirty="0" smtClean="0">
                <a:latin typeface="+mn-ea"/>
              </a:rPr>
              <a:t>	</a:t>
            </a:r>
            <a:r>
              <a:rPr lang="en-US" altLang="zh-CN" sz="5000" dirty="0" smtClean="0">
                <a:latin typeface="+mn-ea"/>
              </a:rPr>
              <a:t>DOM </a:t>
            </a:r>
            <a:r>
              <a:rPr lang="zh-CN" altLang="en-US" sz="5000" dirty="0" smtClean="0">
                <a:latin typeface="+mn-ea"/>
              </a:rPr>
              <a:t>的全称是文档对象模型（即 </a:t>
            </a:r>
            <a:r>
              <a:rPr lang="en-US" altLang="zh-CN" sz="5000" dirty="0" smtClean="0">
                <a:latin typeface="+mn-ea"/>
              </a:rPr>
              <a:t>Document Object Model</a:t>
            </a:r>
            <a:r>
              <a:rPr lang="zh-CN" altLang="en-US" sz="5000" dirty="0" smtClean="0">
                <a:latin typeface="+mn-ea"/>
              </a:rPr>
              <a:t>） ，它在本质 上是一种文档平台。文档对象模型（</a:t>
            </a:r>
            <a:r>
              <a:rPr lang="en-US" altLang="zh-CN" sz="5000" dirty="0" smtClean="0">
                <a:latin typeface="+mn-ea"/>
              </a:rPr>
              <a:t>DOM</a:t>
            </a:r>
            <a:r>
              <a:rPr lang="zh-CN" altLang="en-US" sz="5000" dirty="0" smtClean="0">
                <a:latin typeface="+mn-ea"/>
              </a:rPr>
              <a:t>）是表示文档（比如 </a:t>
            </a:r>
            <a:r>
              <a:rPr lang="en-US" altLang="zh-CN" sz="5000" dirty="0" smtClean="0">
                <a:latin typeface="+mn-ea"/>
              </a:rPr>
              <a:t>HTML </a:t>
            </a:r>
            <a:r>
              <a:rPr lang="zh-CN" altLang="en-US" sz="5000" dirty="0" smtClean="0">
                <a:latin typeface="+mn-ea"/>
              </a:rPr>
              <a:t>和 </a:t>
            </a:r>
            <a:r>
              <a:rPr lang="en-US" altLang="zh-CN" sz="5000" dirty="0" smtClean="0">
                <a:latin typeface="+mn-ea"/>
              </a:rPr>
              <a:t>XML</a:t>
            </a:r>
            <a:r>
              <a:rPr lang="zh-CN" altLang="en-US" sz="5000" dirty="0" smtClean="0">
                <a:latin typeface="+mn-ea"/>
              </a:rPr>
              <a:t>）和访问、操作构成文档的各种元素的应用程序接口（</a:t>
            </a:r>
            <a:r>
              <a:rPr lang="en-US" altLang="zh-CN" sz="5000" dirty="0" smtClean="0">
                <a:latin typeface="+mn-ea"/>
              </a:rPr>
              <a:t>API</a:t>
            </a:r>
            <a:r>
              <a:rPr lang="zh-CN" altLang="en-US" sz="5000" dirty="0" smtClean="0">
                <a:latin typeface="+mn-ea"/>
              </a:rPr>
              <a:t>）。</a:t>
            </a:r>
            <a:endParaRPr lang="en-US" altLang="zh-CN" sz="5000" dirty="0" smtClean="0">
              <a:latin typeface="+mn-ea"/>
            </a:endParaRPr>
          </a:p>
          <a:p>
            <a:pPr>
              <a:buNone/>
            </a:pPr>
            <a:endParaRPr lang="en-US" altLang="zh-CN" sz="4400" dirty="0" smtClean="0">
              <a:latin typeface="+mn-ea"/>
            </a:endParaRPr>
          </a:p>
          <a:p>
            <a:pPr>
              <a:buNone/>
            </a:pPr>
            <a:r>
              <a:rPr lang="en-US" altLang="zh-CN" sz="5000" b="1" dirty="0" smtClean="0"/>
              <a:t>HTTP SOAP</a:t>
            </a:r>
          </a:p>
          <a:p>
            <a:pPr>
              <a:buNone/>
            </a:pPr>
            <a:r>
              <a:rPr lang="en-US" altLang="zh-CN" sz="4400" b="1" dirty="0" smtClean="0">
                <a:latin typeface="+mn-ea"/>
              </a:rPr>
              <a:t>	</a:t>
            </a:r>
            <a:r>
              <a:rPr lang="zh-CN" altLang="en-US" sz="5000" dirty="0" smtClean="0">
                <a:latin typeface="+mn-ea"/>
              </a:rPr>
              <a:t>简单对象访问协议（</a:t>
            </a:r>
            <a:r>
              <a:rPr lang="en-US" altLang="zh-CN" sz="5000" dirty="0" smtClean="0">
                <a:latin typeface="+mn-ea"/>
              </a:rPr>
              <a:t>SOAP</a:t>
            </a:r>
            <a:r>
              <a:rPr lang="zh-CN" altLang="en-US" sz="5000" dirty="0" smtClean="0">
                <a:latin typeface="+mn-ea"/>
              </a:rPr>
              <a:t>）是一种轻量的、简单的、基于 </a:t>
            </a:r>
            <a:r>
              <a:rPr lang="en-US" altLang="zh-CN" sz="5000" dirty="0" smtClean="0">
                <a:latin typeface="+mn-ea"/>
              </a:rPr>
              <a:t>XML </a:t>
            </a:r>
            <a:r>
              <a:rPr lang="zh-CN" altLang="en-US" sz="5000" dirty="0" smtClean="0">
                <a:latin typeface="+mn-ea"/>
              </a:rPr>
              <a:t>的协议，它被设计成在 </a:t>
            </a:r>
            <a:r>
              <a:rPr lang="en-US" altLang="zh-CN" sz="5000" dirty="0" smtClean="0">
                <a:latin typeface="+mn-ea"/>
              </a:rPr>
              <a:t>WEB </a:t>
            </a:r>
            <a:r>
              <a:rPr lang="zh-CN" altLang="en-US" sz="5000" dirty="0" smtClean="0">
                <a:latin typeface="+mn-ea"/>
              </a:rPr>
              <a:t>上交换结构化的和固化的信息。 </a:t>
            </a:r>
            <a:r>
              <a:rPr lang="en-US" altLang="zh-CN" sz="5000" dirty="0" smtClean="0">
                <a:latin typeface="+mn-ea"/>
              </a:rPr>
              <a:t>SOAP </a:t>
            </a:r>
            <a:r>
              <a:rPr lang="zh-CN" altLang="en-US" sz="5000" dirty="0" smtClean="0">
                <a:latin typeface="+mn-ea"/>
              </a:rPr>
              <a:t>可以和现存的许多因特网协议和格式结合使用，包括超文本传输协议（ </a:t>
            </a:r>
            <a:r>
              <a:rPr lang="en-US" altLang="zh-CN" sz="5000" dirty="0" smtClean="0">
                <a:latin typeface="+mn-ea"/>
              </a:rPr>
              <a:t>HTTP</a:t>
            </a:r>
            <a:r>
              <a:rPr lang="zh-CN" altLang="en-US" sz="5000" dirty="0" smtClean="0">
                <a:latin typeface="+mn-ea"/>
              </a:rPr>
              <a:t>），简单邮件传输协议（</a:t>
            </a:r>
            <a:r>
              <a:rPr lang="en-US" altLang="zh-CN" sz="5000" dirty="0" smtClean="0">
                <a:latin typeface="+mn-ea"/>
              </a:rPr>
              <a:t>SMTP</a:t>
            </a:r>
            <a:r>
              <a:rPr lang="zh-CN" altLang="en-US" sz="5000" dirty="0" smtClean="0">
                <a:latin typeface="+mn-ea"/>
              </a:rPr>
              <a:t>），多用途网际邮件扩充协议（</a:t>
            </a:r>
            <a:r>
              <a:rPr lang="en-US" altLang="zh-CN" sz="5000" dirty="0" smtClean="0">
                <a:latin typeface="+mn-ea"/>
              </a:rPr>
              <a:t>MIME</a:t>
            </a:r>
            <a:r>
              <a:rPr lang="zh-CN" altLang="en-US" sz="5000" dirty="0" smtClean="0">
                <a:latin typeface="+mn-ea"/>
              </a:rPr>
              <a:t>）。它还支持从消息系统到远程过程调用（</a:t>
            </a:r>
            <a:r>
              <a:rPr lang="en-US" altLang="zh-CN" sz="5000" dirty="0" smtClean="0">
                <a:latin typeface="+mn-ea"/>
              </a:rPr>
              <a:t>RPC</a:t>
            </a:r>
            <a:r>
              <a:rPr lang="zh-CN" altLang="en-US" sz="5000" dirty="0" smtClean="0">
                <a:latin typeface="+mn-ea"/>
              </a:rPr>
              <a:t>）等大量的应用程序。</a:t>
            </a:r>
            <a:endParaRPr lang="en-US" altLang="zh-CN" sz="5000" dirty="0" smtClean="0">
              <a:latin typeface="+mn-ea"/>
            </a:endParaRPr>
          </a:p>
          <a:p>
            <a:pPr>
              <a:buNone/>
            </a:pPr>
            <a:endParaRPr lang="en-US" altLang="zh-CN" sz="4400" dirty="0" smtClean="0">
              <a:latin typeface="+mn-ea"/>
            </a:endParaRPr>
          </a:p>
          <a:p>
            <a:pPr>
              <a:buNone/>
            </a:pPr>
            <a:endParaRPr lang="zh-CN" altLang="en-US" sz="4400" b="1" dirty="0" smtClean="0">
              <a:latin typeface="+mn-ea"/>
            </a:endParaRPr>
          </a:p>
          <a:p>
            <a:pPr>
              <a:buNone/>
            </a:pPr>
            <a:endParaRPr lang="zh-CN" altLang="en-US" sz="4400" dirty="0" smtClean="0">
              <a:latin typeface="+mn-ea"/>
            </a:endParaRPr>
          </a:p>
          <a:p>
            <a:pPr>
              <a:buNone/>
            </a:pPr>
            <a:endParaRPr lang="zh-CN" altLang="en-US" sz="1200" b="1" dirty="0" smtClean="0">
              <a:latin typeface="Arial" charset="0"/>
              <a:ea typeface="黑体" pitchFamily="2" charset="-122"/>
            </a:endParaRPr>
          </a:p>
          <a:p>
            <a:pPr>
              <a:buNone/>
            </a:pPr>
            <a:endParaRPr lang="zh-CN" altLang="en-US" sz="1200" b="1" dirty="0" smtClean="0">
              <a:latin typeface="Arial" charset="0"/>
              <a:ea typeface="黑体" pitchFamily="2" charset="-122"/>
            </a:endParaRPr>
          </a:p>
          <a:p>
            <a:pPr>
              <a:buNone/>
            </a:pPr>
            <a:endParaRPr lang="zh-CN" altLang="en-US" sz="12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smtClean="0"/>
              <a:t>技术架构支撑</a:t>
            </a:r>
            <a:r>
              <a:rPr lang="en-US" altLang="zh-CN" dirty="0" smtClean="0"/>
              <a:t>—Client</a:t>
            </a:r>
            <a:r>
              <a:rPr dirty="0" smtClean="0"/>
              <a:t>端名词</a:t>
            </a:r>
            <a:r>
              <a:rPr lang="zh-CN" altLang="en-US" dirty="0" smtClean="0"/>
              <a:t>解释</a:t>
            </a:r>
            <a:r>
              <a:rPr lang="en-US" altLang="zh-CN" dirty="0" smtClean="0"/>
              <a:t>3</a:t>
            </a:r>
            <a:endParaRPr lang="zh-CN" altLang="en-US" dirty="0"/>
          </a:p>
        </p:txBody>
      </p:sp>
      <p:sp>
        <p:nvSpPr>
          <p:cNvPr id="3" name="内容占位符 2"/>
          <p:cNvSpPr>
            <a:spLocks noGrp="1"/>
          </p:cNvSpPr>
          <p:nvPr>
            <p:ph idx="1"/>
          </p:nvPr>
        </p:nvSpPr>
        <p:spPr>
          <a:xfrm>
            <a:off x="285720" y="714356"/>
            <a:ext cx="8643998" cy="5857916"/>
          </a:xfrm>
        </p:spPr>
        <p:txBody>
          <a:bodyPr>
            <a:normAutofit lnSpcReduction="10000"/>
          </a:bodyPr>
          <a:lstStyle/>
          <a:p>
            <a:pPr>
              <a:buNone/>
            </a:pPr>
            <a:endParaRPr lang="en-US" altLang="zh-CN" sz="2000" b="1" dirty="0" smtClean="0"/>
          </a:p>
          <a:p>
            <a:pPr>
              <a:buNone/>
            </a:pPr>
            <a:r>
              <a:rPr lang="en-US" altLang="zh-CN" sz="2000" b="1" dirty="0" smtClean="0"/>
              <a:t>Multi Thread </a:t>
            </a:r>
          </a:p>
          <a:p>
            <a:pPr>
              <a:buNone/>
            </a:pPr>
            <a:r>
              <a:rPr lang="en-US" altLang="zh-CN" sz="2000" dirty="0" smtClean="0">
                <a:latin typeface="+mn-ea"/>
              </a:rPr>
              <a:t>	</a:t>
            </a:r>
            <a:r>
              <a:rPr lang="zh-CN" altLang="en-US" sz="2000" dirty="0" smtClean="0">
                <a:latin typeface="+mn-ea"/>
              </a:rPr>
              <a:t>多线程是为了同步完成多项任务，不是为了提高运行效率，而是为了提高资源使用效率来提高系统的效率。在单个程序中同时运行多个线程完成不同的工作</a:t>
            </a:r>
            <a:r>
              <a:rPr lang="en-US" altLang="zh-CN" sz="2000" dirty="0" smtClean="0">
                <a:latin typeface="+mn-ea"/>
              </a:rPr>
              <a:t>,</a:t>
            </a:r>
            <a:r>
              <a:rPr lang="zh-CN" altLang="en-US" sz="2000" dirty="0" smtClean="0">
                <a:latin typeface="+mn-ea"/>
              </a:rPr>
              <a:t>称为多线程。</a:t>
            </a:r>
            <a:endParaRPr lang="en-US" altLang="zh-CN" sz="2000" dirty="0" smtClean="0">
              <a:latin typeface="+mn-ea"/>
            </a:endParaRPr>
          </a:p>
          <a:p>
            <a:pPr>
              <a:buNone/>
            </a:pPr>
            <a:endParaRPr lang="en-US" altLang="zh-CN" sz="2000" dirty="0" smtClean="0">
              <a:latin typeface="+mn-ea"/>
            </a:endParaRPr>
          </a:p>
          <a:p>
            <a:pPr>
              <a:buNone/>
            </a:pPr>
            <a:r>
              <a:rPr lang="en-US" altLang="zh-CN" sz="2000" b="1" dirty="0" smtClean="0">
                <a:latin typeface="Arial" charset="0"/>
                <a:ea typeface="黑体" pitchFamily="2" charset="-122"/>
              </a:rPr>
              <a:t>LOG4C</a:t>
            </a:r>
          </a:p>
          <a:p>
            <a:pPr>
              <a:buNone/>
            </a:pPr>
            <a:r>
              <a:rPr lang="en-US" altLang="zh-CN" sz="2000" b="1" dirty="0" smtClean="0">
                <a:latin typeface="Arial" charset="0"/>
                <a:ea typeface="黑体" pitchFamily="2" charset="-122"/>
              </a:rPr>
              <a:t>	</a:t>
            </a:r>
            <a:r>
              <a:rPr lang="zh-CN" altLang="en-US" sz="2100" dirty="0" smtClean="0"/>
              <a:t>一个开放</a:t>
            </a:r>
            <a:r>
              <a:rPr lang="zh-CN" altLang="en-US" sz="2000" dirty="0" smtClean="0"/>
              <a:t>源代码项目，通过使用</a:t>
            </a:r>
            <a:r>
              <a:rPr lang="en-US" altLang="zh-CN" sz="2000" dirty="0" smtClean="0"/>
              <a:t>Log4C</a:t>
            </a:r>
            <a:r>
              <a:rPr lang="zh-CN" altLang="en-US" sz="2000" dirty="0" smtClean="0"/>
              <a:t>，我们可以控制日志信息输送的目的地是控制台、文件、</a:t>
            </a:r>
            <a:r>
              <a:rPr lang="en-US" altLang="zh-CN" sz="2000" dirty="0" smtClean="0"/>
              <a:t>GUI</a:t>
            </a:r>
            <a:r>
              <a:rPr lang="zh-CN" altLang="en-US" sz="2000" dirty="0" smtClean="0"/>
              <a:t>组件、甚至是套接口服务器、</a:t>
            </a:r>
            <a:r>
              <a:rPr lang="en-US" altLang="zh-CN" sz="2000" dirty="0" smtClean="0"/>
              <a:t>NT</a:t>
            </a:r>
            <a:r>
              <a:rPr lang="zh-CN" altLang="en-US" sz="2000" dirty="0" smtClean="0"/>
              <a:t>的事件记录器、</a:t>
            </a:r>
            <a:r>
              <a:rPr lang="en-US" altLang="zh-CN" sz="2000" dirty="0" smtClean="0"/>
              <a:t>UNIX </a:t>
            </a:r>
            <a:r>
              <a:rPr lang="en-US" altLang="zh-CN" sz="2000" dirty="0" err="1" smtClean="0"/>
              <a:t>Syslog</a:t>
            </a:r>
            <a:r>
              <a:rPr lang="zh-CN" altLang="en-US" sz="2000" dirty="0" smtClean="0"/>
              <a:t>守护进程等；我们也可以控制每一条日志的输出格式；通过定义每一条日志信息的级别，我们能够更加细致地控制日志的生成</a:t>
            </a:r>
            <a:r>
              <a:rPr lang="zh-CN" altLang="en-US" sz="2000" dirty="0" smtClean="0"/>
              <a:t>过程</a:t>
            </a:r>
            <a:endParaRPr lang="en-US" altLang="zh-CN" sz="2000" dirty="0" smtClean="0"/>
          </a:p>
          <a:p>
            <a:pPr>
              <a:buNone/>
            </a:pPr>
            <a:endParaRPr lang="en-US" altLang="zh-CN" sz="2000" dirty="0" smtClean="0"/>
          </a:p>
          <a:p>
            <a:pPr>
              <a:buNone/>
            </a:pPr>
            <a:r>
              <a:rPr lang="en-US" altLang="zh-CN" sz="2000" b="1" dirty="0" err="1" smtClean="0">
                <a:latin typeface="Arial" charset="0"/>
                <a:ea typeface="黑体" pitchFamily="2" charset="-122"/>
              </a:rPr>
              <a:t>HpRose</a:t>
            </a:r>
            <a:endParaRPr lang="en-US" altLang="zh-CN" sz="2000" b="1" dirty="0" smtClean="0">
              <a:latin typeface="Arial" charset="0"/>
              <a:ea typeface="黑体" pitchFamily="2" charset="-122"/>
            </a:endParaRPr>
          </a:p>
          <a:p>
            <a:pPr>
              <a:buNone/>
            </a:pPr>
            <a:r>
              <a:rPr lang="en-US" altLang="en-US" sz="2000" dirty="0" smtClean="0">
                <a:latin typeface="+mn-ea"/>
              </a:rPr>
              <a:t>	</a:t>
            </a:r>
            <a:r>
              <a:rPr lang="en-US" altLang="en-US" sz="2000" dirty="0" err="1" smtClean="0">
                <a:latin typeface="+mn-ea"/>
              </a:rPr>
              <a:t>Hprose</a:t>
            </a:r>
            <a:r>
              <a:rPr lang="en-US" altLang="en-US" sz="2000" dirty="0" smtClean="0">
                <a:latin typeface="+mn-ea"/>
              </a:rPr>
              <a:t> (High Performance Remote Object Service Engine) </a:t>
            </a:r>
            <a:r>
              <a:rPr lang="zh-CN" altLang="en-US" sz="2000" dirty="0" smtClean="0">
                <a:latin typeface="+mn-ea"/>
              </a:rPr>
              <a:t>是一个</a:t>
            </a:r>
            <a:r>
              <a:rPr lang="en-US" altLang="en-US" sz="2000" dirty="0" smtClean="0">
                <a:latin typeface="+mn-ea"/>
              </a:rPr>
              <a:t>MIT</a:t>
            </a:r>
            <a:r>
              <a:rPr lang="zh-CN" altLang="en-US" sz="2000" dirty="0" smtClean="0">
                <a:latin typeface="+mn-ea"/>
              </a:rPr>
              <a:t>开源许可的新型轻量级跨语言跨平台的面向对象的高性能远程动态通讯中间件。它支持众多语言，例如</a:t>
            </a:r>
            <a:r>
              <a:rPr lang="en-US" altLang="en-US" sz="2000" dirty="0" err="1" smtClean="0">
                <a:latin typeface="+mn-ea"/>
              </a:rPr>
              <a:t>nodeJs</a:t>
            </a:r>
            <a:r>
              <a:rPr lang="en-US" altLang="en-US" sz="2000" dirty="0" smtClean="0">
                <a:latin typeface="+mn-ea"/>
              </a:rPr>
              <a:t>, C++, .NET, Java, Delphi, Objective-C, </a:t>
            </a:r>
            <a:r>
              <a:rPr lang="en-US" altLang="en-US" sz="2000" dirty="0" err="1" smtClean="0">
                <a:latin typeface="+mn-ea"/>
              </a:rPr>
              <a:t>ActionScript</a:t>
            </a:r>
            <a:r>
              <a:rPr lang="en-US" altLang="en-US" sz="2000" dirty="0" smtClean="0">
                <a:latin typeface="+mn-ea"/>
              </a:rPr>
              <a:t>, JavaScript, ASP, PHP, Python, Ruby, Perl </a:t>
            </a:r>
            <a:r>
              <a:rPr lang="zh-CN" altLang="en-US" sz="2000" dirty="0" smtClean="0">
                <a:latin typeface="+mn-ea"/>
              </a:rPr>
              <a:t>等语言，通过 </a:t>
            </a:r>
            <a:r>
              <a:rPr lang="en-US" altLang="en-US" sz="2000" dirty="0" err="1" smtClean="0">
                <a:latin typeface="+mn-ea"/>
              </a:rPr>
              <a:t>Hprose</a:t>
            </a:r>
            <a:r>
              <a:rPr lang="en-US" altLang="en-US" sz="2000" dirty="0" smtClean="0">
                <a:latin typeface="+mn-ea"/>
              </a:rPr>
              <a:t> </a:t>
            </a:r>
            <a:r>
              <a:rPr lang="zh-CN" altLang="en-US" sz="2000" dirty="0" smtClean="0">
                <a:latin typeface="+mn-ea"/>
              </a:rPr>
              <a:t>可以在这些语言之间实现方便且高效的互通。</a:t>
            </a:r>
            <a:endParaRPr lang="en-US" altLang="zh-CN" sz="2000" dirty="0" smtClean="0">
              <a:latin typeface="+mn-ea"/>
            </a:endParaRPr>
          </a:p>
          <a:p>
            <a:pPr>
              <a:buNone/>
            </a:pPr>
            <a:endParaRPr lang="zh-CN" altLang="en-US" sz="2000" dirty="0" smtClean="0">
              <a:latin typeface="+mn-ea"/>
            </a:endParaRPr>
          </a:p>
          <a:p>
            <a:pPr>
              <a:buNone/>
            </a:pPr>
            <a:endParaRPr lang="en-US" altLang="zh-CN" sz="2000" dirty="0" smtClean="0">
              <a:latin typeface="+mn-ea"/>
            </a:endParaRPr>
          </a:p>
          <a:p>
            <a:pPr>
              <a:buNone/>
            </a:pPr>
            <a:endParaRPr lang="zh-CN" altLang="en-US" sz="1200" b="1" dirty="0" smtClean="0">
              <a:latin typeface="Arial" charset="0"/>
              <a:ea typeface="黑体" pitchFamily="2" charset="-122"/>
            </a:endParaRPr>
          </a:p>
          <a:p>
            <a:pPr>
              <a:buNone/>
            </a:pPr>
            <a:endParaRPr lang="zh-CN" altLang="en-US" sz="1200" b="1" dirty="0" smtClean="0">
              <a:latin typeface="Arial" charset="0"/>
              <a:ea typeface="黑体" pitchFamily="2" charset="-122"/>
            </a:endParaRPr>
          </a:p>
          <a:p>
            <a:pPr>
              <a:buNone/>
            </a:pPr>
            <a:endParaRPr lang="zh-CN" altLang="en-US" sz="12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smtClean="0"/>
              <a:t>技术架构支撑</a:t>
            </a:r>
            <a:r>
              <a:rPr lang="en-US" altLang="zh-CN" dirty="0" smtClean="0"/>
              <a:t>—Client</a:t>
            </a:r>
            <a:r>
              <a:rPr dirty="0" smtClean="0"/>
              <a:t>端名词</a:t>
            </a:r>
            <a:r>
              <a:rPr lang="zh-CN" altLang="en-US" dirty="0" smtClean="0"/>
              <a:t>解释</a:t>
            </a:r>
            <a:r>
              <a:rPr lang="en-US" altLang="zh-CN" dirty="0" smtClean="0"/>
              <a:t>4</a:t>
            </a:r>
            <a:endParaRPr lang="zh-CN" altLang="en-US" dirty="0"/>
          </a:p>
        </p:txBody>
      </p:sp>
      <p:sp>
        <p:nvSpPr>
          <p:cNvPr id="3" name="内容占位符 2"/>
          <p:cNvSpPr>
            <a:spLocks noGrp="1"/>
          </p:cNvSpPr>
          <p:nvPr>
            <p:ph idx="1"/>
          </p:nvPr>
        </p:nvSpPr>
        <p:spPr>
          <a:xfrm>
            <a:off x="285720" y="714356"/>
            <a:ext cx="8643998" cy="5857916"/>
          </a:xfrm>
        </p:spPr>
        <p:txBody>
          <a:bodyPr>
            <a:normAutofit/>
          </a:bodyPr>
          <a:lstStyle/>
          <a:p>
            <a:pPr>
              <a:buNone/>
            </a:pPr>
            <a:r>
              <a:rPr lang="en-US" altLang="zh-CN" sz="2000" b="1" dirty="0" smtClean="0">
                <a:latin typeface="Arial" charset="0"/>
                <a:ea typeface="黑体" pitchFamily="2" charset="-122"/>
              </a:rPr>
              <a:t>tinyxml </a:t>
            </a:r>
          </a:p>
          <a:p>
            <a:pPr>
              <a:buNone/>
            </a:pPr>
            <a:r>
              <a:rPr lang="en-US" altLang="zh-CN" sz="2000" dirty="0" smtClean="0">
                <a:latin typeface="+mn-ea"/>
              </a:rPr>
              <a:t>	</a:t>
            </a:r>
            <a:r>
              <a:rPr lang="en-US" altLang="zh-CN" sz="2000" b="1" dirty="0" smtClean="0">
                <a:latin typeface="Arial" charset="0"/>
                <a:ea typeface="黑体" pitchFamily="2" charset="-122"/>
              </a:rPr>
              <a:t> </a:t>
            </a:r>
            <a:r>
              <a:rPr lang="en-US" altLang="zh-CN" sz="2000" dirty="0" err="1" smtClean="0"/>
              <a:t>TinyXML</a:t>
            </a:r>
            <a:r>
              <a:rPr lang="zh-CN" altLang="en-US" sz="2000" dirty="0" smtClean="0"/>
              <a:t>是一个开源的解析</a:t>
            </a:r>
            <a:r>
              <a:rPr lang="en-US" altLang="zh-CN" sz="2000" dirty="0" smtClean="0"/>
              <a:t>XML</a:t>
            </a:r>
            <a:r>
              <a:rPr lang="zh-CN" altLang="en-US" sz="2000" dirty="0" smtClean="0"/>
              <a:t>的解析库，能够用于</a:t>
            </a:r>
            <a:r>
              <a:rPr lang="en-US" altLang="zh-CN" sz="2000" dirty="0" smtClean="0"/>
              <a:t>C++</a:t>
            </a:r>
            <a:r>
              <a:rPr lang="zh-CN" altLang="en-US" sz="2000" dirty="0" smtClean="0"/>
              <a:t>，能够在</a:t>
            </a:r>
            <a:r>
              <a:rPr lang="en-US" altLang="zh-CN" sz="2000" dirty="0" smtClean="0"/>
              <a:t>Windows</a:t>
            </a:r>
            <a:r>
              <a:rPr lang="zh-CN" altLang="en-US" sz="2000" dirty="0" smtClean="0"/>
              <a:t>或</a:t>
            </a:r>
            <a:r>
              <a:rPr lang="en-US" altLang="zh-CN" sz="2000" dirty="0" smtClean="0"/>
              <a:t>Linux</a:t>
            </a:r>
            <a:r>
              <a:rPr lang="zh-CN" altLang="en-US" sz="2000" dirty="0" smtClean="0"/>
              <a:t>中编译。这个解析库的模型通过解析</a:t>
            </a:r>
            <a:r>
              <a:rPr lang="en-US" altLang="zh-CN" sz="2000" dirty="0" smtClean="0"/>
              <a:t>XML</a:t>
            </a:r>
            <a:r>
              <a:rPr lang="zh-CN" altLang="en-US" sz="2000" dirty="0" smtClean="0"/>
              <a:t>文件，然后在内存中生成</a:t>
            </a:r>
            <a:r>
              <a:rPr lang="en-US" altLang="zh-CN" sz="2000" dirty="0" smtClean="0"/>
              <a:t>DOM</a:t>
            </a:r>
            <a:r>
              <a:rPr lang="zh-CN" altLang="en-US" sz="2000" dirty="0" smtClean="0"/>
              <a:t>模型，从而让我们很方便的遍历这棵</a:t>
            </a:r>
            <a:r>
              <a:rPr lang="en-US" altLang="zh-CN" sz="2000" dirty="0" smtClean="0"/>
              <a:t>XML</a:t>
            </a:r>
            <a:r>
              <a:rPr lang="zh-CN" altLang="en-US" sz="2000" dirty="0" smtClean="0"/>
              <a:t>树。</a:t>
            </a:r>
            <a:endParaRPr lang="en-US" altLang="zh-CN" sz="2000" dirty="0" smtClean="0">
              <a:latin typeface="+mn-ea"/>
            </a:endParaRPr>
          </a:p>
          <a:p>
            <a:pPr>
              <a:buNone/>
            </a:pPr>
            <a:r>
              <a:rPr lang="en-US" altLang="zh-CN" sz="2000" b="1" dirty="0" smtClean="0">
                <a:latin typeface="Arial" charset="0"/>
                <a:ea typeface="黑体" pitchFamily="2" charset="-122"/>
              </a:rPr>
              <a:t>Omnithread</a:t>
            </a:r>
          </a:p>
          <a:p>
            <a:pPr>
              <a:buNone/>
            </a:pPr>
            <a:r>
              <a:rPr lang="en-US" altLang="zh-CN" sz="2000" b="1" dirty="0" smtClean="0">
                <a:latin typeface="Arial" charset="0"/>
                <a:ea typeface="黑体" pitchFamily="2" charset="-122"/>
              </a:rPr>
              <a:t>	</a:t>
            </a:r>
            <a:r>
              <a:rPr lang="zh-CN" altLang="en-US" sz="2000" dirty="0" smtClean="0">
                <a:latin typeface="+mn-ea"/>
              </a:rPr>
              <a:t>一个轻量级、跨平台的多线程库</a:t>
            </a:r>
            <a:r>
              <a:rPr lang="zh-CN" altLang="en-US" sz="2000" b="1" dirty="0" smtClean="0">
                <a:latin typeface="+mn-ea"/>
              </a:rPr>
              <a:t>。</a:t>
            </a:r>
            <a:r>
              <a:rPr lang="zh-CN" altLang="en-US" sz="2000" dirty="0" smtClean="0"/>
              <a:t>拥有独立的进程表项，而所有的创建、同步、删除等操作都在核外</a:t>
            </a:r>
            <a:r>
              <a:rPr lang="en-US" altLang="zh-CN" sz="2000" dirty="0" smtClean="0">
                <a:latin typeface="Arial" charset="0"/>
                <a:ea typeface="黑体" pitchFamily="2" charset="-122"/>
              </a:rPr>
              <a:t>omnithread</a:t>
            </a:r>
            <a:r>
              <a:rPr lang="zh-CN" altLang="en-US" sz="2000" dirty="0" smtClean="0"/>
              <a:t>库中进行。</a:t>
            </a:r>
            <a:r>
              <a:rPr lang="en-US" altLang="zh-CN" sz="2000" b="1" dirty="0" smtClean="0">
                <a:latin typeface="Arial" charset="0"/>
                <a:ea typeface="黑体" pitchFamily="2" charset="-122"/>
              </a:rPr>
              <a:t> </a:t>
            </a:r>
            <a:r>
              <a:rPr lang="en-US" altLang="zh-CN" sz="2000" dirty="0" smtClean="0">
                <a:latin typeface="Arial" charset="0"/>
                <a:ea typeface="黑体" pitchFamily="2" charset="-122"/>
              </a:rPr>
              <a:t>omnithread</a:t>
            </a:r>
            <a:r>
              <a:rPr lang="zh-CN" altLang="en-US" sz="2000" dirty="0" smtClean="0"/>
              <a:t>库使用一个管理线程来管理线程的创建和终止，为线程分配线程</a:t>
            </a:r>
            <a:r>
              <a:rPr lang="en-US" altLang="zh-CN" sz="2000" dirty="0" smtClean="0"/>
              <a:t>ID</a:t>
            </a:r>
            <a:r>
              <a:rPr lang="zh-CN" altLang="en-US" sz="2000" dirty="0" smtClean="0"/>
              <a:t>，发送线程相关的信号（比如</a:t>
            </a:r>
            <a:r>
              <a:rPr lang="en-US" altLang="zh-CN" sz="2000" dirty="0" smtClean="0"/>
              <a:t>Cancel</a:t>
            </a:r>
            <a:r>
              <a:rPr lang="zh-CN" altLang="en-US" sz="2000" dirty="0" smtClean="0"/>
              <a:t>），而主线程的调用者则通过管道将请求信息传给管理线程。在串行程序基础上引入线程和进程是为了提高程序的并发度，从而提高程序运行效率和响应时间。 </a:t>
            </a:r>
            <a:endParaRPr lang="en-US" altLang="zh-CN" sz="2000" b="1" dirty="0" smtClean="0">
              <a:latin typeface="+mn-ea"/>
            </a:endParaRPr>
          </a:p>
          <a:p>
            <a:pPr>
              <a:buNone/>
            </a:pPr>
            <a:r>
              <a:rPr lang="en-US" altLang="zh-CN" sz="2000" b="1" dirty="0" smtClean="0">
                <a:latin typeface="Arial" charset="0"/>
                <a:ea typeface="黑体" pitchFamily="2" charset="-122"/>
              </a:rPr>
              <a:t>JsonCpp</a:t>
            </a:r>
          </a:p>
          <a:p>
            <a:pPr>
              <a:buNone/>
            </a:pPr>
            <a:r>
              <a:rPr lang="en-US" altLang="zh-CN" sz="2000" dirty="0" smtClean="0"/>
              <a:t>	</a:t>
            </a:r>
            <a:r>
              <a:rPr lang="zh-CN" altLang="en-US" sz="2000" dirty="0" smtClean="0"/>
              <a:t>基于</a:t>
            </a:r>
            <a:r>
              <a:rPr lang="en-US" sz="2000" dirty="0" smtClean="0"/>
              <a:t>JavaScript Programming Language, Standard ECMA-262 3rd Edition – December 1999</a:t>
            </a:r>
            <a:r>
              <a:rPr lang="zh-CN" altLang="en-US" sz="2000" dirty="0" smtClean="0"/>
              <a:t>的一个子集。</a:t>
            </a:r>
            <a:r>
              <a:rPr lang="en-US" sz="2000" dirty="0" smtClean="0"/>
              <a:t>JSON</a:t>
            </a:r>
            <a:r>
              <a:rPr lang="zh-CN" altLang="en-US" sz="2000" dirty="0" smtClean="0"/>
              <a:t>采用完全独立于语言的文本格式，但是也使用了类似于</a:t>
            </a:r>
            <a:r>
              <a:rPr lang="en-US" sz="2000" dirty="0" smtClean="0"/>
              <a:t>C</a:t>
            </a:r>
            <a:r>
              <a:rPr lang="zh-CN" altLang="en-US" sz="2000" dirty="0" smtClean="0"/>
              <a:t>语言家族的习惯（包括</a:t>
            </a:r>
            <a:r>
              <a:rPr lang="en-US" sz="2000" dirty="0" smtClean="0"/>
              <a:t>C, C++, C#, Java, JavaScript, Perl, Python</a:t>
            </a:r>
            <a:r>
              <a:rPr lang="zh-CN" altLang="en-US" sz="2000" dirty="0" smtClean="0"/>
              <a:t>等）。这些特性使</a:t>
            </a:r>
            <a:r>
              <a:rPr lang="en-US" sz="2000" dirty="0" smtClean="0"/>
              <a:t>JSON</a:t>
            </a:r>
            <a:r>
              <a:rPr lang="zh-CN" altLang="en-US" sz="2000" dirty="0" smtClean="0"/>
              <a:t>成为理想的数据交换语言。</a:t>
            </a:r>
            <a:r>
              <a:rPr lang="en-US" sz="2000" dirty="0" err="1" smtClean="0"/>
              <a:t>JsonCpp</a:t>
            </a:r>
            <a:r>
              <a:rPr lang="en-US" sz="2000" dirty="0" smtClean="0"/>
              <a:t> </a:t>
            </a:r>
            <a:r>
              <a:rPr lang="zh-CN" altLang="en-US" sz="2000" dirty="0" smtClean="0"/>
              <a:t>是一个</a:t>
            </a:r>
            <a:r>
              <a:rPr lang="en-US" sz="2000" dirty="0" smtClean="0"/>
              <a:t>C++</a:t>
            </a:r>
            <a:r>
              <a:rPr lang="zh-CN" altLang="en-US" sz="2000" dirty="0" smtClean="0"/>
              <a:t>用来处理</a:t>
            </a:r>
            <a:r>
              <a:rPr lang="en-US" sz="2000" dirty="0" smtClean="0"/>
              <a:t>JSON </a:t>
            </a:r>
            <a:r>
              <a:rPr lang="zh-CN" altLang="en-US" sz="2000" dirty="0" smtClean="0"/>
              <a:t>数据的开发包。</a:t>
            </a:r>
            <a:endParaRPr lang="zh-CN" altLang="en-US" sz="4400" b="1" dirty="0" smtClean="0">
              <a:latin typeface="+mn-ea"/>
            </a:endParaRPr>
          </a:p>
          <a:p>
            <a:pPr>
              <a:buNone/>
            </a:pPr>
            <a:endParaRPr lang="zh-CN" altLang="en-US" sz="4400" dirty="0" smtClean="0">
              <a:latin typeface="+mn-ea"/>
            </a:endParaRPr>
          </a:p>
          <a:p>
            <a:pPr>
              <a:buNone/>
            </a:pPr>
            <a:endParaRPr lang="zh-CN" altLang="en-US" sz="1200" b="1" dirty="0" smtClean="0">
              <a:latin typeface="Arial" charset="0"/>
              <a:ea typeface="黑体" pitchFamily="2" charset="-122"/>
            </a:endParaRPr>
          </a:p>
          <a:p>
            <a:pPr>
              <a:buNone/>
            </a:pPr>
            <a:endParaRPr lang="zh-CN" altLang="en-US" sz="1200" b="1" dirty="0" smtClean="0">
              <a:latin typeface="Arial" charset="0"/>
              <a:ea typeface="黑体" pitchFamily="2" charset="-122"/>
            </a:endParaRPr>
          </a:p>
          <a:p>
            <a:pPr>
              <a:buNone/>
            </a:pPr>
            <a:endParaRPr lang="zh-CN" altLang="en-US" sz="12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smtClean="0"/>
              <a:t>技术架构支撑</a:t>
            </a:r>
            <a:r>
              <a:rPr lang="en-US" altLang="zh-CN" dirty="0" smtClean="0"/>
              <a:t>—Client</a:t>
            </a:r>
            <a:r>
              <a:rPr dirty="0" smtClean="0"/>
              <a:t>端名词</a:t>
            </a:r>
            <a:r>
              <a:rPr lang="zh-CN" altLang="en-US" dirty="0" smtClean="0"/>
              <a:t>解释</a:t>
            </a:r>
            <a:r>
              <a:rPr lang="en-US" altLang="zh-CN" dirty="0" smtClean="0"/>
              <a:t>6</a:t>
            </a:r>
            <a:endParaRPr lang="zh-CN" altLang="en-US" dirty="0"/>
          </a:p>
        </p:txBody>
      </p:sp>
      <p:sp>
        <p:nvSpPr>
          <p:cNvPr id="3" name="内容占位符 2"/>
          <p:cNvSpPr>
            <a:spLocks noGrp="1"/>
          </p:cNvSpPr>
          <p:nvPr>
            <p:ph idx="1"/>
          </p:nvPr>
        </p:nvSpPr>
        <p:spPr>
          <a:xfrm>
            <a:off x="285720" y="714356"/>
            <a:ext cx="8643998" cy="5857916"/>
          </a:xfrm>
        </p:spPr>
        <p:txBody>
          <a:bodyPr>
            <a:normAutofit fontScale="92500" lnSpcReduction="20000"/>
          </a:bodyPr>
          <a:lstStyle/>
          <a:p>
            <a:pPr>
              <a:buNone/>
            </a:pPr>
            <a:r>
              <a:rPr lang="en-US" altLang="zh-CN" sz="2000" b="1" dirty="0" smtClean="0">
                <a:latin typeface="Arial" charset="0"/>
                <a:ea typeface="黑体" pitchFamily="2" charset="-122"/>
              </a:rPr>
              <a:t>Zlib</a:t>
            </a:r>
          </a:p>
          <a:p>
            <a:pPr>
              <a:buNone/>
            </a:pPr>
            <a:r>
              <a:rPr lang="en-US" altLang="zh-CN" sz="2000" b="1" dirty="0" smtClean="0">
                <a:latin typeface="Arial" charset="0"/>
                <a:ea typeface="黑体" pitchFamily="2" charset="-122"/>
              </a:rPr>
              <a:t>	</a:t>
            </a:r>
            <a:r>
              <a:rPr lang="zh-CN" altLang="en-US" sz="2200" dirty="0" smtClean="0"/>
              <a:t>压缩或者解压缩函数库。</a:t>
            </a:r>
            <a:endParaRPr lang="en-US" altLang="zh-CN" sz="2200" dirty="0" smtClean="0"/>
          </a:p>
          <a:p>
            <a:pPr>
              <a:buNone/>
            </a:pPr>
            <a:r>
              <a:rPr lang="en-US" altLang="zh-CN" sz="2200" dirty="0" smtClean="0"/>
              <a:t>	zlib</a:t>
            </a:r>
            <a:r>
              <a:rPr lang="zh-CN" altLang="en-US" sz="2200" dirty="0" smtClean="0"/>
              <a:t>是一种事实上的业界标准，以至于在标准文档中，</a:t>
            </a:r>
            <a:r>
              <a:rPr lang="en-US" altLang="zh-CN" sz="2200" dirty="0" smtClean="0"/>
              <a:t>zlib</a:t>
            </a:r>
            <a:r>
              <a:rPr lang="zh-CN" altLang="en-US" sz="2200" dirty="0" smtClean="0"/>
              <a:t>和</a:t>
            </a:r>
            <a:r>
              <a:rPr lang="en-US" altLang="zh-CN" sz="2200" dirty="0" smtClean="0"/>
              <a:t>DEFLATE</a:t>
            </a:r>
            <a:r>
              <a:rPr lang="zh-CN" altLang="en-US" sz="2200" dirty="0" smtClean="0"/>
              <a:t>常常互换使用。数以千计的应用程序直接或间接依靠</a:t>
            </a:r>
            <a:r>
              <a:rPr lang="en-US" altLang="zh-CN" sz="2200" dirty="0" smtClean="0"/>
              <a:t>zlib</a:t>
            </a:r>
            <a:r>
              <a:rPr lang="zh-CN" altLang="en-US" sz="2200" dirty="0" smtClean="0"/>
              <a:t>压缩函式库，包括： </a:t>
            </a:r>
          </a:p>
          <a:p>
            <a:pPr>
              <a:buNone/>
            </a:pPr>
            <a:r>
              <a:rPr lang="en-US" altLang="zh-CN" sz="2200" dirty="0" smtClean="0"/>
              <a:t>	</a:t>
            </a:r>
            <a:r>
              <a:rPr lang="zh-CN" altLang="en-US" sz="2200" dirty="0" smtClean="0"/>
              <a:t>*</a:t>
            </a:r>
            <a:r>
              <a:rPr lang="en-US" altLang="zh-CN" sz="2200" dirty="0" smtClean="0"/>
              <a:t>	Linux</a:t>
            </a:r>
            <a:r>
              <a:rPr lang="zh-CN" altLang="en-US" sz="2200" dirty="0" smtClean="0"/>
              <a:t>核心：使用</a:t>
            </a:r>
            <a:r>
              <a:rPr lang="en-US" altLang="zh-CN" sz="2200" dirty="0" smtClean="0"/>
              <a:t>zlib</a:t>
            </a:r>
            <a:r>
              <a:rPr lang="zh-CN" altLang="en-US" sz="2200" dirty="0" smtClean="0"/>
              <a:t>以实作网络协定的压缩、档案系统的压缩以及开机时解压缩自身的核心。 </a:t>
            </a:r>
          </a:p>
          <a:p>
            <a:pPr>
              <a:buNone/>
            </a:pPr>
            <a:r>
              <a:rPr lang="en-US" altLang="zh-CN" sz="2200" dirty="0" smtClean="0"/>
              <a:t>	</a:t>
            </a:r>
            <a:r>
              <a:rPr lang="zh-CN" altLang="en-US" sz="2200" dirty="0" smtClean="0"/>
              <a:t>* </a:t>
            </a:r>
            <a:r>
              <a:rPr lang="en-US" altLang="zh-CN" sz="2200" dirty="0" smtClean="0"/>
              <a:t>	</a:t>
            </a:r>
            <a:r>
              <a:rPr lang="en-US" altLang="zh-CN" sz="2200" dirty="0" err="1" smtClean="0"/>
              <a:t>libpng</a:t>
            </a:r>
            <a:r>
              <a:rPr lang="zh-CN" altLang="en-US" sz="2200" dirty="0" smtClean="0"/>
              <a:t>，用于</a:t>
            </a:r>
            <a:r>
              <a:rPr lang="en-US" altLang="zh-CN" sz="2200" dirty="0" smtClean="0"/>
              <a:t>PNG</a:t>
            </a:r>
            <a:r>
              <a:rPr lang="zh-CN" altLang="en-US" sz="2200" dirty="0" smtClean="0"/>
              <a:t>图形格式的一个实现，对</a:t>
            </a:r>
            <a:r>
              <a:rPr lang="en-US" altLang="zh-CN" sz="2200" dirty="0" smtClean="0"/>
              <a:t>bitmap</a:t>
            </a:r>
            <a:r>
              <a:rPr lang="zh-CN" altLang="en-US" sz="2200" dirty="0" smtClean="0"/>
              <a:t>数据规定了</a:t>
            </a:r>
            <a:r>
              <a:rPr lang="en-US" altLang="zh-CN" sz="2200" dirty="0" smtClean="0"/>
              <a:t>DEFLATE</a:t>
            </a:r>
            <a:r>
              <a:rPr lang="zh-CN" altLang="en-US" sz="2200" dirty="0" smtClean="0"/>
              <a:t>作为流压缩方法。 </a:t>
            </a:r>
          </a:p>
          <a:p>
            <a:pPr>
              <a:buNone/>
            </a:pPr>
            <a:r>
              <a:rPr lang="en-US" altLang="zh-CN" sz="2200" dirty="0" smtClean="0"/>
              <a:t>	</a:t>
            </a:r>
            <a:r>
              <a:rPr lang="zh-CN" altLang="en-US" sz="2200" dirty="0" smtClean="0"/>
              <a:t>* </a:t>
            </a:r>
            <a:r>
              <a:rPr lang="en-US" altLang="zh-CN" sz="2200" dirty="0" smtClean="0"/>
              <a:t>	Apache</a:t>
            </a:r>
            <a:r>
              <a:rPr lang="zh-CN" altLang="en-US" sz="2200" dirty="0" smtClean="0"/>
              <a:t>：使用</a:t>
            </a:r>
            <a:r>
              <a:rPr lang="en-US" altLang="zh-CN" sz="2200" dirty="0" err="1" smtClean="0"/>
              <a:t>zlib</a:t>
            </a:r>
            <a:r>
              <a:rPr lang="zh-CN" altLang="en-US" sz="2200" dirty="0" smtClean="0"/>
              <a:t>实作</a:t>
            </a:r>
            <a:r>
              <a:rPr lang="en-US" altLang="zh-CN" sz="2200" dirty="0" smtClean="0"/>
              <a:t>http 1.1</a:t>
            </a:r>
            <a:r>
              <a:rPr lang="zh-CN" altLang="en-US" sz="2200" dirty="0" smtClean="0"/>
              <a:t>。 </a:t>
            </a:r>
          </a:p>
          <a:p>
            <a:pPr>
              <a:buNone/>
            </a:pPr>
            <a:r>
              <a:rPr lang="en-US" altLang="zh-CN" sz="2200" dirty="0" smtClean="0"/>
              <a:t>	</a:t>
            </a:r>
            <a:r>
              <a:rPr lang="zh-CN" altLang="en-US" sz="2200" dirty="0" smtClean="0"/>
              <a:t>*</a:t>
            </a:r>
            <a:r>
              <a:rPr lang="en-US" altLang="zh-CN" sz="2200" dirty="0" smtClean="0"/>
              <a:t>	</a:t>
            </a:r>
            <a:r>
              <a:rPr lang="en-US" altLang="zh-CN" sz="2200" dirty="0" err="1" smtClean="0"/>
              <a:t>OpenSSH</a:t>
            </a:r>
            <a:r>
              <a:rPr lang="zh-CN" altLang="en-US" sz="2200" dirty="0" smtClean="0"/>
              <a:t>、</a:t>
            </a:r>
            <a:r>
              <a:rPr lang="en-US" altLang="zh-CN" sz="2200" dirty="0" err="1" smtClean="0"/>
              <a:t>OpenSSL</a:t>
            </a:r>
            <a:r>
              <a:rPr lang="zh-CN" altLang="en-US" sz="2200" dirty="0" smtClean="0"/>
              <a:t>：以</a:t>
            </a:r>
            <a:r>
              <a:rPr lang="en-US" altLang="zh-CN" sz="2200" dirty="0" smtClean="0"/>
              <a:t>zlib</a:t>
            </a:r>
            <a:r>
              <a:rPr lang="zh-CN" altLang="en-US" sz="2200" dirty="0" smtClean="0"/>
              <a:t>达到最佳化加密网络传输。 </a:t>
            </a:r>
          </a:p>
          <a:p>
            <a:pPr>
              <a:buNone/>
            </a:pPr>
            <a:r>
              <a:rPr lang="en-US" altLang="zh-CN" sz="2200" dirty="0" smtClean="0"/>
              <a:t>	</a:t>
            </a:r>
            <a:r>
              <a:rPr lang="zh-CN" altLang="en-US" sz="2200" dirty="0" smtClean="0"/>
              <a:t>*</a:t>
            </a:r>
            <a:r>
              <a:rPr lang="en-US" altLang="zh-CN" sz="2200" dirty="0" smtClean="0"/>
              <a:t>	</a:t>
            </a:r>
            <a:r>
              <a:rPr lang="zh-CN" altLang="en-US" sz="2200" dirty="0" smtClean="0"/>
              <a:t> </a:t>
            </a:r>
            <a:r>
              <a:rPr lang="en-US" altLang="zh-CN" sz="2200" dirty="0" err="1" smtClean="0"/>
              <a:t>FFmpeg</a:t>
            </a:r>
            <a:r>
              <a:rPr lang="zh-CN" altLang="en-US" sz="2200" dirty="0" smtClean="0"/>
              <a:t>：以</a:t>
            </a:r>
            <a:r>
              <a:rPr lang="en-US" altLang="zh-CN" sz="2200" dirty="0" err="1" smtClean="0"/>
              <a:t>zlib</a:t>
            </a:r>
            <a:r>
              <a:rPr lang="zh-CN" altLang="en-US" sz="2200" dirty="0" smtClean="0"/>
              <a:t>读写</a:t>
            </a:r>
            <a:r>
              <a:rPr lang="en-US" altLang="zh-CN" sz="2200" dirty="0" err="1" smtClean="0"/>
              <a:t>Matroska</a:t>
            </a:r>
            <a:r>
              <a:rPr lang="zh-CN" altLang="en-US" sz="2200" dirty="0" smtClean="0"/>
              <a:t>等以</a:t>
            </a:r>
            <a:r>
              <a:rPr lang="en-US" altLang="zh-CN" sz="2200" dirty="0" smtClean="0"/>
              <a:t>DEFLATE</a:t>
            </a:r>
            <a:r>
              <a:rPr lang="zh-CN" altLang="en-US" sz="2200" dirty="0" smtClean="0"/>
              <a:t>算法压缩的多媒体串流格式。 </a:t>
            </a:r>
          </a:p>
          <a:p>
            <a:pPr>
              <a:buNone/>
            </a:pPr>
            <a:r>
              <a:rPr lang="en-US" altLang="zh-CN" sz="2200" dirty="0" smtClean="0"/>
              <a:t>	</a:t>
            </a:r>
            <a:r>
              <a:rPr lang="zh-CN" altLang="en-US" sz="2200" dirty="0" smtClean="0"/>
              <a:t>*</a:t>
            </a:r>
            <a:r>
              <a:rPr lang="en-US" altLang="zh-CN" sz="2200" dirty="0" smtClean="0"/>
              <a:t>	</a:t>
            </a:r>
            <a:r>
              <a:rPr lang="zh-CN" altLang="en-US" sz="2200" dirty="0" smtClean="0"/>
              <a:t> </a:t>
            </a:r>
            <a:r>
              <a:rPr lang="en-US" altLang="zh-CN" sz="2200" dirty="0" err="1" smtClean="0"/>
              <a:t>rsync</a:t>
            </a:r>
            <a:r>
              <a:rPr lang="zh-CN" altLang="en-US" sz="2200" dirty="0" smtClean="0"/>
              <a:t>：以</a:t>
            </a:r>
            <a:r>
              <a:rPr lang="en-US" altLang="zh-CN" sz="2200" dirty="0" smtClean="0"/>
              <a:t>zlib</a:t>
            </a:r>
            <a:r>
              <a:rPr lang="zh-CN" altLang="en-US" sz="2200" dirty="0" smtClean="0"/>
              <a:t>最佳化远端同步时的传输。</a:t>
            </a:r>
            <a:endParaRPr lang="en-US" altLang="zh-CN" sz="2200" dirty="0" smtClean="0"/>
          </a:p>
          <a:p>
            <a:pPr>
              <a:buNone/>
            </a:pPr>
            <a:r>
              <a:rPr lang="en-US" altLang="zh-CN" sz="2000" b="1" dirty="0" smtClean="0">
                <a:latin typeface="Arial" charset="0"/>
                <a:ea typeface="黑体" pitchFamily="2" charset="-122"/>
              </a:rPr>
              <a:t>Cryptlib</a:t>
            </a:r>
          </a:p>
          <a:p>
            <a:pPr>
              <a:buNone/>
            </a:pPr>
            <a:r>
              <a:rPr lang="en-US" altLang="zh-CN" sz="2000" b="1" dirty="0" smtClean="0">
                <a:latin typeface="Arial" charset="0"/>
                <a:ea typeface="黑体" pitchFamily="2" charset="-122"/>
              </a:rPr>
              <a:t>	</a:t>
            </a:r>
            <a:r>
              <a:rPr lang="zh-CN" altLang="en-US" sz="2200" dirty="0" smtClean="0"/>
              <a:t>加密或者解密函数库。它基于传统的计算机安全模型</a:t>
            </a:r>
            <a:r>
              <a:rPr lang="en-US" altLang="zh-CN" sz="2200" dirty="0" smtClean="0"/>
              <a:t>,</a:t>
            </a:r>
            <a:r>
              <a:rPr lang="zh-CN" altLang="en-US" sz="2200" dirty="0" smtClean="0"/>
              <a:t>并涉及到一个安全核心</a:t>
            </a:r>
            <a:r>
              <a:rPr lang="en-US" altLang="zh-CN" sz="2200" dirty="0" smtClean="0"/>
              <a:t>,</a:t>
            </a:r>
            <a:r>
              <a:rPr lang="zh-CN" altLang="en-US" sz="2200" dirty="0" smtClean="0"/>
              <a:t>各种抽象化了的对象位于核心之上。利用此加密库不同层次的接口</a:t>
            </a:r>
            <a:r>
              <a:rPr lang="en-US" altLang="zh-CN" sz="2200" dirty="0" smtClean="0"/>
              <a:t>,</a:t>
            </a:r>
            <a:r>
              <a:rPr lang="zh-CN" altLang="en-US" sz="2200" dirty="0" smtClean="0"/>
              <a:t>可以很容易地为各种应用系统提供安全服务</a:t>
            </a:r>
            <a:r>
              <a:rPr lang="en-US" altLang="zh-CN" sz="2200" dirty="0" smtClean="0"/>
              <a:t>,</a:t>
            </a:r>
            <a:r>
              <a:rPr lang="zh-CN" altLang="en-US" sz="2200" dirty="0" smtClean="0"/>
              <a:t>如加</a:t>
            </a:r>
            <a:r>
              <a:rPr lang="en-US" altLang="zh-CN" sz="2200" dirty="0" smtClean="0"/>
              <a:t>/</a:t>
            </a:r>
            <a:r>
              <a:rPr lang="zh-CN" altLang="en-US" sz="2200" dirty="0" smtClean="0"/>
              <a:t>解密、 数字签名、 认证等。</a:t>
            </a:r>
            <a:r>
              <a:rPr lang="en-US" altLang="en-US" sz="2200" dirty="0" smtClean="0"/>
              <a:t>  cryptlib</a:t>
            </a:r>
            <a:r>
              <a:rPr lang="zh-CN" altLang="en-US" sz="2200" dirty="0" smtClean="0"/>
              <a:t>提供完全安全部门的实施。例如 </a:t>
            </a:r>
            <a:r>
              <a:rPr lang="en-US" altLang="en-US" sz="2200" dirty="0" smtClean="0"/>
              <a:t>S/MIME </a:t>
            </a:r>
            <a:r>
              <a:rPr lang="zh-CN" altLang="en-US" sz="2200" dirty="0" smtClean="0"/>
              <a:t>、</a:t>
            </a:r>
            <a:r>
              <a:rPr lang="en-US" altLang="en-US" sz="2200" dirty="0" smtClean="0"/>
              <a:t>PGP/</a:t>
            </a:r>
            <a:r>
              <a:rPr lang="en-US" altLang="en-US" sz="2200" dirty="0" err="1" smtClean="0"/>
              <a:t>OpenPGP</a:t>
            </a:r>
            <a:r>
              <a:rPr lang="zh-CN" altLang="en-US" sz="2200" dirty="0" smtClean="0"/>
              <a:t>、</a:t>
            </a:r>
            <a:r>
              <a:rPr lang="en-US" altLang="en-US" sz="2200" dirty="0" smtClean="0"/>
              <a:t>SSL/TLS</a:t>
            </a:r>
            <a:r>
              <a:rPr lang="zh-CN" altLang="en-US" sz="2200" dirty="0" smtClean="0"/>
              <a:t>、</a:t>
            </a:r>
            <a:r>
              <a:rPr lang="en-US" altLang="en-US" sz="2200" dirty="0" smtClean="0"/>
              <a:t> </a:t>
            </a:r>
            <a:r>
              <a:rPr lang="zh-CN" altLang="en-US" sz="2200" dirty="0" smtClean="0"/>
              <a:t> </a:t>
            </a:r>
            <a:r>
              <a:rPr lang="en-US" altLang="en-US" sz="2200" dirty="0" smtClean="0"/>
              <a:t>SSH </a:t>
            </a:r>
            <a:r>
              <a:rPr lang="zh-CN" altLang="en-US" sz="2200" dirty="0" smtClean="0"/>
              <a:t>等安全操作</a:t>
            </a:r>
            <a:r>
              <a:rPr lang="en-US" altLang="en-US" sz="2200" dirty="0" smtClean="0"/>
              <a:t>。</a:t>
            </a:r>
            <a:endParaRPr lang="zh-CN" altLang="en-US" sz="2200" dirty="0" smtClean="0"/>
          </a:p>
          <a:p>
            <a:pPr>
              <a:buNone/>
            </a:pPr>
            <a:endParaRPr lang="zh-CN" altLang="en-US" sz="4400" dirty="0" smtClean="0">
              <a:latin typeface="+mn-ea"/>
            </a:endParaRPr>
          </a:p>
          <a:p>
            <a:pPr>
              <a:buNone/>
            </a:pPr>
            <a:endParaRPr lang="zh-CN" altLang="en-US" sz="1200" b="1" dirty="0" smtClean="0">
              <a:latin typeface="Arial" charset="0"/>
              <a:ea typeface="黑体" pitchFamily="2" charset="-122"/>
            </a:endParaRPr>
          </a:p>
          <a:p>
            <a:pPr>
              <a:buNone/>
            </a:pPr>
            <a:endParaRPr lang="zh-CN" altLang="en-US" sz="1200" b="1" dirty="0" smtClean="0">
              <a:latin typeface="Arial" charset="0"/>
              <a:ea typeface="黑体" pitchFamily="2" charset="-122"/>
            </a:endParaRPr>
          </a:p>
          <a:p>
            <a:pPr>
              <a:buNone/>
            </a:pPr>
            <a:endParaRPr lang="zh-CN" altLang="en-US" sz="12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lumMod val="40000"/>
            <a:lumOff val="60000"/>
          </a:schemeClr>
        </a:solidFill>
        <a:ln>
          <a:headEnd type="none" w="med" len="med"/>
          <a:tailEnd type="none" w="med" len="med"/>
        </a:ln>
      </a:spPr>
      <a:bodyPr vert="horz" wrap="none" lIns="91440" tIns="45720" rIns="91440" bIns="45720" numCol="1" rtlCol="0" anchor="ctr" anchorCtr="1" compatLnSpc="1">
        <a:prstTxWarp prst="textNoShape">
          <a:avLst/>
        </a:prstTxWarp>
      </a:bodyPr>
      <a:lstStyle>
        <a:defPPr algn="ctr">
          <a:defRPr sz="1200" dirty="0" smtClean="0">
            <a:solidFill>
              <a:schemeClr val="tx1"/>
            </a:solidFill>
            <a:latin typeface="Arial" charset="0"/>
            <a:ea typeface="黑体" pitchFamily="2" charset="-122"/>
          </a:defRPr>
        </a:defPPr>
      </a:lstStyle>
      <a:style>
        <a:lnRef idx="1">
          <a:schemeClr val="accent5"/>
        </a:lnRef>
        <a:fillRef idx="3">
          <a:schemeClr val="accent5"/>
        </a:fillRef>
        <a:effectRef idx="2">
          <a:schemeClr val="accent5"/>
        </a:effectRef>
        <a:fontRef idx="minor">
          <a:schemeClr val="lt1"/>
        </a:fontRef>
      </a:style>
    </a:spDef>
    <a:lnDef>
      <a:spPr bwMode="auto">
        <a:noFill/>
        <a:ln w="25400" cmpd="sng">
          <a:solidFill>
            <a:srgbClr val="00B0F0"/>
          </a:solidFill>
          <a:miter lim="800000"/>
          <a:headEnd type="none"/>
          <a:tailEnd type="none" w="med" len="med"/>
        </a:ln>
      </a:spPr>
      <a:bodyPr/>
      <a:lstStyle/>
    </a:lnDef>
    <a:txDef>
      <a:spPr>
        <a:noFill/>
        <a:ln>
          <a:solidFill>
            <a:schemeClr val="bg1">
              <a:lumMod val="95000"/>
            </a:schemeClr>
          </a:solidFill>
        </a:ln>
      </a:spPr>
      <a:bodyPr wrap="square" rtlCol="0">
        <a:spAutoFit/>
      </a:bodyPr>
      <a:lstStyle>
        <a:defPPr>
          <a:defRPr sz="1400" dirty="0" smtClean="0"/>
        </a:defPPr>
      </a:lstStyle>
    </a:tx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pera2010主题</Template>
  <TotalTime>33925</TotalTime>
  <Words>288</Words>
  <Application>Microsoft Office PowerPoint</Application>
  <PresentationFormat>全屏显示(4:3)</PresentationFormat>
  <Paragraphs>145</Paragraphs>
  <Slides>8</Slides>
  <Notes>1</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主题1</vt:lpstr>
      <vt:lpstr>综合设计客户端PERA13.1IT架构</vt:lpstr>
      <vt:lpstr>数据访问及通讯接口</vt:lpstr>
      <vt:lpstr>数据库访问及通讯接口</vt:lpstr>
      <vt:lpstr>技术架构支撑—Client端名词解释1</vt:lpstr>
      <vt:lpstr>技术架构支撑—Client端名词解释2</vt:lpstr>
      <vt:lpstr>技术架构支撑—Client端名词解释3</vt:lpstr>
      <vt:lpstr>技术架构支撑—Client端名词解释4</vt:lpstr>
      <vt:lpstr>技术架构支撑—Client端名词解释6</vt:lpstr>
    </vt:vector>
  </TitlesOfParts>
  <Company>pera global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产品规划</dc:title>
  <dc:subject>协同仿真平台</dc:subject>
  <dc:creator>renjiangtao</dc:creator>
  <cp:lastModifiedBy>冯维</cp:lastModifiedBy>
  <cp:revision>1523</cp:revision>
  <dcterms:created xsi:type="dcterms:W3CDTF">2009-02-06T02:56:07Z</dcterms:created>
  <dcterms:modified xsi:type="dcterms:W3CDTF">2014-11-04T03:53:33Z</dcterms:modified>
</cp:coreProperties>
</file>