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7" r:id="rId4"/>
    <p:sldId id="271" r:id="rId5"/>
    <p:sldId id="278" r:id="rId6"/>
    <p:sldId id="272" r:id="rId7"/>
    <p:sldId id="258" r:id="rId8"/>
    <p:sldId id="265" r:id="rId9"/>
    <p:sldId id="270" r:id="rId10"/>
    <p:sldId id="273" r:id="rId11"/>
    <p:sldId id="274" r:id="rId12"/>
    <p:sldId id="276" r:id="rId13"/>
    <p:sldId id="275" r:id="rId14"/>
    <p:sldId id="259" r:id="rId15"/>
    <p:sldId id="266" r:id="rId16"/>
    <p:sldId id="264" r:id="rId17"/>
    <p:sldId id="260" r:id="rId18"/>
    <p:sldId id="268" r:id="rId19"/>
    <p:sldId id="267" r:id="rId20"/>
    <p:sldId id="261" r:id="rId21"/>
    <p:sldId id="262" r:id="rId22"/>
    <p:sldId id="263" r:id="rId23"/>
    <p:sldId id="26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2013-11-29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DRM</a:t>
            </a:r>
            <a:r>
              <a:rPr lang="zh-CN" altLang="en-US" dirty="0" smtClean="0"/>
              <a:t>内部实现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Agent:</a:t>
            </a:r>
            <a:r>
              <a:rPr lang="zh-CN" altLang="en-US" dirty="0" smtClean="0"/>
              <a:t>执行逻辑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JobExecuteListener</a:t>
            </a:r>
            <a:r>
              <a:rPr lang="zh-CN" altLang="en-US" dirty="0" smtClean="0"/>
              <a:t>收到任务执行消息，启动线程调用</a:t>
            </a:r>
            <a:r>
              <a:rPr lang="en-US" altLang="zh-CN" dirty="0" err="1" smtClean="0"/>
              <a:t>AgentExecutor</a:t>
            </a:r>
            <a:r>
              <a:rPr lang="en-US" altLang="zh-CN" dirty="0" smtClean="0"/>
              <a:t>.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executeJob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AgentExecutor</a:t>
            </a:r>
            <a:r>
              <a:rPr lang="zh-CN" altLang="en-US" dirty="0" smtClean="0"/>
              <a:t>更新任务状态为已接受，初始化任务上下文，实例化</a:t>
            </a:r>
            <a:r>
              <a:rPr lang="en-US" altLang="zh-CN" dirty="0" err="1" smtClean="0"/>
              <a:t>CompExecutor</a:t>
            </a:r>
            <a:r>
              <a:rPr lang="zh-CN" altLang="en-US" dirty="0" smtClean="0"/>
              <a:t>，启动线程执行</a:t>
            </a:r>
            <a:r>
              <a:rPr lang="en-US" altLang="zh-CN" dirty="0" err="1" smtClean="0"/>
              <a:t>CompExecutor</a:t>
            </a:r>
            <a:endParaRPr lang="en-US" altLang="zh-CN" dirty="0" smtClean="0"/>
          </a:p>
          <a:p>
            <a:r>
              <a:rPr lang="en-US" altLang="zh-CN" dirty="0" err="1" smtClean="0"/>
              <a:t>CompExecutor</a:t>
            </a:r>
            <a:r>
              <a:rPr lang="zh-CN" altLang="en-US" dirty="0" smtClean="0"/>
              <a:t>实例是，根据任务</a:t>
            </a:r>
            <a:r>
              <a:rPr lang="en-US" altLang="zh-CN" dirty="0" err="1" smtClean="0"/>
              <a:t>ComponentClass</a:t>
            </a:r>
            <a:r>
              <a:rPr lang="zh-CN" altLang="en-US" dirty="0" smtClean="0"/>
              <a:t>实例化实际的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，注册任务中止监听，执行过程如下：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更新任务状态正在执行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下载任务相关数据：多线程分段下载数据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的任务前处理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的任务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的任务后处理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执行结束后，更新参数的执行结果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通知服务器任务执行结束：服务器发送</a:t>
            </a:r>
            <a:r>
              <a:rPr lang="en-US" altLang="zh-CN" dirty="0" smtClean="0"/>
              <a:t>out.xml</a:t>
            </a:r>
            <a:r>
              <a:rPr lang="zh-CN" altLang="en-US" dirty="0" smtClean="0"/>
              <a:t>给</a:t>
            </a:r>
            <a:r>
              <a:rPr lang="en-US" altLang="zh-CN" dirty="0" smtClean="0"/>
              <a:t>CFLOW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通知服务器并发任务</a:t>
            </a:r>
            <a:r>
              <a:rPr lang="en-US" altLang="zh-CN" dirty="0" smtClean="0"/>
              <a:t>-1</a:t>
            </a:r>
          </a:p>
          <a:p>
            <a:pPr lvl="1"/>
            <a:r>
              <a:rPr lang="zh-CN" altLang="en-US" dirty="0" smtClean="0"/>
              <a:t>注销中止任务监听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</a:t>
            </a:r>
            <a:r>
              <a:rPr lang="zh-CN" altLang="en-US" dirty="0" smtClean="0"/>
              <a:t>组件执行逻辑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执行前处理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设置命令中止标志（等待某文件输出）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拷贝</a:t>
            </a:r>
            <a:r>
              <a:rPr lang="en-US" altLang="zh-CN" dirty="0" err="1" smtClean="0"/>
              <a:t>bot</a:t>
            </a:r>
            <a:r>
              <a:rPr lang="zh-CN" altLang="en-US" dirty="0" smtClean="0"/>
              <a:t>文件的附件到任务执行目录</a:t>
            </a:r>
            <a:endParaRPr lang="en-US" altLang="zh-CN" dirty="0" smtClean="0"/>
          </a:p>
          <a:p>
            <a:r>
              <a:rPr lang="zh-CN" altLang="en-US" dirty="0" smtClean="0"/>
              <a:t>执行命令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系统自动更新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脚本文件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生成脚本运行相关参数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CommandEngine.</a:t>
            </a:r>
            <a:r>
              <a:rPr lang="en-US" altLang="zh-CN" i="1" dirty="0" err="1" smtClean="0"/>
              <a:t>execute</a:t>
            </a:r>
            <a:r>
              <a:rPr lang="zh-CN" altLang="en-US" i="1" dirty="0" smtClean="0"/>
              <a:t>执行脚本，等待输出</a:t>
            </a:r>
            <a:endParaRPr lang="en-US" altLang="zh-CN" i="1" dirty="0" smtClean="0"/>
          </a:p>
          <a:p>
            <a:pPr lvl="2"/>
            <a:r>
              <a:rPr lang="zh-CN" altLang="en-US" i="1" dirty="0" smtClean="0"/>
              <a:t>输出为</a:t>
            </a:r>
            <a:r>
              <a:rPr lang="en-US" altLang="zh-CN" i="1" dirty="0" smtClean="0"/>
              <a:t>0</a:t>
            </a:r>
            <a:r>
              <a:rPr lang="zh-CN" altLang="en-US" i="1" dirty="0" smtClean="0"/>
              <a:t>，表示正常结束</a:t>
            </a:r>
            <a:endParaRPr lang="en-US" altLang="zh-CN" i="1" dirty="0" smtClean="0"/>
          </a:p>
          <a:p>
            <a:pPr lvl="2"/>
            <a:r>
              <a:rPr lang="zh-CN" altLang="en-US" i="1" dirty="0" smtClean="0"/>
              <a:t>输出不为</a:t>
            </a:r>
            <a:r>
              <a:rPr lang="en-US" altLang="zh-CN" i="1" dirty="0" smtClean="0"/>
              <a:t>0</a:t>
            </a:r>
            <a:r>
              <a:rPr lang="zh-CN" altLang="en-US" i="1" dirty="0" smtClean="0"/>
              <a:t>，非正常结束，查看该结果含义</a:t>
            </a:r>
            <a:endParaRPr lang="en-US" altLang="zh-CN" i="1" dirty="0" smtClean="0"/>
          </a:p>
          <a:p>
            <a:pPr lvl="1"/>
            <a:r>
              <a:rPr lang="zh-CN" altLang="en-US" i="1" dirty="0" smtClean="0"/>
              <a:t>执行完毕，如果有输出标志文件，等待该文件生成</a:t>
            </a:r>
            <a:endParaRPr lang="en-US" altLang="zh-CN" i="1" dirty="0" smtClean="0"/>
          </a:p>
          <a:p>
            <a:r>
              <a:rPr lang="zh-CN" altLang="en-US" i="1" dirty="0" smtClean="0"/>
              <a:t>执行后处理</a:t>
            </a:r>
            <a:endParaRPr lang="en-US" altLang="zh-CN" i="1" dirty="0" smtClean="0"/>
          </a:p>
          <a:p>
            <a:pPr lvl="1"/>
            <a:r>
              <a:rPr lang="zh-CN" altLang="en-US" i="1" dirty="0" smtClean="0"/>
              <a:t>将执行生成的文件上传</a:t>
            </a:r>
            <a:r>
              <a:rPr lang="en-US" altLang="zh-CN" i="1" dirty="0" smtClean="0"/>
              <a:t>DMS</a:t>
            </a:r>
            <a:r>
              <a:rPr lang="zh-CN" altLang="en-US" i="1" dirty="0" smtClean="0"/>
              <a:t>，生成</a:t>
            </a:r>
            <a:r>
              <a:rPr lang="en-US" altLang="zh-CN" i="1" dirty="0" smtClean="0"/>
              <a:t>out.xml</a:t>
            </a:r>
            <a:r>
              <a:rPr lang="zh-CN" altLang="en-US" i="1" dirty="0" smtClean="0"/>
              <a:t>文件，上传</a:t>
            </a:r>
            <a:r>
              <a:rPr lang="en-US" altLang="zh-CN" i="1" dirty="0" smtClean="0"/>
              <a:t>out.xml</a:t>
            </a:r>
            <a:r>
              <a:rPr lang="zh-CN" altLang="en-US" i="1" dirty="0" smtClean="0"/>
              <a:t>文件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Dataparser</a:t>
            </a:r>
            <a:r>
              <a:rPr lang="zh-CN" altLang="en-US" dirty="0" smtClean="0"/>
              <a:t>组件执行</a:t>
            </a:r>
            <a:r>
              <a:rPr lang="zh-CN" altLang="en-US" dirty="0" smtClean="0"/>
              <a:t>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继承</a:t>
            </a:r>
            <a:r>
              <a:rPr lang="en-US" altLang="zh-CN" dirty="0" err="1" smtClean="0"/>
              <a:t>CommandComponent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zh-CN" altLang="en-US" dirty="0" smtClean="0"/>
              <a:t>执行前处理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err="1" smtClean="0"/>
              <a:t>CommandComponent</a:t>
            </a:r>
            <a:r>
              <a:rPr lang="zh-CN" altLang="en-US" dirty="0" smtClean="0"/>
              <a:t>组件执行前处理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获得</a:t>
            </a:r>
            <a:r>
              <a:rPr lang="en-US" altLang="zh-CN" i="1" dirty="0" err="1" smtClean="0"/>
              <a:t>Mapping_Xml</a:t>
            </a:r>
            <a:r>
              <a:rPr lang="zh-CN" altLang="en-US" i="1" dirty="0" smtClean="0"/>
              <a:t>文件，解析生成</a:t>
            </a:r>
            <a:r>
              <a:rPr lang="en-US" altLang="zh-CN" dirty="0" err="1" smtClean="0"/>
              <a:t>MappingInfo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缓存任务相关文件及其文件格式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err="1" smtClean="0"/>
              <a:t>MappingInfo</a:t>
            </a:r>
            <a:r>
              <a:rPr lang="zh-CN" altLang="en-US" dirty="0" smtClean="0"/>
              <a:t>数组中的写操作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将更改的文件写入磁盘</a:t>
            </a:r>
            <a:endParaRPr lang="en-US" altLang="zh-CN" dirty="0" smtClean="0"/>
          </a:p>
          <a:p>
            <a:r>
              <a:rPr lang="zh-CN" altLang="en-US" dirty="0" smtClean="0"/>
              <a:t>执行任务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err="1" smtClean="0"/>
              <a:t>CommandComponent</a:t>
            </a:r>
            <a:r>
              <a:rPr lang="zh-CN" altLang="en-US" dirty="0" smtClean="0"/>
              <a:t>组件操作</a:t>
            </a:r>
            <a:endParaRPr lang="en-US" altLang="zh-CN" dirty="0" smtClean="0"/>
          </a:p>
          <a:p>
            <a:r>
              <a:rPr lang="zh-CN" altLang="en-US" dirty="0" smtClean="0"/>
              <a:t>执行后处理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err="1" smtClean="0"/>
              <a:t>MappingInfo</a:t>
            </a:r>
            <a:r>
              <a:rPr lang="zh-CN" altLang="en-US" dirty="0" smtClean="0"/>
              <a:t>数组中</a:t>
            </a:r>
            <a:r>
              <a:rPr lang="zh-CN" altLang="en-US" dirty="0" smtClean="0"/>
              <a:t>的读操作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err="1" smtClean="0"/>
              <a:t>CommandComponent</a:t>
            </a:r>
            <a:r>
              <a:rPr lang="zh-CN" altLang="en-US" dirty="0" smtClean="0"/>
              <a:t>组件</a:t>
            </a:r>
            <a:r>
              <a:rPr lang="zh-CN" altLang="en-US" dirty="0" smtClean="0"/>
              <a:t>执行后处理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Robot</a:t>
            </a:r>
            <a:r>
              <a:rPr lang="zh-CN" altLang="en-US" dirty="0" smtClean="0"/>
              <a:t>组件执行逻辑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任务前处理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smtClean="0"/>
              <a:t>out.xml</a:t>
            </a:r>
            <a:r>
              <a:rPr lang="zh-CN" altLang="en-US" dirty="0" smtClean="0"/>
              <a:t>文件的任务实际路径</a:t>
            </a:r>
            <a:endParaRPr lang="en-US" altLang="zh-CN" dirty="0" smtClean="0"/>
          </a:p>
          <a:p>
            <a:r>
              <a:rPr lang="zh-CN" altLang="en-US" dirty="0" smtClean="0"/>
              <a:t>执行任务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获得任务执行消息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通知本地</a:t>
            </a:r>
            <a:r>
              <a:rPr lang="en-US" altLang="zh-CN" dirty="0" smtClean="0"/>
              <a:t>GRC</a:t>
            </a:r>
            <a:r>
              <a:rPr lang="zh-CN" altLang="en-US" dirty="0" smtClean="0"/>
              <a:t>执行任务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等待</a:t>
            </a:r>
            <a:r>
              <a:rPr lang="en-US" altLang="zh-CN" dirty="0" smtClean="0"/>
              <a:t>out.xml</a:t>
            </a:r>
            <a:r>
              <a:rPr lang="zh-CN" altLang="en-US" dirty="0" smtClean="0"/>
              <a:t>文件输出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Agent-</a:t>
            </a:r>
            <a:r>
              <a:rPr lang="zh-CN" altLang="en-US" dirty="0" smtClean="0"/>
              <a:t>包结构说明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com.peraglobal.drm.agent</a:t>
            </a:r>
            <a:r>
              <a:rPr lang="zh-CN" altLang="en-US" dirty="0" smtClean="0"/>
              <a:t>包：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启动类</a:t>
            </a:r>
            <a:endParaRPr lang="en-US" altLang="zh-CN" dirty="0" smtClean="0"/>
          </a:p>
          <a:p>
            <a:r>
              <a:rPr lang="en-US" altLang="zh-CN" dirty="0" err="1" smtClean="0"/>
              <a:t>com.peraglobal.drm.agent.component</a:t>
            </a:r>
            <a:r>
              <a:rPr lang="zh-CN" altLang="en-US" dirty="0" smtClean="0"/>
              <a:t>包：组件接口和上下文</a:t>
            </a:r>
            <a:endParaRPr lang="en-US" altLang="zh-CN" dirty="0" smtClean="0"/>
          </a:p>
          <a:p>
            <a:r>
              <a:rPr lang="en-US" altLang="zh-CN" dirty="0" err="1" smtClean="0"/>
              <a:t>com.peraglobal.drm.agent.component.command</a:t>
            </a:r>
            <a:r>
              <a:rPr lang="zh-CN" altLang="en-US" dirty="0" smtClean="0"/>
              <a:t>包：</a:t>
            </a:r>
            <a:r>
              <a:rPr lang="en-US" altLang="zh-CN" dirty="0" smtClean="0"/>
              <a:t>CMD</a:t>
            </a:r>
            <a:r>
              <a:rPr lang="zh-CN" altLang="en-US" dirty="0" smtClean="0"/>
              <a:t>组件执行</a:t>
            </a:r>
            <a:endParaRPr lang="en-US" altLang="zh-CN" dirty="0" smtClean="0"/>
          </a:p>
          <a:p>
            <a:r>
              <a:rPr lang="en-US" altLang="zh-CN" dirty="0" err="1" smtClean="0"/>
              <a:t>com.peraglobal.drm.agent.component.dataparser</a:t>
            </a:r>
            <a:r>
              <a:rPr lang="zh-CN" altLang="en-US" dirty="0" smtClean="0"/>
              <a:t>包：三合一组件执行</a:t>
            </a:r>
            <a:endParaRPr lang="en-US" altLang="zh-CN" dirty="0" smtClean="0"/>
          </a:p>
          <a:p>
            <a:r>
              <a:rPr lang="en-US" altLang="zh-CN" dirty="0" err="1" smtClean="0"/>
              <a:t>com.peraglobal.drm.agent.component.robot</a:t>
            </a:r>
            <a:r>
              <a:rPr lang="zh-CN" altLang="en-US" dirty="0" smtClean="0"/>
              <a:t>包：</a:t>
            </a:r>
            <a:r>
              <a:rPr lang="en-US" altLang="zh-CN" dirty="0" smtClean="0"/>
              <a:t>GRC</a:t>
            </a:r>
            <a:r>
              <a:rPr lang="zh-CN" altLang="en-US" dirty="0" smtClean="0"/>
              <a:t>组件执行</a:t>
            </a:r>
            <a:endParaRPr lang="en-US" altLang="zh-CN" dirty="0" smtClean="0"/>
          </a:p>
          <a:p>
            <a:r>
              <a:rPr lang="en-US" altLang="zh-CN" dirty="0" err="1" smtClean="0"/>
              <a:t>com.peraglobal.drm.agent.config</a:t>
            </a:r>
            <a:r>
              <a:rPr lang="zh-CN" altLang="en-US" dirty="0" smtClean="0"/>
              <a:t>包：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的配置相关</a:t>
            </a:r>
            <a:endParaRPr lang="en-US" altLang="zh-CN" dirty="0" smtClean="0"/>
          </a:p>
          <a:p>
            <a:r>
              <a:rPr lang="en-US" altLang="zh-CN" dirty="0" err="1" smtClean="0"/>
              <a:t>com.peraglobal.drm.agent.env</a:t>
            </a:r>
            <a:r>
              <a:rPr lang="zh-CN" altLang="en-US" dirty="0" smtClean="0"/>
              <a:t>包：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启动环境检查</a:t>
            </a:r>
            <a:endParaRPr lang="en-US" altLang="zh-CN" dirty="0" smtClean="0"/>
          </a:p>
          <a:p>
            <a:r>
              <a:rPr lang="en-US" altLang="zh-CN" dirty="0" err="1" smtClean="0"/>
              <a:t>com.peraglobal.drm.agent.hardware</a:t>
            </a:r>
            <a:r>
              <a:rPr lang="zh-CN" altLang="en-US" dirty="0" smtClean="0"/>
              <a:t>包：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的硬件信息收集</a:t>
            </a:r>
            <a:endParaRPr lang="en-US" altLang="zh-CN" dirty="0" smtClean="0"/>
          </a:p>
          <a:p>
            <a:r>
              <a:rPr lang="en-US" altLang="zh-CN" dirty="0" err="1" smtClean="0"/>
              <a:t>com.peraglobal.drm.agent.register</a:t>
            </a:r>
            <a:r>
              <a:rPr lang="zh-CN" altLang="en-US" dirty="0" smtClean="0"/>
              <a:t>包：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注册和心跳</a:t>
            </a:r>
            <a:endParaRPr lang="en-US" altLang="zh-CN" dirty="0" smtClean="0"/>
          </a:p>
          <a:p>
            <a:r>
              <a:rPr lang="en-US" altLang="zh-CN" dirty="0" err="1" smtClean="0"/>
              <a:t>com.peraglobal.drm.logger</a:t>
            </a:r>
            <a:r>
              <a:rPr lang="zh-CN" altLang="en-US" dirty="0" smtClean="0"/>
              <a:t>包：日志包</a:t>
            </a:r>
            <a:endParaRPr lang="en-US" altLang="zh-CN" dirty="0" smtClean="0"/>
          </a:p>
          <a:p>
            <a:r>
              <a:rPr lang="en-US" altLang="zh-CN" dirty="0" err="1" smtClean="0"/>
              <a:t>com.peraglobal.drm.message</a:t>
            </a:r>
            <a:r>
              <a:rPr lang="zh-CN" altLang="en-US" dirty="0" smtClean="0"/>
              <a:t>包：消息容器</a:t>
            </a:r>
            <a:endParaRPr lang="en-US" altLang="zh-CN" dirty="0" smtClean="0"/>
          </a:p>
          <a:p>
            <a:r>
              <a:rPr lang="en-US" altLang="zh-CN" dirty="0" err="1" smtClean="0"/>
              <a:t>com.peraglobal.drm.remote</a:t>
            </a:r>
            <a:r>
              <a:rPr lang="zh-CN" altLang="en-US" dirty="0" smtClean="0"/>
              <a:t>包：远程调用，包含内部调用</a:t>
            </a:r>
            <a:r>
              <a:rPr lang="en-US" altLang="zh-CN" dirty="0" err="1" smtClean="0"/>
              <a:t>AgentRemote</a:t>
            </a:r>
            <a:r>
              <a:rPr lang="zh-CN" altLang="en-US" dirty="0" smtClean="0"/>
              <a:t>，调用端</a:t>
            </a:r>
            <a:r>
              <a:rPr lang="en-US" altLang="zh-CN" dirty="0" err="1" smtClean="0"/>
              <a:t>DmsRmiRemote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RobotRemoteServiceProxy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扩展说明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1" dirty="0" err="1" smtClean="0"/>
              <a:t>com.peraglobal.drm.agent.component.Component</a:t>
            </a:r>
            <a:endParaRPr lang="en-US" altLang="zh-CN" b="1" dirty="0" smtClean="0"/>
          </a:p>
          <a:p>
            <a:pPr lvl="1"/>
            <a:r>
              <a:rPr lang="en-US" altLang="zh-CN" dirty="0" err="1" smtClean="0"/>
              <a:t>CommandComponent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DataParserComponent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RobotComponent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SgeComponent</a:t>
            </a:r>
            <a:endParaRPr lang="en-US" altLang="zh-CN" dirty="0" smtClean="0"/>
          </a:p>
          <a:p>
            <a:r>
              <a:rPr lang="en-US" altLang="zh-CN" b="1" dirty="0" err="1" smtClean="0"/>
              <a:t>com.peraglobal.drm.agent.env.CheckItem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SoftwareCheck</a:t>
            </a:r>
            <a:endParaRPr lang="en-US" altLang="zh-CN" b="1" dirty="0" smtClean="0"/>
          </a:p>
          <a:p>
            <a:r>
              <a:rPr lang="en-US" altLang="zh-CN" b="1" dirty="0" err="1" smtClean="0"/>
              <a:t>com.peraglobal.drm.agent.hardware.AbstractCollector</a:t>
            </a:r>
            <a:endParaRPr lang="en-US" altLang="zh-CN" b="1" dirty="0" smtClean="0"/>
          </a:p>
          <a:p>
            <a:pPr lvl="1"/>
            <a:r>
              <a:rPr lang="en-US" altLang="zh-CN" dirty="0" err="1" smtClean="0"/>
              <a:t>CpuCollector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DiskCollector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MemCollector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NetCollector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ProcCollector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消息通讯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DRM</a:t>
            </a:r>
            <a:r>
              <a:rPr lang="zh-CN" altLang="en-US" dirty="0" smtClean="0"/>
              <a:t>服务端为发送端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广播消息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通知任务节点执行广播：</a:t>
            </a:r>
            <a:r>
              <a:rPr lang="en-US" altLang="zh-CN" dirty="0" err="1" smtClean="0"/>
              <a:t>topic.drm.job.execute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通知任务节点中止任务广播：</a:t>
            </a:r>
            <a:r>
              <a:rPr lang="en-US" altLang="zh-CN" dirty="0" err="1" smtClean="0"/>
              <a:t>topic.drm.job.interrupt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队列消息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通知服务器进行</a:t>
            </a:r>
            <a:r>
              <a:rPr lang="en-US" altLang="zh-CN" u="sng" dirty="0" err="1" smtClean="0"/>
              <a:t>Bot</a:t>
            </a:r>
            <a:r>
              <a:rPr lang="zh-CN" altLang="en-US" u="sng" dirty="0" smtClean="0"/>
              <a:t>解析：</a:t>
            </a:r>
            <a:r>
              <a:rPr lang="en-US" altLang="zh-CN" dirty="0" err="1" smtClean="0"/>
              <a:t>queue.drm.robot.parse</a:t>
            </a:r>
            <a:endParaRPr lang="en-US" altLang="zh-CN" u="sng" dirty="0" smtClean="0"/>
          </a:p>
          <a:p>
            <a:pPr lvl="2"/>
            <a:r>
              <a:rPr lang="zh-CN" altLang="en-US" dirty="0" smtClean="0"/>
              <a:t>通知服务器进行任务分配：</a:t>
            </a:r>
            <a:r>
              <a:rPr lang="en-US" altLang="zh-CN" dirty="0" err="1" smtClean="0"/>
              <a:t>queue.drm.job.dispatch</a:t>
            </a:r>
            <a:endParaRPr lang="en-US" altLang="zh-CN" dirty="0" smtClean="0"/>
          </a:p>
          <a:p>
            <a:r>
              <a:rPr lang="en-US" altLang="zh-CN" dirty="0" smtClean="0"/>
              <a:t>Agent</a:t>
            </a:r>
            <a:r>
              <a:rPr lang="zh-CN" altLang="en-US" dirty="0" smtClean="0"/>
              <a:t>作为发送端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队列消息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通知服务器任务完成：</a:t>
            </a:r>
            <a:r>
              <a:rPr lang="en-US" altLang="zh-CN" dirty="0" err="1" smtClean="0"/>
              <a:t>queue.drm.job.finish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内部服务接口（一）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611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err="1" smtClean="0"/>
              <a:t>com.peraglobal.drm.remote.AgentRemote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DRM</a:t>
            </a:r>
            <a:r>
              <a:rPr lang="zh-CN" altLang="en-US" b="1" dirty="0" smtClean="0"/>
              <a:t>服务器作为提供端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提供</a:t>
            </a:r>
            <a:r>
              <a:rPr lang="en-US" altLang="zh-CN" b="1" dirty="0" smtClean="0"/>
              <a:t>agent</a:t>
            </a:r>
            <a:r>
              <a:rPr lang="zh-CN" altLang="en-US" b="1" dirty="0" smtClean="0"/>
              <a:t>运行所需要的相关数据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通过</a:t>
            </a:r>
            <a:r>
              <a:rPr lang="en-US" altLang="zh-CN" b="1" dirty="0" err="1" smtClean="0"/>
              <a:t>dubbo</a:t>
            </a:r>
            <a:r>
              <a:rPr lang="zh-CN" altLang="en-US" b="1" dirty="0" smtClean="0"/>
              <a:t>实现</a:t>
            </a:r>
            <a:endParaRPr lang="en-US" altLang="zh-CN" b="1" dirty="0" smtClean="0"/>
          </a:p>
          <a:p>
            <a:pPr lvl="1"/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852936"/>
            <a:ext cx="3632043" cy="38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内部服务接口（二）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 err="1" smtClean="0"/>
              <a:t>com.peraglobal.drm.remote.NodeRemoteServiceProxy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各个</a:t>
            </a:r>
            <a:r>
              <a:rPr lang="en-US" altLang="zh-CN" b="1" dirty="0" smtClean="0"/>
              <a:t>agent</a:t>
            </a:r>
            <a:r>
              <a:rPr lang="zh-CN" altLang="en-US" b="1" dirty="0" smtClean="0"/>
              <a:t>作为服务提供端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消息通知替换项，提供给性能优化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接口文件：</a:t>
            </a:r>
            <a:r>
              <a:rPr lang="en-US" altLang="zh-CN" b="1" dirty="0" smtClean="0"/>
              <a:t>NodeRemoteService.ice</a:t>
            </a:r>
          </a:p>
          <a:p>
            <a:pPr lvl="1"/>
            <a:r>
              <a:rPr lang="zh-CN" altLang="en-US" b="1" dirty="0" smtClean="0"/>
              <a:t>通知节点更改配置文件、执行任务或者中止任务</a:t>
            </a:r>
            <a:endParaRPr lang="en-US" altLang="zh-CN" b="1" dirty="0" smtClean="0"/>
          </a:p>
          <a:p>
            <a:pPr lvl="2"/>
            <a:r>
              <a:rPr lang="en-US" altLang="zh-CN" b="1" dirty="0" smtClean="0"/>
              <a:t>string </a:t>
            </a:r>
            <a:r>
              <a:rPr lang="en-US" altLang="zh-CN" b="1" dirty="0" err="1" smtClean="0"/>
              <a:t>updateNode</a:t>
            </a:r>
            <a:r>
              <a:rPr lang="en-US" altLang="zh-CN" b="1" dirty="0" smtClean="0"/>
              <a:t>(string </a:t>
            </a:r>
            <a:r>
              <a:rPr lang="en-US" altLang="zh-CN" b="1" dirty="0" err="1" smtClean="0"/>
              <a:t>nodeInfo</a:t>
            </a:r>
            <a:r>
              <a:rPr lang="en-US" altLang="zh-CN" b="1" dirty="0" smtClean="0"/>
              <a:t>);</a:t>
            </a:r>
          </a:p>
          <a:p>
            <a:pPr lvl="2"/>
            <a:r>
              <a:rPr lang="en-US" altLang="zh-CN" b="1" dirty="0" smtClean="0"/>
              <a:t>void </a:t>
            </a:r>
            <a:r>
              <a:rPr lang="en-US" altLang="zh-CN" b="1" dirty="0" err="1" smtClean="0"/>
              <a:t>executeJob</a:t>
            </a:r>
            <a:r>
              <a:rPr lang="en-US" altLang="zh-CN" b="1" dirty="0" smtClean="0"/>
              <a:t>(long </a:t>
            </a:r>
            <a:r>
              <a:rPr lang="en-US" altLang="zh-CN" b="1" dirty="0" err="1" smtClean="0"/>
              <a:t>jobId</a:t>
            </a:r>
            <a:r>
              <a:rPr lang="en-US" altLang="zh-CN" b="1" dirty="0" smtClean="0"/>
              <a:t>);</a:t>
            </a:r>
          </a:p>
          <a:p>
            <a:pPr lvl="2"/>
            <a:r>
              <a:rPr lang="en-US" altLang="zh-CN" b="1" dirty="0" smtClean="0"/>
              <a:t>void </a:t>
            </a:r>
            <a:r>
              <a:rPr lang="en-US" altLang="zh-CN" b="1" dirty="0" err="1" smtClean="0"/>
              <a:t>runRobotFinished</a:t>
            </a:r>
            <a:r>
              <a:rPr lang="en-US" altLang="zh-CN" b="1" dirty="0" smtClean="0"/>
              <a:t>(string </a:t>
            </a:r>
            <a:r>
              <a:rPr lang="en-US" altLang="zh-CN" b="1" dirty="0" err="1" smtClean="0"/>
              <a:t>taskId</a:t>
            </a:r>
            <a:r>
              <a:rPr lang="en-US" altLang="zh-CN" b="1" dirty="0" smtClean="0"/>
              <a:t>);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外部服务接口（作为提供端）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 err="1" smtClean="0"/>
              <a:t>RobotRemoteService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接受启动、中止任务消息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接口文件</a:t>
            </a:r>
            <a:r>
              <a:rPr lang="en-US" altLang="zh-CN" dirty="0" smtClean="0"/>
              <a:t>RobotRemoteService.ice</a:t>
            </a:r>
          </a:p>
          <a:p>
            <a:pPr lvl="1"/>
            <a:r>
              <a:rPr lang="zh-CN" altLang="en-US" dirty="0" smtClean="0"/>
              <a:t>服务实现</a:t>
            </a:r>
            <a:r>
              <a:rPr lang="en-US" altLang="zh-CN" b="1" dirty="0" err="1" smtClean="0"/>
              <a:t>com.peraglobal.drm.remote.impl.RobotRemoteServiceImpl</a:t>
            </a:r>
            <a:endParaRPr lang="en-US" altLang="zh-CN" b="1" dirty="0" smtClean="0"/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runRobotStart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robotInfo</a:t>
            </a:r>
            <a:r>
              <a:rPr lang="en-US" altLang="zh-CN" dirty="0" smtClean="0"/>
              <a:t>) throws </a:t>
            </a:r>
            <a:r>
              <a:rPr lang="en-US" altLang="zh-CN" dirty="0" err="1" smtClean="0"/>
              <a:t>RemoteException</a:t>
            </a:r>
            <a:r>
              <a:rPr lang="en-US" altLang="zh-CN" dirty="0" smtClean="0"/>
              <a:t>;</a:t>
            </a:r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runRobotStop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taskId</a:t>
            </a:r>
            <a:r>
              <a:rPr lang="en-US" altLang="zh-CN" dirty="0" smtClean="0"/>
              <a:t>) throws </a:t>
            </a:r>
            <a:r>
              <a:rPr lang="en-US" altLang="zh-CN" dirty="0" err="1" smtClean="0"/>
              <a:t>RemoteException</a:t>
            </a:r>
            <a:r>
              <a:rPr lang="en-US" altLang="zh-CN" dirty="0" smtClean="0"/>
              <a:t>;</a:t>
            </a:r>
          </a:p>
          <a:p>
            <a:pPr lvl="2"/>
            <a:r>
              <a:rPr lang="en-US" altLang="zh-CN" dirty="0" smtClean="0"/>
              <a:t>String </a:t>
            </a:r>
            <a:r>
              <a:rPr lang="en-US" altLang="zh-CN" dirty="0" err="1" smtClean="0"/>
              <a:t>findAgents</a:t>
            </a:r>
            <a:r>
              <a:rPr lang="en-US" altLang="zh-CN" dirty="0" smtClean="0"/>
              <a:t>() throws </a:t>
            </a:r>
            <a:r>
              <a:rPr lang="en-US" altLang="zh-CN" dirty="0" err="1" smtClean="0"/>
              <a:t>RemoteException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总体概念图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700808"/>
            <a:ext cx="69127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ZK(</a:t>
            </a:r>
            <a:r>
              <a:rPr lang="zh-CN" altLang="en-US" dirty="0" smtClean="0">
                <a:solidFill>
                  <a:schemeClr val="tx1"/>
                </a:solidFill>
              </a:rPr>
              <a:t>服务控制中心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2277440"/>
            <a:ext cx="1152128" cy="1223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ICE</a:t>
            </a:r>
            <a:r>
              <a:rPr lang="zh-CN" altLang="en-US" dirty="0" smtClean="0">
                <a:solidFill>
                  <a:schemeClr val="tx1"/>
                </a:solidFill>
              </a:rPr>
              <a:t>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9712" y="2276872"/>
            <a:ext cx="129614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解析引擎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7864" y="2276872"/>
            <a:ext cx="1224136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分配引擎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4221088"/>
            <a:ext cx="38164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Redis</a:t>
            </a:r>
            <a:r>
              <a:rPr lang="zh-CN" altLang="en-US" dirty="0" smtClean="0">
                <a:solidFill>
                  <a:schemeClr val="tx1"/>
                </a:solidFill>
              </a:rPr>
              <a:t>缓存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4797152"/>
            <a:ext cx="3816424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数据库</a:t>
            </a:r>
            <a:r>
              <a:rPr lang="en-US" altLang="zh-CN" dirty="0" smtClean="0">
                <a:solidFill>
                  <a:schemeClr val="tx1"/>
                </a:solidFill>
              </a:rPr>
              <a:t>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16016" y="2276872"/>
            <a:ext cx="504056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Dubbo</a:t>
            </a:r>
            <a:r>
              <a:rPr lang="zh-CN" altLang="en-US" dirty="0" smtClean="0">
                <a:solidFill>
                  <a:schemeClr val="tx1"/>
                </a:solidFill>
              </a:rPr>
              <a:t>内部接口服务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5576" y="3645024"/>
            <a:ext cx="38164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消息容器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12160" y="2276872"/>
            <a:ext cx="1584176" cy="3312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84168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Agent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84168" y="2780928"/>
            <a:ext cx="144016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消息容器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84168" y="3284984"/>
            <a:ext cx="144016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Command</a:t>
            </a:r>
            <a:r>
              <a:rPr lang="zh-CN" altLang="en-US" sz="1400" dirty="0" smtClean="0">
                <a:solidFill>
                  <a:schemeClr val="tx1"/>
                </a:solidFill>
              </a:rPr>
              <a:t>组件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84168" y="4293096"/>
            <a:ext cx="144016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Robot</a:t>
            </a:r>
            <a:r>
              <a:rPr lang="zh-CN" altLang="en-US" sz="1600" dirty="0" smtClean="0">
                <a:solidFill>
                  <a:schemeClr val="tx1"/>
                </a:solidFill>
              </a:rPr>
              <a:t>组件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84168" y="3789040"/>
            <a:ext cx="144016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Dataparse</a:t>
            </a:r>
            <a:r>
              <a:rPr lang="zh-CN" altLang="en-US" sz="1400" dirty="0" smtClean="0">
                <a:solidFill>
                  <a:schemeClr val="tx1"/>
                </a:solidFill>
              </a:rPr>
              <a:t>组件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84168" y="4797152"/>
            <a:ext cx="144016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注册心跳机制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5220072" y="256490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5220072" y="285293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5220072" y="314096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5220072" y="342900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220072" y="371703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5220072" y="400506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5220072" y="429309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220072" y="458112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5220072" y="494116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5220072" y="530120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2627784" y="306896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3203848" y="3140968"/>
            <a:ext cx="7200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331640" y="3140968"/>
            <a:ext cx="79208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外部服务接口（作为消费端）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DMS</a:t>
            </a:r>
            <a:r>
              <a:rPr lang="zh-CN" altLang="en-US" dirty="0" smtClean="0"/>
              <a:t>接口：从</a:t>
            </a:r>
            <a:r>
              <a:rPr lang="en-US" altLang="zh-CN" dirty="0" smtClean="0"/>
              <a:t>DMS</a:t>
            </a:r>
            <a:r>
              <a:rPr lang="zh-CN" altLang="en-US" dirty="0" smtClean="0"/>
              <a:t>服务器上传下载文件</a:t>
            </a:r>
            <a:endParaRPr lang="en-US" altLang="zh-CN" dirty="0" smtClean="0"/>
          </a:p>
          <a:p>
            <a:pPr lvl="1"/>
            <a:r>
              <a:rPr lang="en-US" altLang="zh-CN" b="1" dirty="0" err="1" smtClean="0"/>
              <a:t>com.peraglobal.drm.remote.DmsRmiRemote</a:t>
            </a:r>
            <a:endParaRPr lang="en-US" altLang="zh-CN" b="1" dirty="0" smtClean="0"/>
          </a:p>
          <a:p>
            <a:pPr lvl="2"/>
            <a:r>
              <a:rPr lang="en-US" altLang="zh-CN" dirty="0" smtClean="0"/>
              <a:t>String </a:t>
            </a:r>
            <a:r>
              <a:rPr lang="en-US" altLang="zh-CN" dirty="0" err="1" smtClean="0"/>
              <a:t>importFile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filePath</a:t>
            </a:r>
            <a:r>
              <a:rPr lang="en-US" altLang="zh-CN" dirty="0" smtClean="0"/>
              <a:t>)throws </a:t>
            </a:r>
            <a:r>
              <a:rPr lang="en-US" altLang="zh-CN" dirty="0" err="1" smtClean="0"/>
              <a:t>RemoteException</a:t>
            </a:r>
            <a:r>
              <a:rPr lang="en-US" altLang="zh-CN" dirty="0" smtClean="0"/>
              <a:t>;</a:t>
            </a:r>
          </a:p>
          <a:p>
            <a:pPr lvl="2"/>
            <a:r>
              <a:rPr lang="en-US" altLang="zh-CN" dirty="0" smtClean="0"/>
              <a:t>String </a:t>
            </a:r>
            <a:r>
              <a:rPr lang="en-US" altLang="zh-CN" dirty="0" err="1" smtClean="0"/>
              <a:t>importFile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filename,byte</a:t>
            </a:r>
            <a:r>
              <a:rPr lang="en-US" altLang="zh-CN" dirty="0" smtClean="0"/>
              <a:t>[] bytes) throws </a:t>
            </a:r>
            <a:r>
              <a:rPr lang="en-US" altLang="zh-CN" dirty="0" err="1" smtClean="0"/>
              <a:t>RemoteException</a:t>
            </a:r>
            <a:r>
              <a:rPr lang="en-US" altLang="zh-CN" dirty="0" smtClean="0"/>
              <a:t>;</a:t>
            </a:r>
          </a:p>
          <a:p>
            <a:pPr lvl="2"/>
            <a:r>
              <a:rPr lang="en-US" altLang="zh-CN" dirty="0" smtClean="0"/>
              <a:t>File </a:t>
            </a:r>
            <a:r>
              <a:rPr lang="en-US" altLang="zh-CN" dirty="0" err="1" smtClean="0"/>
              <a:t>downloadFile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jsonString,String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outputDir</a:t>
            </a:r>
            <a:r>
              <a:rPr lang="en-US" altLang="zh-CN" dirty="0" smtClean="0"/>
              <a:t>) throws </a:t>
            </a:r>
            <a:r>
              <a:rPr lang="en-US" altLang="zh-CN" dirty="0" err="1" smtClean="0"/>
              <a:t>RemoteException</a:t>
            </a:r>
            <a:r>
              <a:rPr lang="en-US" altLang="zh-CN" dirty="0" smtClean="0"/>
              <a:t>;</a:t>
            </a:r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downloadFile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jsonString,File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outputFile</a:t>
            </a:r>
            <a:r>
              <a:rPr lang="en-US" altLang="zh-CN" dirty="0" smtClean="0"/>
              <a:t>)throws </a:t>
            </a:r>
            <a:r>
              <a:rPr lang="en-US" altLang="zh-CN" dirty="0" err="1" smtClean="0"/>
              <a:t>RemoteException</a:t>
            </a:r>
            <a:r>
              <a:rPr lang="en-US" altLang="zh-CN" dirty="0" smtClean="0"/>
              <a:t>;</a:t>
            </a:r>
          </a:p>
          <a:p>
            <a:pPr lvl="2"/>
            <a:r>
              <a:rPr lang="en-US" altLang="zh-CN" dirty="0" smtClean="0"/>
              <a:t>byte[] </a:t>
            </a:r>
            <a:r>
              <a:rPr lang="en-US" altLang="zh-CN" dirty="0" err="1" smtClean="0"/>
              <a:t>downloadSimpleFile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jsonString</a:t>
            </a:r>
            <a:r>
              <a:rPr lang="en-US" altLang="zh-CN" dirty="0" smtClean="0"/>
              <a:t>) throws </a:t>
            </a:r>
            <a:r>
              <a:rPr lang="en-US" altLang="zh-CN" dirty="0" err="1" smtClean="0"/>
              <a:t>RemoteException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CFLOW</a:t>
            </a:r>
            <a:r>
              <a:rPr lang="zh-CN" altLang="en-US" dirty="0" smtClean="0"/>
              <a:t>接口：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通知</a:t>
            </a:r>
            <a:r>
              <a:rPr lang="en-US" altLang="zh-CN" dirty="0" smtClean="0"/>
              <a:t>CFLOW</a:t>
            </a:r>
            <a:r>
              <a:rPr lang="zh-CN" altLang="en-US" dirty="0" smtClean="0"/>
              <a:t>系统任务日志、进度、结束信息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接口文件</a:t>
            </a:r>
            <a:r>
              <a:rPr lang="en-US" altLang="zh-CN" dirty="0" smtClean="0"/>
              <a:t>WsICEService.ice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com.peraglobal.drm.remote.WsICEServiceProxy</a:t>
            </a:r>
            <a:endParaRPr lang="en-US" altLang="zh-CN" b="1" dirty="0" smtClean="0"/>
          </a:p>
          <a:p>
            <a:pPr lvl="2"/>
            <a:r>
              <a:rPr lang="en-US" altLang="zh-CN" dirty="0" smtClean="0"/>
              <a:t>String </a:t>
            </a:r>
            <a:r>
              <a:rPr lang="en-US" altLang="zh-CN" dirty="0" err="1" smtClean="0"/>
              <a:t>runRobotFinished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taskId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outPutSvnPath</a:t>
            </a:r>
            <a:r>
              <a:rPr lang="en-US" altLang="zh-CN" dirty="0" smtClean="0"/>
              <a:t>)throws </a:t>
            </a:r>
            <a:r>
              <a:rPr lang="en-US" altLang="zh-CN" dirty="0" err="1" smtClean="0"/>
              <a:t>InvokeException</a:t>
            </a:r>
            <a:r>
              <a:rPr lang="en-US" altLang="zh-CN" dirty="0" smtClean="0"/>
              <a:t>;</a:t>
            </a:r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runRobotLog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logInfo</a:t>
            </a:r>
            <a:r>
              <a:rPr lang="en-US" altLang="zh-CN" dirty="0" smtClean="0"/>
              <a:t>) throws </a:t>
            </a:r>
            <a:r>
              <a:rPr lang="en-US" altLang="zh-CN" dirty="0" err="1" smtClean="0"/>
              <a:t>InvokeException</a:t>
            </a:r>
            <a:r>
              <a:rPr lang="en-US" altLang="zh-CN" dirty="0" smtClean="0"/>
              <a:t>;</a:t>
            </a:r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runRobotRate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rateInfo</a:t>
            </a:r>
            <a:r>
              <a:rPr lang="en-US" altLang="zh-CN" dirty="0" smtClean="0"/>
              <a:t>) throws </a:t>
            </a:r>
            <a:r>
              <a:rPr lang="en-US" altLang="zh-CN" dirty="0" err="1" smtClean="0"/>
              <a:t>InvokeException</a:t>
            </a:r>
            <a:r>
              <a:rPr lang="en-US" altLang="zh-CN" dirty="0" smtClean="0"/>
              <a:t>;</a:t>
            </a:r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runRobotInterrupt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bizKey</a:t>
            </a:r>
            <a:r>
              <a:rPr lang="en-US" altLang="zh-CN" dirty="0" smtClean="0"/>
              <a:t>)throws </a:t>
            </a:r>
            <a:r>
              <a:rPr lang="en-US" altLang="zh-CN" dirty="0" err="1" smtClean="0"/>
              <a:t>InvokeException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Flexware</a:t>
            </a:r>
            <a:r>
              <a:rPr lang="zh-CN" altLang="en-US" dirty="0" smtClean="0"/>
              <a:t>接口：通知</a:t>
            </a:r>
            <a:r>
              <a:rPr lang="en-US" altLang="zh-CN" dirty="0" err="1" smtClean="0"/>
              <a:t>PeraPcIceService</a:t>
            </a:r>
            <a:r>
              <a:rPr lang="zh-CN" altLang="en-US" dirty="0" smtClean="0"/>
              <a:t>执行任务</a:t>
            </a:r>
            <a:endParaRPr lang="en-US" altLang="zh-CN" dirty="0" smtClean="0"/>
          </a:p>
          <a:p>
            <a:pPr lvl="1"/>
            <a:r>
              <a:rPr lang="en-US" altLang="zh-CN" b="1" dirty="0" err="1" smtClean="0"/>
              <a:t>com.peraglobal.drm.remote.RobotRemoteServiceProxy</a:t>
            </a:r>
            <a:endParaRPr lang="en-US" altLang="zh-CN" b="1" dirty="0" smtClean="0"/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runRobotStart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robotInfo</a:t>
            </a:r>
            <a:r>
              <a:rPr lang="en-US" altLang="zh-CN" dirty="0" smtClean="0"/>
              <a:t>) throws </a:t>
            </a:r>
            <a:r>
              <a:rPr lang="en-US" altLang="zh-CN" dirty="0" err="1" smtClean="0"/>
              <a:t>RemoteException</a:t>
            </a:r>
            <a:r>
              <a:rPr lang="en-US" altLang="zh-CN" dirty="0" smtClean="0"/>
              <a:t>;</a:t>
            </a:r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runRobotStop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taskId</a:t>
            </a:r>
            <a:r>
              <a:rPr lang="en-US" altLang="zh-CN" dirty="0" smtClean="0"/>
              <a:t>) throws </a:t>
            </a:r>
            <a:r>
              <a:rPr lang="en-US" altLang="zh-CN" dirty="0" err="1" smtClean="0"/>
              <a:t>RemoteException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r>
              <a:rPr lang="en-US" altLang="zh-CN" dirty="0" smtClean="0"/>
              <a:t>《DRM</a:t>
            </a:r>
            <a:r>
              <a:rPr lang="zh-CN" altLang="en-US" dirty="0" smtClean="0"/>
              <a:t>手册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中服务端部署和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部署说明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《DRM</a:t>
            </a:r>
            <a:r>
              <a:rPr lang="zh-CN" altLang="en-US" dirty="0" smtClean="0"/>
              <a:t>手册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《DRM</a:t>
            </a:r>
            <a:r>
              <a:rPr lang="zh-CN" altLang="en-US" dirty="0" smtClean="0"/>
              <a:t>内部实现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35696" y="2060848"/>
            <a:ext cx="5313784" cy="169316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7200" dirty="0" smtClean="0"/>
              <a:t>谢谢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DRM</a:t>
            </a:r>
            <a:r>
              <a:rPr lang="zh-CN" altLang="en-US" dirty="0" smtClean="0"/>
              <a:t>服务端</a:t>
            </a:r>
            <a:r>
              <a:rPr lang="en-US" altLang="zh-CN" dirty="0" smtClean="0"/>
              <a:t>-</a:t>
            </a:r>
            <a:r>
              <a:rPr lang="zh-CN" altLang="en-US" dirty="0" smtClean="0"/>
              <a:t>执行逻辑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rmAutofit fontScale="92500" lnSpcReduction="20000"/>
          </a:bodyPr>
          <a:lstStyle/>
          <a:p>
            <a:pPr marL="514350" indent="-514350"/>
            <a:r>
              <a:rPr lang="en-US" altLang="zh-CN" sz="1300" dirty="0" smtClean="0">
                <a:latin typeface="+mn-ea"/>
              </a:rPr>
              <a:t>CFLOW</a:t>
            </a:r>
            <a:r>
              <a:rPr lang="zh-CN" altLang="en-US" sz="1300" dirty="0" smtClean="0">
                <a:latin typeface="+mn-ea"/>
              </a:rPr>
              <a:t>调用</a:t>
            </a:r>
            <a:r>
              <a:rPr lang="en-US" altLang="zh-CN" sz="1300" dirty="0" err="1" smtClean="0">
                <a:latin typeface="+mn-ea"/>
              </a:rPr>
              <a:t>RobotRemoteService</a:t>
            </a:r>
            <a:r>
              <a:rPr lang="en-US" altLang="zh-CN" sz="1300" dirty="0" smtClean="0">
                <a:latin typeface="+mn-ea"/>
              </a:rPr>
              <a:t>. </a:t>
            </a:r>
            <a:r>
              <a:rPr lang="en-US" altLang="zh-CN" sz="1300" dirty="0" err="1" smtClean="0">
                <a:latin typeface="+mn-ea"/>
              </a:rPr>
              <a:t>runRobotStart</a:t>
            </a:r>
            <a:r>
              <a:rPr lang="zh-CN" altLang="en-US" sz="1300" dirty="0" smtClean="0">
                <a:latin typeface="+mn-ea"/>
              </a:rPr>
              <a:t>方法运行新的任务</a:t>
            </a:r>
            <a:endParaRPr lang="en-US" altLang="zh-CN" sz="1300" dirty="0" smtClean="0">
              <a:latin typeface="+mn-ea"/>
            </a:endParaRPr>
          </a:p>
          <a:p>
            <a:pPr marL="777240" lvl="1" indent="-457200">
              <a:buFont typeface="Wingdings" pitchFamily="2" charset="2"/>
              <a:buChar char="ü"/>
            </a:pPr>
            <a:r>
              <a:rPr lang="en-US" altLang="zh-CN" sz="1300" dirty="0" err="1" smtClean="0">
                <a:latin typeface="+mn-ea"/>
              </a:rPr>
              <a:t>RobotRemoteServiceImpl</a:t>
            </a:r>
            <a:r>
              <a:rPr lang="en-US" altLang="zh-CN" sz="1300" dirty="0" smtClean="0">
                <a:latin typeface="+mn-ea"/>
              </a:rPr>
              <a:t>. </a:t>
            </a:r>
            <a:r>
              <a:rPr lang="en-US" altLang="zh-CN" sz="1300" dirty="0" err="1" smtClean="0">
                <a:latin typeface="+mn-ea"/>
              </a:rPr>
              <a:t>runRobotStart</a:t>
            </a:r>
            <a:r>
              <a:rPr lang="en-US" altLang="zh-CN" sz="1300" dirty="0" smtClean="0">
                <a:latin typeface="+mn-ea"/>
              </a:rPr>
              <a:t>()</a:t>
            </a:r>
            <a:r>
              <a:rPr lang="zh-CN" altLang="en-US" sz="1300" dirty="0" smtClean="0">
                <a:latin typeface="+mn-ea"/>
              </a:rPr>
              <a:t>发布任务解析消息</a:t>
            </a:r>
            <a:endParaRPr lang="en-US" altLang="zh-CN" sz="1300" dirty="0" smtClean="0">
              <a:latin typeface="+mn-ea"/>
            </a:endParaRPr>
          </a:p>
          <a:p>
            <a:pPr marL="514350" indent="-514350"/>
            <a:r>
              <a:rPr lang="zh-CN" altLang="en-US" sz="1300" dirty="0" smtClean="0">
                <a:latin typeface="+mn-ea"/>
              </a:rPr>
              <a:t>解析引擎的</a:t>
            </a:r>
            <a:r>
              <a:rPr lang="en-US" altLang="zh-CN" sz="1300" dirty="0" err="1" smtClean="0">
                <a:latin typeface="+mn-ea"/>
              </a:rPr>
              <a:t>FlexwareParserListener</a:t>
            </a:r>
            <a:r>
              <a:rPr lang="zh-CN" altLang="en-US" sz="1300" dirty="0" smtClean="0">
                <a:latin typeface="+mn-ea"/>
              </a:rPr>
              <a:t>收到任务解析消息</a:t>
            </a:r>
            <a:endParaRPr lang="en-US" altLang="zh-CN" sz="1300" dirty="0" smtClean="0">
              <a:latin typeface="+mn-ea"/>
            </a:endParaRPr>
          </a:p>
          <a:p>
            <a:pPr marL="788670" lvl="1" indent="-514350">
              <a:buFont typeface="Wingdings" pitchFamily="2" charset="2"/>
              <a:buChar char="ü"/>
            </a:pPr>
            <a:r>
              <a:rPr lang="zh-CN" altLang="en-US" sz="1300" dirty="0" smtClean="0">
                <a:latin typeface="+mn-ea"/>
              </a:rPr>
              <a:t>调用</a:t>
            </a:r>
            <a:r>
              <a:rPr lang="en-US" altLang="zh-CN" sz="1300" dirty="0" err="1" smtClean="0">
                <a:latin typeface="+mn-ea"/>
              </a:rPr>
              <a:t>cachedExecutor</a:t>
            </a:r>
            <a:r>
              <a:rPr lang="zh-CN" altLang="en-US" sz="1300" dirty="0" smtClean="0">
                <a:latin typeface="+mn-ea"/>
              </a:rPr>
              <a:t>获得线程，执行</a:t>
            </a:r>
            <a:r>
              <a:rPr lang="en-US" altLang="zh-CN" sz="1300" dirty="0" err="1" smtClean="0">
                <a:latin typeface="+mn-ea"/>
              </a:rPr>
              <a:t>FlexwareParser</a:t>
            </a:r>
            <a:endParaRPr lang="en-US" altLang="zh-CN" sz="1300" dirty="0" smtClean="0">
              <a:latin typeface="+mn-ea"/>
            </a:endParaRPr>
          </a:p>
          <a:p>
            <a:pPr marL="514350" indent="-514350"/>
            <a:r>
              <a:rPr lang="zh-CN" altLang="en-US" sz="1300" dirty="0" smtClean="0">
                <a:latin typeface="+mn-ea"/>
              </a:rPr>
              <a:t>解析引擎的</a:t>
            </a:r>
            <a:r>
              <a:rPr lang="en-US" altLang="zh-CN" sz="1300" dirty="0" err="1" smtClean="0">
                <a:latin typeface="+mn-ea"/>
              </a:rPr>
              <a:t>FlexwareParser</a:t>
            </a:r>
            <a:r>
              <a:rPr lang="zh-CN" altLang="en-US" sz="1300" dirty="0" smtClean="0">
                <a:latin typeface="+mn-ea"/>
              </a:rPr>
              <a:t>调用</a:t>
            </a:r>
            <a:r>
              <a:rPr lang="en-US" altLang="zh-CN" sz="1300" dirty="0" err="1" smtClean="0">
                <a:latin typeface="+mn-ea"/>
              </a:rPr>
              <a:t>ManifestParser</a:t>
            </a:r>
            <a:r>
              <a:rPr lang="zh-CN" altLang="en-US" sz="1300" dirty="0" smtClean="0">
                <a:latin typeface="+mn-ea"/>
              </a:rPr>
              <a:t>类分析</a:t>
            </a:r>
            <a:r>
              <a:rPr lang="en-US" altLang="zh-CN" sz="1300" dirty="0" smtClean="0">
                <a:latin typeface="+mn-ea"/>
              </a:rPr>
              <a:t>manifest</a:t>
            </a:r>
            <a:r>
              <a:rPr lang="zh-CN" altLang="en-US" sz="1300" dirty="0" smtClean="0">
                <a:latin typeface="+mn-ea"/>
              </a:rPr>
              <a:t>文件生成远程任务</a:t>
            </a:r>
            <a:r>
              <a:rPr lang="en-US" altLang="zh-CN" sz="1300" dirty="0" err="1" smtClean="0">
                <a:latin typeface="+mn-ea"/>
              </a:rPr>
              <a:t>RemoteJob</a:t>
            </a:r>
            <a:r>
              <a:rPr lang="zh-CN" altLang="en-US" sz="1300" dirty="0" smtClean="0">
                <a:latin typeface="+mn-ea"/>
              </a:rPr>
              <a:t>，同时更新</a:t>
            </a:r>
            <a:r>
              <a:rPr lang="en-US" altLang="zh-CN" sz="1300" dirty="0" err="1" smtClean="0">
                <a:latin typeface="+mn-ea"/>
              </a:rPr>
              <a:t>RemoteJob</a:t>
            </a:r>
            <a:r>
              <a:rPr lang="zh-CN" altLang="en-US" sz="1300" dirty="0" smtClean="0">
                <a:latin typeface="+mn-ea"/>
              </a:rPr>
              <a:t>状态</a:t>
            </a:r>
            <a:r>
              <a:rPr lang="en-US" altLang="zh-CN" sz="1300" dirty="0" smtClean="0">
                <a:latin typeface="+mn-ea"/>
              </a:rPr>
              <a:t>QUEUE</a:t>
            </a:r>
            <a:r>
              <a:rPr lang="zh-CN" altLang="en-US" sz="1300" dirty="0" smtClean="0">
                <a:latin typeface="+mn-ea"/>
              </a:rPr>
              <a:t>，发布任务分配消息，通知分配引擎进行分配</a:t>
            </a:r>
            <a:endParaRPr lang="en-US" altLang="zh-CN" sz="1300" dirty="0" smtClean="0">
              <a:latin typeface="+mn-ea"/>
            </a:endParaRPr>
          </a:p>
          <a:p>
            <a:pPr marL="514350" indent="-514350"/>
            <a:r>
              <a:rPr lang="zh-CN" altLang="en-US" sz="1300" dirty="0" smtClean="0">
                <a:latin typeface="+mn-ea"/>
              </a:rPr>
              <a:t>分配引擎中</a:t>
            </a:r>
            <a:r>
              <a:rPr lang="en-US" altLang="zh-CN" sz="1300" dirty="0" err="1" smtClean="0">
                <a:latin typeface="+mn-ea"/>
              </a:rPr>
              <a:t>JobDispatchListener</a:t>
            </a:r>
            <a:r>
              <a:rPr lang="zh-CN" altLang="en-US" sz="1300" dirty="0" smtClean="0">
                <a:latin typeface="+mn-ea"/>
              </a:rPr>
              <a:t>收到任务分配消息</a:t>
            </a:r>
            <a:endParaRPr lang="en-US" altLang="zh-CN" sz="1300" dirty="0" smtClean="0">
              <a:latin typeface="+mn-ea"/>
            </a:endParaRPr>
          </a:p>
          <a:p>
            <a:pPr marL="788670" lvl="1" indent="-514350">
              <a:buFont typeface="Wingdings" pitchFamily="2" charset="2"/>
              <a:buChar char="ü"/>
            </a:pPr>
            <a:r>
              <a:rPr lang="zh-CN" altLang="en-US" sz="1300" dirty="0" smtClean="0">
                <a:latin typeface="+mn-ea"/>
              </a:rPr>
              <a:t>调用</a:t>
            </a:r>
            <a:r>
              <a:rPr lang="en-US" altLang="zh-CN" sz="1300" dirty="0" err="1" smtClean="0">
                <a:latin typeface="+mn-ea"/>
              </a:rPr>
              <a:t>DispatchEngine</a:t>
            </a:r>
            <a:r>
              <a:rPr lang="en-US" altLang="zh-CN" sz="1300" dirty="0" smtClean="0">
                <a:latin typeface="+mn-ea"/>
              </a:rPr>
              <a:t>. </a:t>
            </a:r>
            <a:r>
              <a:rPr lang="en-US" altLang="zh-CN" sz="1300" dirty="0" err="1" smtClean="0">
                <a:latin typeface="+mn-ea"/>
              </a:rPr>
              <a:t>dispatchJob</a:t>
            </a:r>
            <a:r>
              <a:rPr lang="en-US" altLang="zh-CN" sz="1300" dirty="0" smtClean="0">
                <a:latin typeface="+mn-ea"/>
              </a:rPr>
              <a:t>()</a:t>
            </a:r>
            <a:r>
              <a:rPr lang="zh-CN" altLang="en-US" sz="1300" dirty="0" smtClean="0">
                <a:latin typeface="+mn-ea"/>
              </a:rPr>
              <a:t>进行任务分配</a:t>
            </a:r>
            <a:endParaRPr lang="en-US" altLang="zh-CN" sz="1300" dirty="0" smtClean="0">
              <a:latin typeface="+mn-ea"/>
            </a:endParaRPr>
          </a:p>
          <a:p>
            <a:pPr marL="788670" lvl="1" indent="-514350">
              <a:buFont typeface="Wingdings" pitchFamily="2" charset="2"/>
              <a:buChar char="ü"/>
            </a:pPr>
            <a:r>
              <a:rPr lang="zh-CN" altLang="en-US" sz="1300" dirty="0" smtClean="0">
                <a:latin typeface="+mn-ea"/>
              </a:rPr>
              <a:t>通知节点进行任务执行</a:t>
            </a:r>
            <a:endParaRPr lang="en-US" altLang="zh-CN" sz="1300" dirty="0" smtClean="0">
              <a:latin typeface="+mn-ea"/>
            </a:endParaRPr>
          </a:p>
          <a:p>
            <a:pPr marL="514350" indent="-514350"/>
            <a:r>
              <a:rPr lang="en-US" altLang="zh-CN" sz="1300" dirty="0" smtClean="0">
                <a:latin typeface="+mn-ea"/>
              </a:rPr>
              <a:t>Agent</a:t>
            </a:r>
            <a:r>
              <a:rPr lang="zh-CN" altLang="en-US" sz="1300" dirty="0" smtClean="0">
                <a:latin typeface="+mn-ea"/>
              </a:rPr>
              <a:t>的</a:t>
            </a:r>
            <a:r>
              <a:rPr lang="en-US" altLang="zh-CN" sz="1300" dirty="0" err="1" smtClean="0">
                <a:latin typeface="+mn-ea"/>
              </a:rPr>
              <a:t>JobExecuteListener</a:t>
            </a:r>
            <a:r>
              <a:rPr lang="zh-CN" altLang="en-US" sz="1300" dirty="0" smtClean="0">
                <a:latin typeface="+mn-ea"/>
              </a:rPr>
              <a:t>收到任务执行消息</a:t>
            </a:r>
            <a:endParaRPr lang="en-US" altLang="zh-CN" sz="1300" dirty="0" smtClean="0">
              <a:latin typeface="+mn-ea"/>
            </a:endParaRPr>
          </a:p>
          <a:p>
            <a:pPr marL="788670" lvl="1" indent="-514350">
              <a:buFont typeface="Wingdings" pitchFamily="2" charset="2"/>
              <a:buChar char="ü"/>
            </a:pPr>
            <a:r>
              <a:rPr lang="zh-CN" altLang="en-US" sz="1300" dirty="0" smtClean="0">
                <a:latin typeface="+mn-ea"/>
              </a:rPr>
              <a:t>调用</a:t>
            </a:r>
            <a:r>
              <a:rPr lang="en-US" altLang="zh-CN" sz="1300" dirty="0" err="1" smtClean="0">
                <a:latin typeface="+mn-ea"/>
              </a:rPr>
              <a:t>cachedExecutor</a:t>
            </a:r>
            <a:r>
              <a:rPr lang="zh-CN" altLang="en-US" sz="1300" dirty="0" smtClean="0">
                <a:latin typeface="+mn-ea"/>
              </a:rPr>
              <a:t>获得线程，执行</a:t>
            </a:r>
            <a:r>
              <a:rPr lang="en-US" altLang="zh-CN" sz="1300" dirty="0" err="1" smtClean="0">
                <a:latin typeface="+mn-ea"/>
              </a:rPr>
              <a:t>AgentExecutor</a:t>
            </a:r>
            <a:r>
              <a:rPr lang="en-US" altLang="zh-CN" sz="1300" dirty="0" smtClean="0">
                <a:latin typeface="+mn-ea"/>
              </a:rPr>
              <a:t>.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executeJob</a:t>
            </a:r>
            <a:r>
              <a:rPr lang="en-US" altLang="zh-CN" sz="1300" dirty="0" smtClean="0"/>
              <a:t>()</a:t>
            </a:r>
            <a:r>
              <a:rPr lang="zh-CN" altLang="en-US" sz="1300" dirty="0" smtClean="0">
                <a:latin typeface="+mn-ea"/>
              </a:rPr>
              <a:t>方法</a:t>
            </a:r>
            <a:endParaRPr lang="en-US" altLang="zh-CN" sz="1300" dirty="0" smtClean="0">
              <a:latin typeface="+mn-ea"/>
            </a:endParaRPr>
          </a:p>
          <a:p>
            <a:pPr marL="514350" indent="-514350"/>
            <a:r>
              <a:rPr lang="en-US" altLang="zh-CN" sz="1300" dirty="0" err="1" smtClean="0">
                <a:latin typeface="+mn-ea"/>
              </a:rPr>
              <a:t>AgentExecutor</a:t>
            </a:r>
            <a:r>
              <a:rPr lang="zh-CN" altLang="en-US" sz="1300" dirty="0" smtClean="0">
                <a:latin typeface="+mn-ea"/>
              </a:rPr>
              <a:t>初始化任务执行上下文，并调用</a:t>
            </a:r>
            <a:r>
              <a:rPr lang="en-US" altLang="zh-CN" sz="1300" dirty="0" err="1" smtClean="0"/>
              <a:t>CompExecutor</a:t>
            </a:r>
            <a:r>
              <a:rPr lang="zh-CN" altLang="en-US" sz="1300" dirty="0" smtClean="0"/>
              <a:t>进行具体执行</a:t>
            </a:r>
            <a:endParaRPr lang="en-US" altLang="zh-CN" sz="1300" dirty="0" smtClean="0"/>
          </a:p>
          <a:p>
            <a:pPr marL="514350" indent="-514350"/>
            <a:r>
              <a:rPr lang="en-US" altLang="zh-CN" sz="1300" dirty="0" err="1" smtClean="0"/>
              <a:t>CompExecutor</a:t>
            </a:r>
            <a:r>
              <a:rPr lang="zh-CN" altLang="en-US" sz="1300" dirty="0" smtClean="0"/>
              <a:t>实例化具体执行</a:t>
            </a:r>
            <a:r>
              <a:rPr lang="en-US" altLang="zh-CN" sz="1300" dirty="0" smtClean="0"/>
              <a:t>Component</a:t>
            </a:r>
            <a:r>
              <a:rPr lang="zh-CN" altLang="en-US" sz="1300" dirty="0" smtClean="0"/>
              <a:t>组件，注册中止监听</a:t>
            </a:r>
            <a:r>
              <a:rPr lang="en-US" altLang="zh-CN" sz="1300" dirty="0" err="1" smtClean="0"/>
              <a:t>JobInterruptListener</a:t>
            </a:r>
            <a:endParaRPr lang="en-US" altLang="zh-CN" sz="1300" dirty="0" smtClean="0"/>
          </a:p>
          <a:p>
            <a:pPr marL="514350" indent="-514350"/>
            <a:r>
              <a:rPr lang="en-US" altLang="zh-CN" sz="1300" dirty="0" err="1" smtClean="0"/>
              <a:t>CompExecutor</a:t>
            </a:r>
            <a:r>
              <a:rPr lang="zh-CN" altLang="en-US" sz="1300" dirty="0" smtClean="0"/>
              <a:t>执行</a:t>
            </a:r>
            <a:r>
              <a:rPr lang="en-US" altLang="zh-CN" sz="1300" dirty="0" smtClean="0"/>
              <a:t>run()</a:t>
            </a:r>
            <a:r>
              <a:rPr lang="zh-CN" altLang="en-US" sz="1300" dirty="0" smtClean="0"/>
              <a:t>方法</a:t>
            </a:r>
            <a:endParaRPr lang="en-US" altLang="zh-CN" sz="1300" dirty="0" smtClean="0"/>
          </a:p>
          <a:p>
            <a:pPr marL="788670" lvl="1" indent="-514350">
              <a:buFont typeface="Wingdings" pitchFamily="2" charset="2"/>
              <a:buChar char="ü"/>
            </a:pPr>
            <a:r>
              <a:rPr lang="zh-CN" altLang="en-US" sz="1300" dirty="0" smtClean="0">
                <a:latin typeface="+mn-ea"/>
              </a:rPr>
              <a:t>下载任务文件</a:t>
            </a:r>
            <a:endParaRPr lang="en-US" altLang="zh-CN" sz="1300" dirty="0" smtClean="0">
              <a:latin typeface="+mn-ea"/>
            </a:endParaRPr>
          </a:p>
          <a:p>
            <a:pPr marL="788670" lvl="1" indent="-514350">
              <a:buFont typeface="Wingdings" pitchFamily="2" charset="2"/>
              <a:buChar char="ü"/>
            </a:pPr>
            <a:r>
              <a:rPr lang="zh-CN" altLang="en-US" sz="1300" dirty="0" smtClean="0">
                <a:latin typeface="+mn-ea"/>
              </a:rPr>
              <a:t>执行任务前处理</a:t>
            </a:r>
            <a:endParaRPr lang="en-US" altLang="zh-CN" sz="1300" dirty="0" smtClean="0">
              <a:latin typeface="+mn-ea"/>
            </a:endParaRPr>
          </a:p>
          <a:p>
            <a:pPr marL="788670" lvl="1" indent="-514350">
              <a:buFont typeface="Wingdings" pitchFamily="2" charset="2"/>
              <a:buChar char="ü"/>
            </a:pPr>
            <a:r>
              <a:rPr lang="zh-CN" altLang="en-US" sz="1300" dirty="0" smtClean="0">
                <a:latin typeface="+mn-ea"/>
              </a:rPr>
              <a:t>执行任务</a:t>
            </a:r>
            <a:endParaRPr lang="en-US" altLang="zh-CN" sz="1300" dirty="0" smtClean="0">
              <a:latin typeface="+mn-ea"/>
            </a:endParaRPr>
          </a:p>
          <a:p>
            <a:pPr marL="788670" lvl="1" indent="-514350">
              <a:buFont typeface="Wingdings" pitchFamily="2" charset="2"/>
              <a:buChar char="ü"/>
            </a:pPr>
            <a:r>
              <a:rPr lang="zh-CN" altLang="en-US" sz="1300" dirty="0" smtClean="0">
                <a:latin typeface="+mn-ea"/>
              </a:rPr>
              <a:t>执行任务后处理</a:t>
            </a:r>
            <a:endParaRPr lang="en-US" altLang="zh-CN" sz="1300" dirty="0" smtClean="0">
              <a:latin typeface="+mn-ea"/>
            </a:endParaRPr>
          </a:p>
          <a:p>
            <a:pPr marL="788670" lvl="1" indent="-514350">
              <a:buFont typeface="Wingdings" pitchFamily="2" charset="2"/>
              <a:buChar char="ü"/>
            </a:pPr>
            <a:r>
              <a:rPr lang="zh-CN" altLang="en-US" sz="1300" dirty="0" smtClean="0">
                <a:latin typeface="+mn-ea"/>
              </a:rPr>
              <a:t>处理任务参数</a:t>
            </a:r>
            <a:endParaRPr lang="en-US" altLang="zh-CN" sz="1300" dirty="0" smtClean="0">
              <a:latin typeface="+mn-ea"/>
            </a:endParaRPr>
          </a:p>
          <a:p>
            <a:pPr marL="788670" lvl="1" indent="-514350">
              <a:buFont typeface="Wingdings" pitchFamily="2" charset="2"/>
              <a:buChar char="ü"/>
            </a:pPr>
            <a:r>
              <a:rPr lang="zh-CN" altLang="en-US" sz="1300" dirty="0" smtClean="0">
                <a:latin typeface="+mn-ea"/>
              </a:rPr>
              <a:t>任务执行结束，通知服务器</a:t>
            </a:r>
            <a:endParaRPr lang="en-US" altLang="zh-CN" sz="1300" dirty="0" smtClean="0">
              <a:latin typeface="+mn-ea"/>
            </a:endParaRPr>
          </a:p>
          <a:p>
            <a:pPr marL="788670" lvl="1" indent="-514350">
              <a:buFont typeface="Wingdings" pitchFamily="2" charset="2"/>
              <a:buChar char="ü"/>
            </a:pPr>
            <a:r>
              <a:rPr lang="zh-CN" altLang="en-US" sz="1300" dirty="0" smtClean="0">
                <a:latin typeface="+mn-ea"/>
              </a:rPr>
              <a:t>当整个执行结束后，通知服务器该节点并发数减一</a:t>
            </a:r>
            <a:endParaRPr lang="en-US" altLang="zh-CN" sz="1300" dirty="0" smtClean="0">
              <a:latin typeface="+mn-ea"/>
            </a:endParaRPr>
          </a:p>
          <a:p>
            <a:pPr marL="514350" indent="-514350"/>
            <a:r>
              <a:rPr lang="zh-CN" altLang="en-US" sz="1300" dirty="0" smtClean="0">
                <a:latin typeface="+mn-ea"/>
              </a:rPr>
              <a:t>分配引擎的</a:t>
            </a:r>
            <a:r>
              <a:rPr lang="en-US" altLang="zh-CN" sz="1300" dirty="0" err="1" smtClean="0"/>
              <a:t>JobFinishListener</a:t>
            </a:r>
            <a:r>
              <a:rPr lang="zh-CN" altLang="en-US" sz="1300" dirty="0" smtClean="0"/>
              <a:t>收到消息，将</a:t>
            </a:r>
            <a:r>
              <a:rPr lang="en-US" altLang="zh-CN" sz="1300" dirty="0" smtClean="0"/>
              <a:t>out.xml</a:t>
            </a:r>
            <a:r>
              <a:rPr lang="zh-CN" altLang="en-US" sz="1300" dirty="0" smtClean="0"/>
              <a:t>文件发送到</a:t>
            </a:r>
            <a:r>
              <a:rPr lang="en-US" altLang="zh-CN" sz="1300" dirty="0" smtClean="0"/>
              <a:t>CFLOW</a:t>
            </a:r>
            <a:r>
              <a:rPr lang="zh-CN" altLang="en-US" sz="1300" dirty="0" smtClean="0"/>
              <a:t>服务器</a:t>
            </a:r>
            <a:endParaRPr lang="en-US" altLang="zh-CN" sz="1300" dirty="0" smtClean="0"/>
          </a:p>
          <a:p>
            <a:pPr marL="514350" indent="-514350"/>
            <a:r>
              <a:rPr lang="zh-CN" altLang="en-US" sz="1300" dirty="0" smtClean="0"/>
              <a:t>服务器获得节点并发数减少，发布任务分配消息。</a:t>
            </a:r>
            <a:endParaRPr lang="en-US" altLang="zh-CN" sz="13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1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15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DRM</a:t>
            </a:r>
            <a:r>
              <a:rPr lang="zh-CN" altLang="en-US" dirty="0" smtClean="0"/>
              <a:t>服务端</a:t>
            </a:r>
            <a:r>
              <a:rPr lang="en-US" altLang="zh-CN" dirty="0" smtClean="0"/>
              <a:t>-</a:t>
            </a:r>
            <a:r>
              <a:rPr lang="zh-CN" altLang="en-US" dirty="0" smtClean="0"/>
              <a:t>解析引擎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514350" indent="-514350"/>
            <a:r>
              <a:rPr lang="zh-CN" altLang="en-US" dirty="0" smtClean="0"/>
              <a:t>从</a:t>
            </a:r>
            <a:r>
              <a:rPr lang="en-US" altLang="zh-CN" dirty="0" err="1" smtClean="0"/>
              <a:t>FlexwareParserListener</a:t>
            </a:r>
            <a:r>
              <a:rPr lang="zh-CN" altLang="en-US" dirty="0" smtClean="0"/>
              <a:t>接收解析消息，启动线程执行</a:t>
            </a:r>
            <a:r>
              <a:rPr lang="en-US" altLang="zh-CN" dirty="0" err="1" smtClean="0"/>
              <a:t>FlexwareParser</a:t>
            </a:r>
            <a:endParaRPr lang="en-US" altLang="zh-CN" dirty="0" smtClean="0"/>
          </a:p>
          <a:p>
            <a:pPr marL="514350" indent="-514350"/>
            <a:r>
              <a:rPr lang="en-US" altLang="zh-CN" dirty="0" err="1" smtClean="0"/>
              <a:t>FlexwareParser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run</a:t>
            </a:r>
            <a:r>
              <a:rPr lang="zh-CN" altLang="en-US" dirty="0" smtClean="0"/>
              <a:t>方法中，首先下载</a:t>
            </a:r>
            <a:r>
              <a:rPr lang="en-US" altLang="zh-CN" dirty="0" smtClean="0"/>
              <a:t>manifest</a:t>
            </a:r>
            <a:r>
              <a:rPr lang="zh-CN" altLang="en-US" dirty="0" smtClean="0"/>
              <a:t>文件，调用</a:t>
            </a:r>
            <a:r>
              <a:rPr lang="en-US" altLang="zh-CN" dirty="0" err="1" smtClean="0"/>
              <a:t>ManifestParser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manifest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514350" indent="-514350"/>
            <a:r>
              <a:rPr lang="en-US" altLang="zh-CN" dirty="0" err="1" smtClean="0"/>
              <a:t>ManifestParser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manifest</a:t>
            </a:r>
            <a:r>
              <a:rPr lang="zh-CN" altLang="en-US" dirty="0" smtClean="0"/>
              <a:t>文件，获得</a:t>
            </a:r>
            <a:r>
              <a:rPr lang="en-US" altLang="zh-CN" dirty="0" err="1" smtClean="0"/>
              <a:t>RobotType</a:t>
            </a:r>
            <a:r>
              <a:rPr lang="zh-CN" altLang="en-US" dirty="0" smtClean="0"/>
              <a:t>，根据不同</a:t>
            </a:r>
            <a:r>
              <a:rPr lang="en-US" altLang="zh-CN" dirty="0" err="1" smtClean="0"/>
              <a:t>RobotType</a:t>
            </a:r>
            <a:r>
              <a:rPr lang="zh-CN" altLang="en-US" dirty="0" smtClean="0"/>
              <a:t>调用不同的</a:t>
            </a:r>
            <a:r>
              <a:rPr lang="en-US" altLang="zh-CN" dirty="0" smtClean="0"/>
              <a:t>Parser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，当</a:t>
            </a:r>
            <a:r>
              <a:rPr lang="en-US" altLang="zh-CN" dirty="0" err="1" smtClean="0"/>
              <a:t>RobotType</a:t>
            </a:r>
            <a:r>
              <a:rPr lang="zh-CN" altLang="en-US" dirty="0" smtClean="0"/>
              <a:t>没有注册时，默认采用</a:t>
            </a:r>
            <a:r>
              <a:rPr lang="en-US" altLang="zh-CN" dirty="0" smtClean="0"/>
              <a:t>GRC</a:t>
            </a:r>
            <a:r>
              <a:rPr lang="zh-CN" altLang="en-US" dirty="0" smtClean="0"/>
              <a:t>进行处理</a:t>
            </a:r>
            <a:endParaRPr lang="en-US" altLang="zh-CN" dirty="0" smtClean="0"/>
          </a:p>
          <a:p>
            <a:pPr marL="788670" lvl="1" indent="-514350">
              <a:buFont typeface="Wingdings" pitchFamily="2" charset="2"/>
              <a:buChar char="ü"/>
            </a:pPr>
            <a:r>
              <a:rPr lang="zh-CN" altLang="en-US" dirty="0" smtClean="0"/>
              <a:t>通用</a:t>
            </a:r>
            <a:r>
              <a:rPr lang="en-US" altLang="zh-CN" dirty="0" err="1" smtClean="0"/>
              <a:t>bot</a:t>
            </a:r>
            <a:r>
              <a:rPr lang="zh-CN" altLang="en-US" dirty="0" smtClean="0"/>
              <a:t>处理（针对</a:t>
            </a:r>
            <a:r>
              <a:rPr lang="en-US" altLang="zh-CN" dirty="0" err="1" smtClean="0"/>
              <a:t>word,excel,patran</a:t>
            </a:r>
            <a:r>
              <a:rPr lang="en-US" altLang="zh-CN" dirty="0" err="1" smtClean="0"/>
              <a:t>,workbench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62990" lvl="2" indent="-514350">
              <a:buFont typeface="Wingdings" pitchFamily="2" charset="2"/>
              <a:buChar char="n"/>
            </a:pPr>
            <a:r>
              <a:rPr lang="zh-CN" altLang="en-US" dirty="0" smtClean="0"/>
              <a:t>解析过程无处理</a:t>
            </a:r>
            <a:endParaRPr lang="en-US" altLang="zh-CN" dirty="0" smtClean="0"/>
          </a:p>
          <a:p>
            <a:pPr marL="1062990" lvl="2" indent="-514350">
              <a:buFont typeface="Wingdings" pitchFamily="2" charset="2"/>
              <a:buChar char="n"/>
            </a:pPr>
            <a:r>
              <a:rPr lang="en-US" altLang="zh-CN" dirty="0" smtClean="0"/>
              <a:t>Handler</a:t>
            </a:r>
            <a:r>
              <a:rPr lang="zh-CN" altLang="en-US" dirty="0" smtClean="0"/>
              <a:t>程序生成远程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以及需</a:t>
            </a:r>
            <a:r>
              <a:rPr lang="en-US" altLang="zh-CN" dirty="0" err="1" smtClean="0"/>
              <a:t>word,excel,patran,workbench</a:t>
            </a:r>
            <a:r>
              <a:rPr lang="zh-CN" altLang="en-US" dirty="0" smtClean="0"/>
              <a:t>相关运行软件</a:t>
            </a:r>
            <a:endParaRPr lang="en-US" altLang="zh-CN" dirty="0" smtClean="0"/>
          </a:p>
          <a:p>
            <a:pPr marL="788670" lvl="1" indent="-51435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DRM</a:t>
            </a:r>
            <a:r>
              <a:rPr lang="zh-CN" altLang="en-US" dirty="0" smtClean="0"/>
              <a:t>服务端</a:t>
            </a:r>
            <a:r>
              <a:rPr lang="en-US" altLang="zh-CN" dirty="0" smtClean="0"/>
              <a:t>-</a:t>
            </a:r>
            <a:r>
              <a:rPr lang="zh-CN" altLang="en-US" dirty="0" smtClean="0"/>
              <a:t>解析引擎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CMD</a:t>
            </a:r>
            <a:r>
              <a:rPr lang="zh-CN" altLang="en-US" dirty="0" smtClean="0"/>
              <a:t>组件和三合一组件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解析部分</a:t>
            </a:r>
            <a:endParaRPr lang="en-US" altLang="zh-CN" dirty="0" smtClean="0"/>
          </a:p>
          <a:p>
            <a:pPr lvl="2">
              <a:buFont typeface="Wingdings" pitchFamily="2" charset="2"/>
              <a:buChar char="ü"/>
            </a:pPr>
            <a:r>
              <a:rPr lang="zh-CN" altLang="en-US" dirty="0" smtClean="0"/>
              <a:t>保存</a:t>
            </a:r>
            <a:r>
              <a:rPr lang="en-US" altLang="zh-CN" dirty="0" err="1" smtClean="0"/>
              <a:t>bot</a:t>
            </a:r>
            <a:r>
              <a:rPr lang="zh-CN" altLang="en-US" dirty="0" smtClean="0"/>
              <a:t>所有的输入输出参数</a:t>
            </a:r>
            <a:endParaRPr lang="en-US" altLang="zh-CN" dirty="0" smtClean="0"/>
          </a:p>
          <a:p>
            <a:pPr lvl="2">
              <a:buFont typeface="Wingdings" pitchFamily="2" charset="2"/>
              <a:buChar char="ü"/>
            </a:pPr>
            <a:r>
              <a:rPr lang="zh-CN" altLang="en-US" dirty="0" smtClean="0"/>
              <a:t>保存运行命令相关参数，如命令内容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Handle</a:t>
            </a:r>
            <a:r>
              <a:rPr lang="zh-CN" altLang="en-US" dirty="0" smtClean="0"/>
              <a:t>处理部分</a:t>
            </a:r>
            <a:endParaRPr lang="en-US" altLang="zh-CN" dirty="0" smtClean="0"/>
          </a:p>
          <a:p>
            <a:pPr lvl="2">
              <a:buFont typeface="Wingdings" pitchFamily="2" charset="2"/>
              <a:buChar char="ü"/>
            </a:pPr>
            <a:r>
              <a:rPr lang="zh-CN" altLang="en-US" dirty="0" smtClean="0"/>
              <a:t>根据</a:t>
            </a:r>
            <a:r>
              <a:rPr lang="en-US" altLang="zh-CN" dirty="0" err="1" smtClean="0"/>
              <a:t>tragetHostType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appMode</a:t>
            </a:r>
            <a:r>
              <a:rPr lang="zh-CN" altLang="en-US" dirty="0" smtClean="0"/>
              <a:t>进入不同的分支</a:t>
            </a:r>
            <a:endParaRPr lang="en-US" altLang="zh-CN" dirty="0" smtClean="0"/>
          </a:p>
          <a:p>
            <a:pPr lvl="3">
              <a:buFont typeface="Wingdings" pitchFamily="2" charset="2"/>
              <a:buChar char="ü"/>
            </a:pPr>
            <a:r>
              <a:rPr lang="en-US" altLang="zh-CN" dirty="0" smtClean="0"/>
              <a:t>ACT</a:t>
            </a:r>
            <a:r>
              <a:rPr lang="en-US" altLang="zh-CN" dirty="0" smtClean="0"/>
              <a:t>:</a:t>
            </a:r>
            <a:r>
              <a:rPr lang="zh-CN" altLang="en-US" dirty="0" smtClean="0"/>
              <a:t>程序：分析</a:t>
            </a:r>
            <a:r>
              <a:rPr lang="en-US" altLang="zh-CN" dirty="0" err="1" smtClean="0"/>
              <a:t>appOriginalPath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targetHost</a:t>
            </a:r>
            <a:r>
              <a:rPr lang="zh-CN" altLang="en-US" dirty="0" smtClean="0"/>
              <a:t>获得实际运行的计算软件作为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的运行条件，生成</a:t>
            </a:r>
            <a:r>
              <a:rPr lang="en-US" altLang="zh-CN" dirty="0" smtClean="0"/>
              <a:t>job</a:t>
            </a:r>
          </a:p>
          <a:p>
            <a:pPr lvl="3">
              <a:buFont typeface="Wingdings" pitchFamily="2" charset="2"/>
              <a:buChar char="ü"/>
            </a:pPr>
            <a:r>
              <a:rPr lang="zh-CN" altLang="en-US" dirty="0" smtClean="0"/>
              <a:t>自研程序：根据</a:t>
            </a:r>
            <a:r>
              <a:rPr lang="zh-CN" altLang="en-US" dirty="0" smtClean="0"/>
              <a:t>自</a:t>
            </a:r>
            <a:r>
              <a:rPr lang="zh-CN" altLang="en-US" dirty="0" smtClean="0"/>
              <a:t>研程序的运行平台生成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的运行条件，生成</a:t>
            </a:r>
            <a:r>
              <a:rPr lang="en-US" altLang="zh-CN" dirty="0" smtClean="0"/>
              <a:t>job</a:t>
            </a:r>
          </a:p>
          <a:p>
            <a:pPr lvl="3">
              <a:buFont typeface="Wingdings" pitchFamily="2" charset="2"/>
              <a:buChar char="ü"/>
            </a:pPr>
            <a:r>
              <a:rPr lang="en-US" altLang="zh-CN" dirty="0" smtClean="0"/>
              <a:t>CMD</a:t>
            </a:r>
            <a:r>
              <a:rPr lang="zh-CN" altLang="en-US" dirty="0" smtClean="0"/>
              <a:t>命令：分析</a:t>
            </a:r>
            <a:r>
              <a:rPr lang="en-US" altLang="zh-CN" dirty="0" err="1" smtClean="0"/>
              <a:t>commandContent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runArgument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获得实际运行的计算软件作为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的运行条件，生成</a:t>
            </a:r>
            <a:r>
              <a:rPr lang="en-US" altLang="zh-CN" dirty="0" smtClean="0"/>
              <a:t>job</a:t>
            </a:r>
            <a:endParaRPr lang="en-US" altLang="zh-CN" dirty="0" smtClean="0"/>
          </a:p>
          <a:p>
            <a:pPr lvl="3">
              <a:buFont typeface="Wingdings" pitchFamily="2" charset="2"/>
              <a:buChar char="ü"/>
            </a:pPr>
            <a:r>
              <a:rPr lang="en-US" altLang="zh-CN" dirty="0" smtClean="0"/>
              <a:t>Bash</a:t>
            </a:r>
            <a:r>
              <a:rPr lang="zh-CN" altLang="en-US" dirty="0" smtClean="0"/>
              <a:t>脚本：</a:t>
            </a:r>
            <a:r>
              <a:rPr lang="zh-CN" altLang="en-US" dirty="0" smtClean="0"/>
              <a:t>分析</a:t>
            </a:r>
            <a:r>
              <a:rPr lang="en-US" altLang="zh-CN" dirty="0" err="1" smtClean="0"/>
              <a:t>commandContent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runArgument</a:t>
            </a:r>
            <a:r>
              <a:rPr lang="zh-CN" altLang="en-US" dirty="0" smtClean="0"/>
              <a:t>，获得实际运行的计算软件作为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的运行条件，生成</a:t>
            </a:r>
            <a:r>
              <a:rPr lang="en-US" altLang="zh-CN" dirty="0" smtClean="0"/>
              <a:t>job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Job</a:t>
            </a:r>
            <a:r>
              <a:rPr lang="zh-CN" altLang="en-US" dirty="0" smtClean="0"/>
              <a:t>生成完后，发送消息通知分配引擎进行分配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DRM</a:t>
            </a:r>
            <a:r>
              <a:rPr lang="zh-CN" altLang="en-US" dirty="0" smtClean="0"/>
              <a:t>服务端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分配引擎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分配</a:t>
            </a:r>
            <a:r>
              <a:rPr lang="en-US" altLang="zh-CN" dirty="0" err="1" smtClean="0"/>
              <a:t>JobDispatchListener</a:t>
            </a:r>
            <a:r>
              <a:rPr lang="zh-CN" altLang="en-US" dirty="0" smtClean="0"/>
              <a:t>类监听分配消息，收到消息后，调用</a:t>
            </a:r>
            <a:r>
              <a:rPr lang="en-US" altLang="zh-CN" dirty="0" err="1" smtClean="0"/>
              <a:t>dispatchEngine.dispatchJob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分配核心思路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</a:t>
            </a:r>
            <a:r>
              <a:rPr lang="en-US" altLang="zh-CN" dirty="0" smtClean="0"/>
              <a:t>softID:11000,11001,11002</a:t>
            </a:r>
          </a:p>
          <a:p>
            <a:pPr lvl="1"/>
            <a:r>
              <a:rPr lang="en-US" altLang="zh-CN" dirty="0" smtClean="0"/>
              <a:t>job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:11-&gt;11000,22-&gt;11000,11001,33-&gt;</a:t>
            </a:r>
            <a:r>
              <a:rPr lang="en-US" altLang="zh-CN" dirty="0" smtClean="0"/>
              <a:t>11000,11002</a:t>
            </a:r>
          </a:p>
          <a:p>
            <a:pPr lvl="1"/>
            <a:r>
              <a:rPr lang="en-US" altLang="zh-CN" dirty="0" smtClean="0"/>
              <a:t>node</a:t>
            </a:r>
            <a:r>
              <a:rPr lang="zh-CN" altLang="en-US" dirty="0" smtClean="0"/>
              <a:t>资源</a:t>
            </a:r>
            <a:r>
              <a:rPr lang="en-US" altLang="zh-CN" dirty="0" smtClean="0"/>
              <a:t>:1-&gt;11000,2-&gt;11000,3-&gt;11000,11001,4-&gt;</a:t>
            </a:r>
            <a:r>
              <a:rPr lang="en-US" altLang="zh-CN" dirty="0" smtClean="0"/>
              <a:t>11001,11002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5-</a:t>
            </a:r>
            <a:r>
              <a:rPr lang="en-US" altLang="zh-CN" dirty="0" smtClean="0"/>
              <a:t>&gt;11000,11002,6-&gt;</a:t>
            </a:r>
            <a:r>
              <a:rPr lang="en-US" altLang="zh-CN" dirty="0" smtClean="0"/>
              <a:t>11000,11001,11002</a:t>
            </a:r>
          </a:p>
          <a:p>
            <a:pPr lvl="1"/>
            <a:r>
              <a:rPr lang="zh-CN" altLang="en-US" dirty="0" smtClean="0"/>
              <a:t>分配结果：</a:t>
            </a:r>
            <a:r>
              <a:rPr lang="en-US" altLang="zh-CN" dirty="0" smtClean="0"/>
              <a:t> job: 11 </a:t>
            </a:r>
            <a:r>
              <a:rPr lang="zh-CN" altLang="en-US" dirty="0" smtClean="0"/>
              <a:t>可选节点</a:t>
            </a:r>
            <a:r>
              <a:rPr lang="en-US" altLang="zh-CN" dirty="0" smtClean="0"/>
              <a:t>:</a:t>
            </a:r>
            <a:r>
              <a:rPr lang="en-US" altLang="zh-CN" dirty="0" smtClean="0"/>
              <a:t>1,2,3,5,6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22 </a:t>
            </a:r>
            <a:r>
              <a:rPr lang="zh-CN" altLang="en-US" dirty="0" smtClean="0"/>
              <a:t>可选节点</a:t>
            </a:r>
            <a:r>
              <a:rPr lang="en-US" altLang="zh-CN" dirty="0" smtClean="0"/>
              <a:t>:</a:t>
            </a:r>
            <a:r>
              <a:rPr lang="en-US" altLang="zh-CN" dirty="0" smtClean="0"/>
              <a:t>3,6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33 </a:t>
            </a:r>
            <a:r>
              <a:rPr lang="zh-CN" altLang="en-US" dirty="0" smtClean="0"/>
              <a:t>可选节点</a:t>
            </a:r>
            <a:r>
              <a:rPr lang="en-US" altLang="zh-CN" dirty="0" smtClean="0"/>
              <a:t>:</a:t>
            </a:r>
            <a:r>
              <a:rPr lang="en-US" altLang="zh-CN" dirty="0" smtClean="0"/>
              <a:t>5,6</a:t>
            </a:r>
          </a:p>
          <a:p>
            <a:r>
              <a:rPr lang="zh-CN" altLang="en-US" dirty="0" smtClean="0"/>
              <a:t>分配逻辑：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获得可分配任务列表</a:t>
            </a:r>
            <a:r>
              <a:rPr lang="en-US" altLang="zh-CN" dirty="0" err="1" smtClean="0"/>
              <a:t>queueJobs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获得指点节点任务列表</a:t>
            </a:r>
            <a:r>
              <a:rPr lang="en-US" altLang="zh-CN" dirty="0" err="1" smtClean="0"/>
              <a:t>assignJobs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从</a:t>
            </a:r>
            <a:r>
              <a:rPr lang="en-US" altLang="zh-CN" dirty="0" err="1" smtClean="0"/>
              <a:t>queueJobs</a:t>
            </a:r>
            <a:r>
              <a:rPr lang="en-US" altLang="zh-CN" dirty="0" smtClean="0"/>
              <a:t> </a:t>
            </a:r>
            <a:r>
              <a:rPr lang="zh-CN" altLang="en-US" dirty="0" smtClean="0"/>
              <a:t>取第一个任务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，从</a:t>
            </a:r>
            <a:r>
              <a:rPr lang="en-US" altLang="zh-CN" dirty="0" err="1" smtClean="0"/>
              <a:t>assignJobs</a:t>
            </a:r>
            <a:r>
              <a:rPr lang="zh-CN" altLang="en-US" dirty="0" smtClean="0"/>
              <a:t>取第一个任务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，比较两个任务的优先级和开始时间；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任务</a:t>
            </a:r>
            <a:r>
              <a:rPr lang="en-US" altLang="zh-CN" dirty="0" smtClean="0"/>
              <a:t>A</a:t>
            </a:r>
            <a:r>
              <a:rPr lang="zh-CN" altLang="en-US" dirty="0" smtClean="0"/>
              <a:t>优先，从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的可执行节点中执行选择策略获得最终节点；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任务</a:t>
            </a:r>
            <a:r>
              <a:rPr lang="en-US" altLang="zh-CN" dirty="0" smtClean="0"/>
              <a:t>B</a:t>
            </a:r>
            <a:r>
              <a:rPr lang="zh-CN" altLang="en-US" dirty="0" smtClean="0"/>
              <a:t>优先，指定节点为最终节点；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通知最终节点执行任务，该节点并发数</a:t>
            </a:r>
            <a:r>
              <a:rPr lang="en-US" altLang="zh-CN" dirty="0" smtClean="0"/>
              <a:t>+1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查询是否有可分配任务，发布分配任务消息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DRM</a:t>
            </a:r>
            <a:r>
              <a:rPr lang="zh-CN" altLang="en-US" dirty="0" smtClean="0"/>
              <a:t>服务端</a:t>
            </a:r>
            <a:r>
              <a:rPr lang="en-US" altLang="zh-CN" dirty="0" smtClean="0"/>
              <a:t>-</a:t>
            </a:r>
            <a:r>
              <a:rPr lang="zh-CN" altLang="en-US" dirty="0" smtClean="0"/>
              <a:t>包结构说明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com.peraglobal.drm.chart</a:t>
            </a:r>
            <a:r>
              <a:rPr lang="zh-CN" altLang="en-US" dirty="0" smtClean="0"/>
              <a:t>包：绘图数据包，包含节点硬件信息图表数据 </a:t>
            </a:r>
            <a:endParaRPr lang="en-US" altLang="zh-CN" dirty="0" smtClean="0"/>
          </a:p>
          <a:p>
            <a:r>
              <a:rPr lang="en-US" altLang="zh-CN" dirty="0" err="1" smtClean="0"/>
              <a:t>com.peraglobal.drm.config</a:t>
            </a:r>
            <a:r>
              <a:rPr lang="zh-CN" altLang="en-US" dirty="0" smtClean="0"/>
              <a:t>包：</a:t>
            </a:r>
            <a:r>
              <a:rPr lang="en-US" altLang="zh-CN" dirty="0" smtClean="0"/>
              <a:t>DRM</a:t>
            </a:r>
            <a:r>
              <a:rPr lang="zh-CN" altLang="en-US" dirty="0" smtClean="0"/>
              <a:t>服务配置信息，包含</a:t>
            </a:r>
            <a:r>
              <a:rPr lang="en-US" altLang="zh-CN" dirty="0" smtClean="0"/>
              <a:t>ZK</a:t>
            </a:r>
            <a:r>
              <a:rPr lang="zh-CN" altLang="en-US" dirty="0" smtClean="0"/>
              <a:t>信息同步</a:t>
            </a:r>
            <a:endParaRPr lang="en-US" altLang="zh-CN" dirty="0" smtClean="0"/>
          </a:p>
          <a:p>
            <a:r>
              <a:rPr lang="en-US" altLang="zh-CN" dirty="0" err="1" smtClean="0"/>
              <a:t>com.peraglobal.drm.flexware</a:t>
            </a:r>
            <a:r>
              <a:rPr lang="zh-CN" altLang="en-US" dirty="0" smtClean="0"/>
              <a:t>包：解析引擎</a:t>
            </a:r>
            <a:endParaRPr lang="en-US" altLang="zh-CN" dirty="0" smtClean="0"/>
          </a:p>
          <a:p>
            <a:r>
              <a:rPr lang="en-US" altLang="zh-CN" dirty="0" err="1" smtClean="0"/>
              <a:t>com.peraglobal.drm.message</a:t>
            </a:r>
            <a:r>
              <a:rPr lang="zh-CN" altLang="en-US" dirty="0" smtClean="0"/>
              <a:t>包：消息容器</a:t>
            </a:r>
            <a:endParaRPr lang="en-US" altLang="zh-CN" dirty="0" smtClean="0"/>
          </a:p>
          <a:p>
            <a:r>
              <a:rPr lang="en-US" altLang="zh-CN" dirty="0" err="1" smtClean="0"/>
              <a:t>com.peraglobal.drm.pse</a:t>
            </a:r>
            <a:r>
              <a:rPr lang="zh-CN" altLang="en-US" dirty="0" smtClean="0"/>
              <a:t>包：分配引擎</a:t>
            </a:r>
            <a:endParaRPr lang="en-US" altLang="zh-CN" dirty="0" smtClean="0"/>
          </a:p>
          <a:p>
            <a:r>
              <a:rPr lang="en-US" altLang="zh-CN" dirty="0" err="1" smtClean="0"/>
              <a:t>com.peraglobal.drm.remote</a:t>
            </a:r>
            <a:r>
              <a:rPr lang="zh-CN" altLang="en-US" dirty="0" smtClean="0"/>
              <a:t>包：远程调用，包含内部接口</a:t>
            </a:r>
            <a:r>
              <a:rPr lang="en-US" altLang="zh-CN" dirty="0" err="1" smtClean="0"/>
              <a:t>AgentRemote</a:t>
            </a:r>
            <a:r>
              <a:rPr lang="zh-CN" altLang="en-US" dirty="0" smtClean="0"/>
              <a:t>，对外服务端</a:t>
            </a:r>
            <a:r>
              <a:rPr lang="en-US" altLang="zh-CN" dirty="0" err="1" smtClean="0"/>
              <a:t>RobotRemoteServiceFactory</a:t>
            </a:r>
            <a:r>
              <a:rPr lang="zh-CN" altLang="en-US" dirty="0" smtClean="0"/>
              <a:t>，调用端</a:t>
            </a:r>
            <a:r>
              <a:rPr lang="en-US" altLang="zh-CN" dirty="0" err="1" smtClean="0"/>
              <a:t>DmsRmiRemote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WsICEServiceProxy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</a:t>
            </a:r>
            <a:r>
              <a:rPr lang="zh-CN" altLang="en-US" dirty="0" smtClean="0"/>
              <a:t>：服务端扩展说明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 err="1" smtClean="0"/>
              <a:t>com.peraglobal.drm.pse.select.SelectStrategy</a:t>
            </a:r>
            <a:endParaRPr lang="en-US" altLang="zh-CN" b="1" dirty="0" smtClean="0"/>
          </a:p>
          <a:p>
            <a:pPr lvl="1"/>
            <a:r>
              <a:rPr lang="en-US" altLang="zh-CN" dirty="0" err="1" smtClean="0"/>
              <a:t>LoopSelectStrategy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MinLoadSelectStrategy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PrioritySelectStrategy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RandomSelectStrategy</a:t>
            </a:r>
            <a:endParaRPr lang="en-US" altLang="zh-CN" dirty="0" smtClean="0"/>
          </a:p>
          <a:p>
            <a:r>
              <a:rPr lang="en-US" altLang="zh-CN" b="1" dirty="0" err="1" smtClean="0"/>
              <a:t>com.peraglobal.drm.flexware.ComponentParser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com.peraglobal.drm.flexware.ComponentHandler</a:t>
            </a:r>
            <a:endParaRPr lang="en-US" altLang="zh-CN" b="1" dirty="0" smtClean="0"/>
          </a:p>
          <a:p>
            <a:pPr lvl="1"/>
            <a:r>
              <a:rPr lang="en-US" altLang="zh-CN" dirty="0" err="1" smtClean="0"/>
              <a:t>CommandParser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CommandHandler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DataparserParser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DataparserHandler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GeneralParser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GeneralHandler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Agent:</a:t>
            </a:r>
            <a:r>
              <a:rPr lang="zh-CN" altLang="en-US" dirty="0" smtClean="0"/>
              <a:t>启动逻辑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主程序：</a:t>
            </a:r>
            <a:r>
              <a:rPr lang="en-US" altLang="zh-CN" b="1" dirty="0" err="1" smtClean="0"/>
              <a:t>com.peraglobal.drm.agent.Agent</a:t>
            </a:r>
            <a:endParaRPr lang="en-US" altLang="zh-CN" b="1" dirty="0" smtClean="0"/>
          </a:p>
          <a:p>
            <a:pPr marL="777240" lvl="1" indent="-457200">
              <a:buFont typeface="+mj-lt"/>
              <a:buAutoNum type="arabicPeriod"/>
            </a:pPr>
            <a:r>
              <a:rPr lang="zh-CN" altLang="en-US" sz="2100" dirty="0" smtClean="0">
                <a:latin typeface="+mn-ea"/>
              </a:rPr>
              <a:t>启动环境检查（关联软件检查）</a:t>
            </a:r>
            <a:endParaRPr lang="en-US" altLang="zh-CN" sz="2100" dirty="0" smtClean="0">
              <a:latin typeface="+mn-ea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zh-CN" altLang="en-US" sz="2100" dirty="0" smtClean="0">
                <a:latin typeface="+mn-ea"/>
              </a:rPr>
              <a:t>节点注册</a:t>
            </a:r>
            <a:endParaRPr lang="en-US" altLang="zh-CN" sz="2100" dirty="0" smtClean="0">
              <a:latin typeface="+mn-ea"/>
            </a:endParaRPr>
          </a:p>
          <a:p>
            <a:pPr marL="1051560" lvl="2" indent="-457200">
              <a:buFont typeface="+mj-lt"/>
              <a:buAutoNum type="arabicPeriod"/>
            </a:pPr>
            <a:r>
              <a:rPr lang="zh-CN" altLang="en-US" sz="2100" dirty="0" smtClean="0">
                <a:latin typeface="+mn-ea"/>
              </a:rPr>
              <a:t>注册节点名称</a:t>
            </a:r>
            <a:endParaRPr lang="en-US" altLang="zh-CN" sz="2100" dirty="0" smtClean="0">
              <a:latin typeface="+mn-ea"/>
            </a:endParaRPr>
          </a:p>
          <a:p>
            <a:pPr marL="1051560" lvl="2" indent="-457200">
              <a:buFont typeface="+mj-lt"/>
              <a:buAutoNum type="arabicPeriod"/>
            </a:pPr>
            <a:r>
              <a:rPr lang="zh-CN" altLang="en-US" sz="2100" dirty="0" smtClean="0">
                <a:latin typeface="+mn-ea"/>
              </a:rPr>
              <a:t>更新节点硬件信息</a:t>
            </a:r>
            <a:endParaRPr lang="en-US" altLang="zh-CN" sz="2100" dirty="0" smtClean="0">
              <a:latin typeface="+mn-ea"/>
            </a:endParaRPr>
          </a:p>
          <a:p>
            <a:pPr marL="1051560" lvl="2" indent="-457200">
              <a:buFont typeface="+mj-lt"/>
              <a:buAutoNum type="arabicPeriod"/>
            </a:pPr>
            <a:r>
              <a:rPr lang="zh-CN" altLang="en-US" sz="2100" dirty="0" smtClean="0">
                <a:latin typeface="+mn-ea"/>
              </a:rPr>
              <a:t>更新节点软件关联</a:t>
            </a:r>
            <a:endParaRPr lang="en-US" altLang="zh-CN" sz="2100" dirty="0" smtClean="0">
              <a:latin typeface="+mn-ea"/>
            </a:endParaRPr>
          </a:p>
          <a:p>
            <a:pPr marL="1051560" lvl="2" indent="-457200">
              <a:buFont typeface="+mj-lt"/>
              <a:buAutoNum type="arabicPeriod"/>
            </a:pPr>
            <a:r>
              <a:rPr lang="zh-CN" altLang="en-US" sz="2100" dirty="0" smtClean="0">
                <a:latin typeface="+mn-ea"/>
              </a:rPr>
              <a:t>注册失败，重试等待</a:t>
            </a:r>
            <a:endParaRPr lang="en-US" altLang="zh-CN" sz="2100" dirty="0" smtClean="0">
              <a:latin typeface="+mn-ea"/>
            </a:endParaRPr>
          </a:p>
          <a:p>
            <a:pPr marL="1051560" lvl="2" indent="-457200">
              <a:buFont typeface="+mj-lt"/>
              <a:buAutoNum type="arabicPeriod"/>
            </a:pPr>
            <a:r>
              <a:rPr lang="zh-CN" altLang="en-US" sz="2100" dirty="0" smtClean="0">
                <a:latin typeface="+mn-ea"/>
              </a:rPr>
              <a:t>注册成功，开始心跳</a:t>
            </a:r>
            <a:endParaRPr lang="en-US" altLang="zh-CN" sz="2100" dirty="0" smtClean="0">
              <a:latin typeface="+mn-ea"/>
            </a:endParaRPr>
          </a:p>
          <a:p>
            <a:pPr marL="1051560" lvl="2" indent="-457200">
              <a:buFont typeface="+mj-lt"/>
              <a:buAutoNum type="arabicPeriod"/>
            </a:pPr>
            <a:r>
              <a:rPr lang="zh-CN" altLang="en-US" sz="2100" dirty="0" smtClean="0">
                <a:latin typeface="+mn-ea"/>
              </a:rPr>
              <a:t>断网或者服务端重启，心跳启动重新注册</a:t>
            </a:r>
            <a:endParaRPr lang="en-US" altLang="zh-CN" sz="2100" dirty="0" smtClean="0">
              <a:latin typeface="+mn-ea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zh-CN" altLang="en-US" sz="2100" dirty="0" smtClean="0">
                <a:latin typeface="+mn-ea"/>
              </a:rPr>
              <a:t>启动节点消息监听容器</a:t>
            </a:r>
            <a:endParaRPr lang="en-US" altLang="zh-CN" sz="2100" dirty="0" smtClean="0">
              <a:latin typeface="+mn-ea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zh-CN" altLang="en-US" sz="2100" dirty="0" smtClean="0">
                <a:latin typeface="+mn-ea"/>
              </a:rPr>
              <a:t>通知服务器开始任务分配</a:t>
            </a:r>
            <a:endParaRPr lang="en-US" altLang="zh-CN" sz="2100" dirty="0" smtClean="0">
              <a:latin typeface="+mn-ea"/>
            </a:endParaRPr>
          </a:p>
          <a:p>
            <a:pPr marL="502920" indent="-457200"/>
            <a:r>
              <a:rPr lang="en-US" altLang="zh-CN" sz="2100" dirty="0" smtClean="0">
                <a:latin typeface="+mn-ea"/>
              </a:rPr>
              <a:t>Eclipse</a:t>
            </a:r>
            <a:r>
              <a:rPr lang="zh-CN" altLang="en-US" sz="2100" dirty="0" smtClean="0">
                <a:latin typeface="+mn-ea"/>
              </a:rPr>
              <a:t>中</a:t>
            </a:r>
            <a:r>
              <a:rPr lang="en-US" altLang="zh-CN" sz="2100" dirty="0" smtClean="0">
                <a:latin typeface="+mn-ea"/>
              </a:rPr>
              <a:t>agent</a:t>
            </a:r>
            <a:r>
              <a:rPr lang="zh-CN" altLang="en-US" sz="2100" dirty="0" smtClean="0">
                <a:latin typeface="+mn-ea"/>
              </a:rPr>
              <a:t>启动说明</a:t>
            </a:r>
            <a:endParaRPr lang="en-US" altLang="zh-CN" sz="2100" dirty="0" smtClean="0">
              <a:latin typeface="+mn-ea"/>
            </a:endParaRPr>
          </a:p>
          <a:p>
            <a:pPr marL="777240" lvl="1" indent="-457200"/>
            <a:r>
              <a:rPr lang="zh-CN" altLang="en-US" sz="2100" dirty="0" smtClean="0">
                <a:latin typeface="+mn-ea"/>
              </a:rPr>
              <a:t>需要在</a:t>
            </a:r>
            <a:r>
              <a:rPr lang="en-US" altLang="zh-CN" sz="2100" dirty="0" err="1" smtClean="0">
                <a:latin typeface="+mn-ea"/>
              </a:rPr>
              <a:t>vm</a:t>
            </a:r>
            <a:r>
              <a:rPr lang="zh-CN" altLang="en-US" sz="2100" dirty="0" smtClean="0">
                <a:latin typeface="+mn-ea"/>
              </a:rPr>
              <a:t>参数中添加</a:t>
            </a:r>
            <a:endParaRPr lang="en-US" altLang="zh-CN" sz="2100" dirty="0" smtClean="0">
              <a:latin typeface="+mn-ea"/>
            </a:endParaRPr>
          </a:p>
          <a:p>
            <a:pPr marL="1051560" lvl="2" indent="-457200"/>
            <a:r>
              <a:rPr lang="en-US" altLang="zh-CN" sz="2100" dirty="0" smtClean="0">
                <a:latin typeface="+mn-ea"/>
              </a:rPr>
              <a:t>-</a:t>
            </a:r>
            <a:r>
              <a:rPr lang="en-US" altLang="zh-CN" sz="2100" dirty="0" err="1" smtClean="0">
                <a:latin typeface="+mn-ea"/>
              </a:rPr>
              <a:t>Djava.library.path</a:t>
            </a:r>
            <a:r>
              <a:rPr lang="en-US" altLang="zh-CN" sz="2100" dirty="0" smtClean="0">
                <a:latin typeface="+mn-ea"/>
              </a:rPr>
              <a:t>=${</a:t>
            </a:r>
            <a:r>
              <a:rPr lang="en-US" altLang="zh-CN" sz="2100" dirty="0" err="1" smtClean="0">
                <a:latin typeface="+mn-ea"/>
              </a:rPr>
              <a:t>workspace_loc:drm</a:t>
            </a:r>
            <a:r>
              <a:rPr lang="en-US" altLang="zh-CN" sz="2100" dirty="0" smtClean="0">
                <a:latin typeface="+mn-ea"/>
              </a:rPr>
              <a:t>-agent}/</a:t>
            </a:r>
            <a:r>
              <a:rPr lang="en-US" altLang="zh-CN" sz="2100" dirty="0" err="1" smtClean="0">
                <a:latin typeface="+mn-ea"/>
              </a:rPr>
              <a:t>src</a:t>
            </a:r>
            <a:r>
              <a:rPr lang="en-US" altLang="zh-CN" sz="2100" dirty="0" smtClean="0">
                <a:latin typeface="+mn-ea"/>
              </a:rPr>
              <a:t>/main/resources/</a:t>
            </a:r>
            <a:r>
              <a:rPr lang="en-US" altLang="zh-CN" sz="2100" dirty="0" err="1" smtClean="0">
                <a:latin typeface="+mn-ea"/>
              </a:rPr>
              <a:t>dll</a:t>
            </a:r>
            <a:endParaRPr lang="zh-CN" altLang="en-US" sz="21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CCE8C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350</TotalTime>
  <Words>1514</Words>
  <Application>Microsoft Office PowerPoint</Application>
  <PresentationFormat>全屏显示(4:3)</PresentationFormat>
  <Paragraphs>240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平衡</vt:lpstr>
      <vt:lpstr>DRM内部实现</vt:lpstr>
      <vt:lpstr>总体概念图</vt:lpstr>
      <vt:lpstr>DRM服务端-执行逻辑</vt:lpstr>
      <vt:lpstr>DRM服务端-解析引擎</vt:lpstr>
      <vt:lpstr>DRM服务端-解析引擎</vt:lpstr>
      <vt:lpstr>DRM服务端-分配引擎</vt:lpstr>
      <vt:lpstr>DRM服务端-包结构说明</vt:lpstr>
      <vt:lpstr>SPI：服务端扩展说明</vt:lpstr>
      <vt:lpstr>Agent:启动逻辑</vt:lpstr>
      <vt:lpstr>Agent:执行逻辑</vt:lpstr>
      <vt:lpstr>Command组件执行逻辑</vt:lpstr>
      <vt:lpstr>Dataparser组件执行逻辑</vt:lpstr>
      <vt:lpstr>Robot组件执行逻辑</vt:lpstr>
      <vt:lpstr>Agent-包结构说明</vt:lpstr>
      <vt:lpstr>SPI：Agent扩展说明</vt:lpstr>
      <vt:lpstr>消息通讯</vt:lpstr>
      <vt:lpstr>内部服务接口（一）</vt:lpstr>
      <vt:lpstr>内部服务接口（二）</vt:lpstr>
      <vt:lpstr>外部服务接口（作为提供端）</vt:lpstr>
      <vt:lpstr>外部服务接口（作为消费端）</vt:lpstr>
      <vt:lpstr>系统部署</vt:lpstr>
      <vt:lpstr>参考文档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DRM内部实现</dc:title>
  <cp:lastModifiedBy>bin.xie</cp:lastModifiedBy>
  <cp:revision>195</cp:revision>
  <dcterms:modified xsi:type="dcterms:W3CDTF">2013-11-29T07:59:37Z</dcterms:modified>
</cp:coreProperties>
</file>