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444" r:id="rId2"/>
    <p:sldId id="422" r:id="rId3"/>
    <p:sldId id="443" r:id="rId4"/>
    <p:sldId id="442" r:id="rId5"/>
    <p:sldId id="405" r:id="rId6"/>
    <p:sldId id="441" r:id="rId7"/>
    <p:sldId id="440" r:id="rId8"/>
    <p:sldId id="439" r:id="rId9"/>
    <p:sldId id="438" r:id="rId10"/>
    <p:sldId id="407" r:id="rId11"/>
    <p:sldId id="437" r:id="rId12"/>
    <p:sldId id="413" r:id="rId13"/>
    <p:sldId id="414" r:id="rId14"/>
    <p:sldId id="436" r:id="rId15"/>
    <p:sldId id="435" r:id="rId16"/>
    <p:sldId id="434" r:id="rId17"/>
    <p:sldId id="433" r:id="rId18"/>
    <p:sldId id="420" r:id="rId19"/>
    <p:sldId id="432" r:id="rId20"/>
    <p:sldId id="431" r:id="rId21"/>
  </p:sldIdLst>
  <p:sldSz cx="9144000" cy="5143500" type="screen16x9"/>
  <p:notesSz cx="6858000" cy="9144000"/>
  <p:embeddedFontLst>
    <p:embeddedFont>
      <p:font typeface="Century Gothic" panose="020B0502020202020204" pitchFamily="34" charset="0"/>
      <p:regular r:id="rId23"/>
      <p:bold r:id="rId24"/>
      <p:italic r:id="rId25"/>
      <p:boldItalic r:id="rId26"/>
    </p:embeddedFont>
    <p:embeddedFont>
      <p:font typeface="Lato Light" panose="020F0302020204030203" charset="0"/>
      <p:regular r:id="rId27"/>
      <p:italic r:id="rId28"/>
    </p:embeddedFont>
    <p:embeddedFont>
      <p:font typeface="华文细黑" panose="02010600040101010101" pitchFamily="2" charset="-122"/>
      <p:regular r:id="rId29"/>
    </p:embeddedFont>
    <p:embeddedFont>
      <p:font typeface="Impact" panose="020B0806030902050204" pitchFamily="34" charset="0"/>
      <p:regular r:id="rId30"/>
    </p:embeddedFont>
    <p:embeddedFont>
      <p:font typeface="微软雅黑" panose="020B0503020204020204" pitchFamily="34" charset="-122"/>
      <p:regular r:id="rId31"/>
      <p:bold r:id="rId32"/>
    </p:embeddedFont>
    <p:embeddedFont>
      <p:font typeface="Open Sans Light" panose="02010600030101010101" charset="0"/>
      <p:regular r:id="rId33"/>
      <p:italic r:id="rId34"/>
    </p:embeddedFont>
    <p:embeddedFont>
      <p:font typeface="Calibri" panose="020B0503020204020204" pitchFamily="34" charset="-128"/>
      <p:regular r:id="rId35"/>
      <p:bold r:id="rId36"/>
      <p:italic r:id="rId37"/>
      <p:boldItalic r:id="rId38"/>
    </p:embeddedFont>
    <p:embeddedFont>
      <p:font typeface="Open Sans" panose="02010600030101010101" charset="0"/>
      <p:regular r:id="rId39"/>
      <p:bold r:id="rId40"/>
      <p:italic r:id="rId41"/>
      <p:boldItalic r:id="rId42"/>
    </p:embeddedFont>
  </p:embeddedFontLst>
  <p:custDataLst>
    <p:tags r:id="rId43"/>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itchFamily="2" charset="-122"/>
        <a:ea typeface="华文细黑" pitchFamily="2" charset="-122"/>
        <a:cs typeface="+mn-cs"/>
      </a:defRPr>
    </a:lvl5pPr>
    <a:lvl6pPr marL="2286000" algn="l" defTabSz="914400" rtl="0" eaLnBrk="1" latinLnBrk="0" hangingPunct="1">
      <a:defRPr sz="1300" kern="1200">
        <a:solidFill>
          <a:schemeClr val="tx1"/>
        </a:solidFill>
        <a:latin typeface="华文细黑" pitchFamily="2" charset="-122"/>
        <a:ea typeface="华文细黑" pitchFamily="2" charset="-122"/>
        <a:cs typeface="+mn-cs"/>
      </a:defRPr>
    </a:lvl6pPr>
    <a:lvl7pPr marL="2743200" algn="l" defTabSz="914400" rtl="0" eaLnBrk="1" latinLnBrk="0" hangingPunct="1">
      <a:defRPr sz="1300" kern="1200">
        <a:solidFill>
          <a:schemeClr val="tx1"/>
        </a:solidFill>
        <a:latin typeface="华文细黑" pitchFamily="2" charset="-122"/>
        <a:ea typeface="华文细黑" pitchFamily="2" charset="-122"/>
        <a:cs typeface="+mn-cs"/>
      </a:defRPr>
    </a:lvl7pPr>
    <a:lvl8pPr marL="3200400" algn="l" defTabSz="914400" rtl="0" eaLnBrk="1" latinLnBrk="0" hangingPunct="1">
      <a:defRPr sz="1300" kern="1200">
        <a:solidFill>
          <a:schemeClr val="tx1"/>
        </a:solidFill>
        <a:latin typeface="华文细黑" pitchFamily="2" charset="-122"/>
        <a:ea typeface="华文细黑" pitchFamily="2" charset="-122"/>
        <a:cs typeface="+mn-cs"/>
      </a:defRPr>
    </a:lvl8pPr>
    <a:lvl9pPr marL="3657600" algn="l" defTabSz="914400" rtl="0" eaLnBrk="1" latinLnBrk="0" hangingPunct="1">
      <a:defRPr sz="1300" kern="1200">
        <a:solidFill>
          <a:schemeClr val="tx1"/>
        </a:solidFill>
        <a:latin typeface="华文细黑" pitchFamily="2" charset="-122"/>
        <a:ea typeface="华文细黑"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72E"/>
    <a:srgbClr val="F8A90C"/>
    <a:srgbClr val="C80D1F"/>
    <a:srgbClr val="7F7F7F"/>
    <a:srgbClr val="232227"/>
    <a:srgbClr val="2D3E52"/>
    <a:srgbClr val="3A506A"/>
    <a:srgbClr val="EA2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235" autoAdjust="0"/>
  </p:normalViewPr>
  <p:slideViewPr>
    <p:cSldViewPr snapToGrid="0">
      <p:cViewPr varScale="1">
        <p:scale>
          <a:sx n="111" d="100"/>
          <a:sy n="111" d="100"/>
        </p:scale>
        <p:origin x="619" y="-226"/>
      </p:cViewPr>
      <p:guideLst>
        <p:guide orient="horz" pos="1620"/>
        <p:guide pos="2880"/>
      </p:guideLst>
    </p:cSldViewPr>
  </p:slideViewPr>
  <p:notesTextViewPr>
    <p:cViewPr>
      <p:scale>
        <a:sx n="1" d="1"/>
        <a:sy n="1" d="1"/>
      </p:scale>
      <p:origin x="0" y="0"/>
    </p:cViewPr>
  </p:notesTextViewPr>
  <p:sorterViewPr>
    <p:cViewPr>
      <p:scale>
        <a:sx n="120" d="100"/>
        <a:sy n="120" d="100"/>
      </p:scale>
      <p:origin x="0" y="27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151AB069-EB33-4CCE-83D6-9FBA6297D64E}" type="datetimeFigureOut">
              <a:rPr lang="zh-CN" altLang="en-US"/>
              <a:pPr>
                <a:defRPr/>
              </a:pPr>
              <a:t>2017/6/24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charset="-122"/>
              </a:defRPr>
            </a:lvl1pPr>
          </a:lstStyle>
          <a:p>
            <a:fld id="{7723AF76-9B06-420D-9ABC-C9B7F11ED18E}" type="slidenum">
              <a:rPr lang="zh-CN" altLang="en-US"/>
              <a:pPr/>
              <a:t>‹#›</a:t>
            </a:fld>
            <a:endParaRPr lang="zh-CN" altLang="en-US"/>
          </a:p>
        </p:txBody>
      </p:sp>
    </p:spTree>
    <p:extLst>
      <p:ext uri="{BB962C8B-B14F-4D97-AF65-F5344CB8AC3E}">
        <p14:creationId xmlns:p14="http://schemas.microsoft.com/office/powerpoint/2010/main" val="3465748257"/>
      </p:ext>
    </p:extLst>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326029A4-F1A6-4836-8B78-20687DD58C86}"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3CE10D81-B608-4AEC-90AA-67711FDA4949}"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68F6EC6B-3833-470D-B54E-A1D88D0BCA6A}" type="slidenum">
              <a:rPr lang="en-US" altLang="zh-CN" sz="1200">
                <a:latin typeface="Calibri" pitchFamily="34" charset="0"/>
              </a:rPr>
              <a:pPr/>
              <a:t>11</a:t>
            </a:fld>
            <a:endParaRPr lang="en-US" altLang="zh-CN"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55D9AD14-5B25-4002-9924-8716057FCE5C}" type="slidenum">
              <a:rPr lang="zh-CN"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2B7BF493-2165-49F8-8AAD-01F0A10722C4}" type="slidenum">
              <a:rPr lang="en-US" altLang="zh-CN" sz="1200">
                <a:latin typeface="Calibri" pitchFamily="34" charset="0"/>
              </a:rPr>
              <a:pPr/>
              <a:t>13</a:t>
            </a:fld>
            <a:endParaRPr lang="en-US" altLang="zh-CN"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B095C198-4F0B-4A39-8437-31B6729F1667}" type="slidenum">
              <a:rPr lang="zh-CN" altLang="en-US" sz="1200">
                <a:latin typeface="Calibri" pitchFamily="34" charset="0"/>
                <a:ea typeface="宋体" charset="-122"/>
              </a:rPr>
              <a:pPr/>
              <a:t>14</a:t>
            </a:fld>
            <a:endParaRPr lang="zh-CN" altLang="en-US" sz="1200">
              <a:latin typeface="Calibri" pitchFamily="34"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52006714-2B7B-4D8A-91A8-21A44B4C9FE7}" type="slidenum">
              <a:rPr lang="zh-CN"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5CA878EF-E30D-4857-8E0E-FEE5A61B767A}" type="slidenum">
              <a:rPr lang="zh-CN" altLang="en-US"/>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1A6085B1-A9F9-4147-9D66-90D95E36BB57}" type="slidenum">
              <a:rPr lang="zh-CN" altLang="en-US"/>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A371DF28-2736-4E95-B6DD-307C1F617E49}" type="slidenum">
              <a:rPr lang="zh-CN"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65BEE71D-6486-4FCC-ACA2-FDBB1738E946}" type="slidenum">
              <a:rPr lang="zh-CN" altLang="en-US" sz="1200">
                <a:latin typeface="Calibri" pitchFamily="34" charset="0"/>
                <a:ea typeface="宋体" charset="-122"/>
              </a:rPr>
              <a:pPr/>
              <a:t>19</a:t>
            </a:fld>
            <a:endParaRPr lang="zh-CN" altLang="en-US" sz="1200">
              <a:latin typeface="Calibri" pitchFamily="34"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724C8CD3-CF7D-4219-A9EC-451AD267BD67}"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3141282F-4E0F-408D-9891-D46C9C70661D}" type="slidenum">
              <a:rPr lang="zh-CN" altLang="en-US" sz="1200">
                <a:latin typeface="Calibri" pitchFamily="34" charset="0"/>
                <a:ea typeface="宋体" charset="-122"/>
              </a:rPr>
              <a:pPr/>
              <a:t>20</a:t>
            </a:fld>
            <a:endParaRPr lang="zh-CN" altLang="en-US" sz="1200">
              <a:latin typeface="Calibri" pitchFamily="34"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93FECE9E-CC89-4F04-932A-19AEB25C3474}"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85C7C690-DC09-45C1-8D4B-CBA33538C9FE}" type="slidenum">
              <a:rPr lang="zh-CN" altLang="en-US"/>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70C62372-C147-490B-B7D1-CFE7A7C91CBE}" type="slidenum">
              <a:rPr lang="zh-CN" altLang="en-US"/>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7DCDDFAB-0503-4269-96C2-E349CFAD6535}" type="slidenum">
              <a:rPr lang="zh-CN" altLang="en-US"/>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DE20D27D-FDD8-4DEF-AFD6-2A6FC7E10926}" type="slidenum">
              <a:rPr lang="en-US" altLang="zh-CN" sz="1200">
                <a:latin typeface="Calibri" pitchFamily="34" charset="0"/>
              </a:rPr>
              <a:pPr/>
              <a:t>7</a:t>
            </a:fld>
            <a:endParaRPr lang="en-US" altLang="zh-CN"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更多模板下载地址：</a:t>
            </a:r>
            <a:r>
              <a:rPr lang="en-US" altLang="zh-CN" dirty="0" smtClean="0"/>
              <a:t>http://www.1ppt.com</a:t>
            </a:r>
            <a:r>
              <a:rPr lang="zh-CN" altLang="en-US" dirty="0" smtClean="0"/>
              <a:t>（复制链接到浏览器打开）</a:t>
            </a:r>
          </a:p>
        </p:txBody>
      </p:sp>
      <p:sp>
        <p:nvSpPr>
          <p:cNvPr id="4" name="灯片编号占位符 3"/>
          <p:cNvSpPr>
            <a:spLocks noGrp="1"/>
          </p:cNvSpPr>
          <p:nvPr>
            <p:ph type="sldNum" sz="quarter" idx="5"/>
          </p:nvPr>
        </p:nvSpPr>
        <p:spPr/>
        <p:txBody>
          <a:bodyPr/>
          <a:lstStyle/>
          <a:p>
            <a:fld id="{CA3DEE1B-3E7F-455A-90C0-29C4AB80E2A6}"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更多模板下载地址：</a:t>
            </a:r>
            <a:r>
              <a:rPr lang="en-US" altLang="zh-CN" dirty="0" smtClean="0"/>
              <a:t>http://www.1ppt.com</a:t>
            </a:r>
            <a:r>
              <a:rPr lang="zh-CN" altLang="en-US" dirty="0" smtClean="0"/>
              <a:t>（复制链接到浏览器打开）</a:t>
            </a: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fld id="{B43FF4C7-115F-4BD8-85C8-708AA2EE140E}" type="slidenum">
              <a:rPr lang="en-US" altLang="zh-CN" sz="1200">
                <a:latin typeface="Calibri" pitchFamily="34" charset="0"/>
              </a:rPr>
              <a:pPr/>
              <a:t>9</a:t>
            </a:fld>
            <a:endParaRPr lang="en-US" altLang="zh-CN"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文本框 48"/>
          <p:cNvSpPr txBox="1">
            <a:spLocks noChangeArrowheads="1"/>
          </p:cNvSpPr>
          <p:nvPr userDrawn="1"/>
        </p:nvSpPr>
        <p:spPr bwMode="auto">
          <a:xfrm>
            <a:off x="573088" y="319088"/>
            <a:ext cx="343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en-US" altLang="zh-CN" sz="2000" dirty="0"/>
              <a:t>ADD YOUR TITLE HERE</a:t>
            </a:r>
            <a:endParaRPr lang="id-ID" altLang="zh-CN" sz="2000" dirty="0"/>
          </a:p>
        </p:txBody>
      </p:sp>
      <p:sp>
        <p:nvSpPr>
          <p:cNvPr id="3" name="文本框 49"/>
          <p:cNvSpPr txBox="1">
            <a:spLocks noChangeArrowheads="1"/>
          </p:cNvSpPr>
          <p:nvPr userDrawn="1"/>
        </p:nvSpPr>
        <p:spPr bwMode="auto">
          <a:xfrm>
            <a:off x="593725" y="679450"/>
            <a:ext cx="51958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id-ID" altLang="zh-CN" sz="1000"/>
              <a:t>Biscuit oat cake carrot cake muffin jelly beans chocolate chocolate sugar plum</a:t>
            </a:r>
            <a:endParaRPr lang="zh-CN" altLang="en-US" sz="1000"/>
          </a:p>
        </p:txBody>
      </p:sp>
      <p:sp>
        <p:nvSpPr>
          <p:cNvPr id="4" name="矩形 3"/>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85814865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4644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66C3A4-E1E6-4EFC-98F1-CB2D78564E33}" type="datetimeFigureOut">
              <a:rPr lang="zh-CN" altLang="en-US"/>
              <a:pPr>
                <a:defRPr/>
              </a:pPr>
              <a:t>2017/6/24</a:t>
            </a:fld>
            <a:endParaRPr lang="zh-CN" altLang="en-US" dirty="0"/>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0373612-C697-41FB-811E-77D02D8203DA}" type="slidenum">
              <a:rPr lang="zh-CN" altLang="en-US"/>
              <a:pPr/>
              <a:t>‹#›</a:t>
            </a:fld>
            <a:endParaRPr lang="zh-CN" altLang="en-US"/>
          </a:p>
        </p:txBody>
      </p:sp>
    </p:spTree>
    <p:extLst>
      <p:ext uri="{BB962C8B-B14F-4D97-AF65-F5344CB8AC3E}">
        <p14:creationId xmlns:p14="http://schemas.microsoft.com/office/powerpoint/2010/main" val="1084543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FAF8041C-F13A-4239-BF91-CB6BAF0ABAFA}" type="datetimeFigureOut">
              <a:rPr lang="zh-CN" altLang="en-US"/>
              <a:pPr>
                <a:defRPr/>
              </a:pPr>
              <a:t>2017/6/24</a:t>
            </a:fld>
            <a:endParaRPr lang="zh-CN" altLang="en-US"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B37F7F0C-EB34-41CB-8EF6-06CBDD03DBB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1" r:id="rId3"/>
  </p:sldLayoutIdLst>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3.png"/><Relationship Id="rId2" Type="http://schemas.openxmlformats.org/officeDocument/2006/relationships/tags" Target="../tags/tag3.xml"/><Relationship Id="rId16" Type="http://schemas.openxmlformats.org/officeDocument/2006/relationships/notesSlide" Target="../notesSlides/notesSlide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1.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a:extLst>
            <a:ext uri="{909E8E84-426E-40DD-AFC4-6F175D3DCCD1}">
              <a14:hiddenFill xmlns:a14="http://schemas.microsoft.com/office/drawing/2010/main">
                <a:solidFill>
                  <a:srgbClr val="FFFFFF"/>
                </a:solidFill>
              </a14:hiddenFill>
            </a:ext>
          </a:extLst>
        </p:spPr>
        <p:txBody>
          <a:bodyPr/>
          <a:lstStyle/>
          <a:p>
            <a:pPr>
              <a:defRPr/>
            </a:pPr>
            <a:endParaRPr lang="zh-CN" altLang="en-US"/>
          </a:p>
        </p:txBody>
      </p:sp>
      <p:sp>
        <p:nvSpPr>
          <p:cNvPr id="57" name="原创设计师QQ598969553      _4"/>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p:cNvSpPr>
            <a:spLocks noChangeArrowheads="1"/>
          </p:cNvSpPr>
          <p:nvPr/>
        </p:nvSpPr>
        <p:spPr bwMode="auto">
          <a:xfrm>
            <a:off x="3492500" y="2054225"/>
            <a:ext cx="50784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3600" dirty="0">
                <a:solidFill>
                  <a:schemeClr val="tx1">
                    <a:lumMod val="75000"/>
                    <a:lumOff val="25000"/>
                  </a:schemeClr>
                </a:solidFill>
                <a:latin typeface="Impact" pitchFamily="34" charset="0"/>
                <a:ea typeface="微软雅黑" pitchFamily="34" charset="-122"/>
                <a:cs typeface="宋体" pitchFamily="2" charset="-122"/>
              </a:rPr>
              <a:t>欧美商务风</a:t>
            </a:r>
            <a:r>
              <a:rPr lang="zh-CN" altLang="en-US" sz="3600" dirty="0">
                <a:solidFill>
                  <a:schemeClr val="accent2"/>
                </a:solidFill>
                <a:latin typeface="Impact" pitchFamily="34" charset="0"/>
                <a:ea typeface="微软雅黑" pitchFamily="34" charset="-122"/>
                <a:cs typeface="宋体" pitchFamily="2" charset="-122"/>
              </a:rPr>
              <a:t>企业推介</a:t>
            </a:r>
            <a:r>
              <a:rPr lang="zh-CN" altLang="en-US" sz="3600" dirty="0">
                <a:solidFill>
                  <a:schemeClr val="tx1">
                    <a:lumMod val="75000"/>
                    <a:lumOff val="25000"/>
                  </a:schemeClr>
                </a:solidFill>
                <a:latin typeface="Impact" pitchFamily="34" charset="0"/>
                <a:ea typeface="微软雅黑" pitchFamily="34" charset="-122"/>
                <a:cs typeface="宋体" pitchFamily="2" charset="-122"/>
              </a:rPr>
              <a:t>模板</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59" name="原创设计师QQ598969553      _6"/>
          <p:cNvSpPr>
            <a:spLocks noChangeArrowheads="1"/>
          </p:cNvSpPr>
          <p:nvPr/>
        </p:nvSpPr>
        <p:spPr bwMode="auto">
          <a:xfrm>
            <a:off x="3490913" y="2636838"/>
            <a:ext cx="4033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a:t>
            </a:r>
            <a:endParaRPr lang="zh-CN" altLang="en-US" sz="800">
              <a:solidFill>
                <a:srgbClr val="53585E"/>
              </a:solidFill>
              <a:latin typeface="Arial" charset="0"/>
              <a:cs typeface="Arial" charset="0"/>
            </a:endParaRPr>
          </a:p>
        </p:txBody>
      </p:sp>
      <p:sp>
        <p:nvSpPr>
          <p:cNvPr id="60" name="原创设计师QQ598969553      _7"/>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p:cNvSpPr>
            <a:spLocks noChangeArrowheads="1"/>
          </p:cNvSpPr>
          <p:nvPr/>
        </p:nvSpPr>
        <p:spPr bwMode="auto">
          <a:xfrm>
            <a:off x="3490913" y="3165475"/>
            <a:ext cx="2952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企业推介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项目展示  </a:t>
            </a: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计划总结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商业融资 </a:t>
            </a:r>
          </a:p>
        </p:txBody>
      </p:sp>
      <p:sp>
        <p:nvSpPr>
          <p:cNvPr id="62" name="原创设计师QQ598969553      _9"/>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p:cNvSpPr>
            <a:spLocks noChangeArrowheads="1"/>
          </p:cNvSpPr>
          <p:nvPr/>
        </p:nvSpPr>
        <p:spPr bwMode="auto">
          <a:xfrm>
            <a:off x="3492500" y="1490663"/>
            <a:ext cx="18986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itchFamily="34" charset="0"/>
                <a:ea typeface="微软雅黑" pitchFamily="34" charset="-122"/>
                <a:cs typeface="宋体" charset="-122"/>
              </a:rPr>
              <a:t>YOURLOGO</a:t>
            </a:r>
          </a:p>
        </p:txBody>
      </p:sp>
      <p:pic>
        <p:nvPicPr>
          <p:cNvPr id="5135"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grpId="0"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grpId="1"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grpId="0"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42" presetClass="entr" presetSubtype="0" fill="hold" grpId="0" nodeType="withEffect">
                                  <p:stCondLst>
                                    <p:cond delay="220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750"/>
                                        <p:tgtEl>
                                          <p:spTgt spid="59"/>
                                        </p:tgtEl>
                                      </p:cBhvr>
                                    </p:animEffect>
                                    <p:anim calcmode="lin" valueType="num">
                                      <p:cBhvr>
                                        <p:cTn id="50" dur="750" fill="hold"/>
                                        <p:tgtEl>
                                          <p:spTgt spid="59"/>
                                        </p:tgtEl>
                                        <p:attrNameLst>
                                          <p:attrName>ppt_x</p:attrName>
                                        </p:attrNameLst>
                                      </p:cBhvr>
                                      <p:tavLst>
                                        <p:tav tm="0">
                                          <p:val>
                                            <p:strVal val="#ppt_x"/>
                                          </p:val>
                                        </p:tav>
                                        <p:tav tm="100000">
                                          <p:val>
                                            <p:strVal val="#ppt_x"/>
                                          </p:val>
                                        </p:tav>
                                      </p:tavLst>
                                    </p:anim>
                                    <p:anim calcmode="lin" valueType="num">
                                      <p:cBhvr>
                                        <p:cTn id="51" dur="750" fill="hold"/>
                                        <p:tgtEl>
                                          <p:spTgt spid="59"/>
                                        </p:tgtEl>
                                        <p:attrNameLst>
                                          <p:attrName>ppt_y</p:attrName>
                                        </p:attrNameLst>
                                      </p:cBhvr>
                                      <p:tavLst>
                                        <p:tav tm="0">
                                          <p:val>
                                            <p:strVal val="#ppt_y+.1"/>
                                          </p:val>
                                        </p:tav>
                                        <p:tav tm="100000">
                                          <p:val>
                                            <p:strVal val="#ppt_y"/>
                                          </p:val>
                                        </p:tav>
                                      </p:tavLst>
                                    </p:anim>
                                  </p:childTnLst>
                                </p:cTn>
                              </p:par>
                              <p:par>
                                <p:cTn id="52" presetID="22" presetClass="entr" presetSubtype="8" fill="hold" nodeType="withEffect">
                                  <p:stCondLst>
                                    <p:cond delay="3000"/>
                                  </p:stCondLst>
                                  <p:childTnLst>
                                    <p:set>
                                      <p:cBhvr>
                                        <p:cTn id="53" dur="1" fill="hold">
                                          <p:stCondLst>
                                            <p:cond delay="0"/>
                                          </p:stCondLst>
                                        </p:cTn>
                                        <p:tgtEl>
                                          <p:spTgt spid="60"/>
                                        </p:tgtEl>
                                        <p:attrNameLst>
                                          <p:attrName>style.visibility</p:attrName>
                                        </p:attrNameLst>
                                      </p:cBhvr>
                                      <p:to>
                                        <p:strVal val="visible"/>
                                      </p:to>
                                    </p:set>
                                    <p:animEffect transition="in" filter="wipe(left)">
                                      <p:cBhvr>
                                        <p:cTn id="54" dur="500"/>
                                        <p:tgtEl>
                                          <p:spTgt spid="60"/>
                                        </p:tgtEl>
                                      </p:cBhvr>
                                    </p:animEffect>
                                  </p:childTnLst>
                                </p:cTn>
                              </p:par>
                              <p:par>
                                <p:cTn id="55" presetID="2" presetClass="entr" presetSubtype="4" fill="hold" grpId="0" nodeType="withEffect">
                                  <p:stCondLst>
                                    <p:cond delay="3500"/>
                                  </p:stCondLst>
                                  <p:childTnLst>
                                    <p:set>
                                      <p:cBhvr>
                                        <p:cTn id="56" dur="1" fill="hold">
                                          <p:stCondLst>
                                            <p:cond delay="0"/>
                                          </p:stCondLst>
                                        </p:cTn>
                                        <p:tgtEl>
                                          <p:spTgt spid="61"/>
                                        </p:tgtEl>
                                        <p:attrNameLst>
                                          <p:attrName>style.visibility</p:attrName>
                                        </p:attrNameLst>
                                      </p:cBhvr>
                                      <p:to>
                                        <p:strVal val="visible"/>
                                      </p:to>
                                    </p:set>
                                    <p:anim calcmode="lin" valueType="num">
                                      <p:cBhvr additive="base">
                                        <p:cTn id="57" dur="500" fill="hold"/>
                                        <p:tgtEl>
                                          <p:spTgt spid="61"/>
                                        </p:tgtEl>
                                        <p:attrNameLst>
                                          <p:attrName>ppt_x</p:attrName>
                                        </p:attrNameLst>
                                      </p:cBhvr>
                                      <p:tavLst>
                                        <p:tav tm="0">
                                          <p:val>
                                            <p:strVal val="#ppt_x"/>
                                          </p:val>
                                        </p:tav>
                                        <p:tav tm="100000">
                                          <p:val>
                                            <p:strVal val="#ppt_x"/>
                                          </p:val>
                                        </p:tav>
                                      </p:tavLst>
                                    </p:anim>
                                    <p:anim calcmode="lin" valueType="num">
                                      <p:cBhvr additive="base">
                                        <p:cTn id="58" dur="500" fill="hold"/>
                                        <p:tgtEl>
                                          <p:spTgt spid="61"/>
                                        </p:tgtEl>
                                        <p:attrNameLst>
                                          <p:attrName>ppt_y</p:attrName>
                                        </p:attrNameLst>
                                      </p:cBhvr>
                                      <p:tavLst>
                                        <p:tav tm="0">
                                          <p:val>
                                            <p:strVal val="1+#ppt_h/2"/>
                                          </p:val>
                                        </p:tav>
                                        <p:tav tm="100000">
                                          <p:val>
                                            <p:strVal val="#ppt_y"/>
                                          </p:val>
                                        </p:tav>
                                      </p:tavLst>
                                    </p:anim>
                                  </p:childTnLst>
                                </p:cTn>
                              </p:par>
                              <p:par>
                                <p:cTn id="59" presetID="56" presetClass="entr" presetSubtype="0" fill="hold" grpId="0" nodeType="withEffect">
                                  <p:stCondLst>
                                    <p:cond delay="1400"/>
                                  </p:stCondLst>
                                  <p:iterate type="lt">
                                    <p:tmPct val="6667"/>
                                  </p:iterate>
                                  <p:childTnLst>
                                    <p:set>
                                      <p:cBhvr>
                                        <p:cTn id="60" dur="1" fill="hold">
                                          <p:stCondLst>
                                            <p:cond delay="0"/>
                                          </p:stCondLst>
                                        </p:cTn>
                                        <p:tgtEl>
                                          <p:spTgt spid="66"/>
                                        </p:tgtEl>
                                        <p:attrNameLst>
                                          <p:attrName>style.visibility</p:attrName>
                                        </p:attrNameLst>
                                      </p:cBhvr>
                                      <p:to>
                                        <p:strVal val="visible"/>
                                      </p:to>
                                    </p:set>
                                    <p:anim by="(-#ppt_w*2)" calcmode="lin" valueType="num">
                                      <p:cBhvr rctx="PPT">
                                        <p:cTn id="61" dur="375" autoRev="1" fill="hold">
                                          <p:stCondLst>
                                            <p:cond delay="0"/>
                                          </p:stCondLst>
                                        </p:cTn>
                                        <p:tgtEl>
                                          <p:spTgt spid="66"/>
                                        </p:tgtEl>
                                        <p:attrNameLst>
                                          <p:attrName>ppt_w</p:attrName>
                                        </p:attrNameLst>
                                      </p:cBhvr>
                                    </p:anim>
                                    <p:anim by="(#ppt_w*0.50)" calcmode="lin" valueType="num">
                                      <p:cBhvr>
                                        <p:cTn id="62" dur="375" decel="50000" autoRev="1" fill="hold">
                                          <p:stCondLst>
                                            <p:cond delay="0"/>
                                          </p:stCondLst>
                                        </p:cTn>
                                        <p:tgtEl>
                                          <p:spTgt spid="66"/>
                                        </p:tgtEl>
                                        <p:attrNameLst>
                                          <p:attrName>ppt_x</p:attrName>
                                        </p:attrNameLst>
                                      </p:cBhvr>
                                    </p:anim>
                                    <p:anim from="(-#ppt_h/2)" to="(#ppt_y)" calcmode="lin" valueType="num">
                                      <p:cBhvr>
                                        <p:cTn id="63" dur="750" fill="hold">
                                          <p:stCondLst>
                                            <p:cond delay="0"/>
                                          </p:stCondLst>
                                        </p:cTn>
                                        <p:tgtEl>
                                          <p:spTgt spid="66"/>
                                        </p:tgtEl>
                                        <p:attrNameLst>
                                          <p:attrName>ppt_y</p:attrName>
                                        </p:attrNameLst>
                                      </p:cBhvr>
                                    </p:anim>
                                    <p:animRot by="21600000">
                                      <p:cBhvr>
                                        <p:cTn id="64" dur="750"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7" grpId="1" animBg="1"/>
      <p:bldP spid="58" grpId="0"/>
      <p:bldP spid="59" grpId="0"/>
      <p:bldP spid="61" grpId="0"/>
      <p:bldP spid="62" grpId="0" animBg="1"/>
      <p:bldP spid="63" grpId="0" animBg="1"/>
      <p:bldP spid="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a:xfrm>
            <a:off x="0" y="1711325"/>
            <a:ext cx="4300538" cy="286385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nvGrpSpPr>
          <p:cNvPr id="23555" name="原创设计师QQ598969553      _2"/>
          <p:cNvGrpSpPr>
            <a:grpSpLocks/>
          </p:cNvGrpSpPr>
          <p:nvPr/>
        </p:nvGrpSpPr>
        <p:grpSpPr bwMode="auto">
          <a:xfrm>
            <a:off x="4832350" y="2906713"/>
            <a:ext cx="4056063" cy="1616075"/>
            <a:chOff x="974314" y="1232293"/>
            <a:chExt cx="7188447" cy="2864939"/>
          </a:xfrm>
        </p:grpSpPr>
        <p:sp>
          <p:nvSpPr>
            <p:cNvPr id="4" name="Freeform 5"/>
            <p:cNvSpPr>
              <a:spLocks/>
            </p:cNvSpPr>
            <p:nvPr/>
          </p:nvSpPr>
          <p:spPr bwMode="auto">
            <a:xfrm>
              <a:off x="2077199" y="2540933"/>
              <a:ext cx="624593" cy="153941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5" name="Freeform 6"/>
            <p:cNvSpPr>
              <a:spLocks/>
            </p:cNvSpPr>
            <p:nvPr/>
          </p:nvSpPr>
          <p:spPr bwMode="auto">
            <a:xfrm>
              <a:off x="2701792" y="2540933"/>
              <a:ext cx="621780" cy="153941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6" name="Freeform 5"/>
            <p:cNvSpPr>
              <a:spLocks/>
            </p:cNvSpPr>
            <p:nvPr/>
          </p:nvSpPr>
          <p:spPr bwMode="auto">
            <a:xfrm>
              <a:off x="3014089" y="1778264"/>
              <a:ext cx="621779" cy="2302083"/>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7" name="Freeform 6"/>
            <p:cNvSpPr>
              <a:spLocks/>
            </p:cNvSpPr>
            <p:nvPr/>
          </p:nvSpPr>
          <p:spPr bwMode="auto">
            <a:xfrm>
              <a:off x="3635868" y="1778264"/>
              <a:ext cx="624593" cy="2302083"/>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8" name="Freeform 5"/>
            <p:cNvSpPr>
              <a:spLocks/>
            </p:cNvSpPr>
            <p:nvPr/>
          </p:nvSpPr>
          <p:spPr bwMode="auto">
            <a:xfrm>
              <a:off x="1143123" y="3247319"/>
              <a:ext cx="621780" cy="833027"/>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9" name="Freeform 6"/>
            <p:cNvSpPr>
              <a:spLocks/>
            </p:cNvSpPr>
            <p:nvPr/>
          </p:nvSpPr>
          <p:spPr bwMode="auto">
            <a:xfrm>
              <a:off x="1764903" y="3247319"/>
              <a:ext cx="624593" cy="833027"/>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0" name="Freeform 5"/>
            <p:cNvSpPr>
              <a:spLocks/>
            </p:cNvSpPr>
            <p:nvPr/>
          </p:nvSpPr>
          <p:spPr bwMode="auto">
            <a:xfrm>
              <a:off x="3948165" y="2833619"/>
              <a:ext cx="624593" cy="1246728"/>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1" name="Freeform 6"/>
            <p:cNvSpPr>
              <a:spLocks/>
            </p:cNvSpPr>
            <p:nvPr/>
          </p:nvSpPr>
          <p:spPr bwMode="auto">
            <a:xfrm>
              <a:off x="4572758" y="2833619"/>
              <a:ext cx="621779" cy="1246728"/>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2" name="Freeform 5"/>
            <p:cNvSpPr>
              <a:spLocks/>
            </p:cNvSpPr>
            <p:nvPr/>
          </p:nvSpPr>
          <p:spPr bwMode="auto">
            <a:xfrm>
              <a:off x="4885054" y="2217292"/>
              <a:ext cx="621780" cy="1863055"/>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3" name="Freeform 6"/>
            <p:cNvSpPr>
              <a:spLocks/>
            </p:cNvSpPr>
            <p:nvPr/>
          </p:nvSpPr>
          <p:spPr bwMode="auto">
            <a:xfrm>
              <a:off x="5506834" y="2217292"/>
              <a:ext cx="624593" cy="1863055"/>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4" name="Freeform 5"/>
            <p:cNvSpPr>
              <a:spLocks/>
            </p:cNvSpPr>
            <p:nvPr/>
          </p:nvSpPr>
          <p:spPr bwMode="auto">
            <a:xfrm>
              <a:off x="5819130" y="3438690"/>
              <a:ext cx="624593" cy="641656"/>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5" name="Freeform 6"/>
            <p:cNvSpPr>
              <a:spLocks/>
            </p:cNvSpPr>
            <p:nvPr/>
          </p:nvSpPr>
          <p:spPr bwMode="auto">
            <a:xfrm>
              <a:off x="6443723" y="3438690"/>
              <a:ext cx="621780" cy="641656"/>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6" name="Freeform 5"/>
            <p:cNvSpPr>
              <a:spLocks/>
            </p:cNvSpPr>
            <p:nvPr/>
          </p:nvSpPr>
          <p:spPr bwMode="auto">
            <a:xfrm>
              <a:off x="6753206" y="3247319"/>
              <a:ext cx="624593" cy="833027"/>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7" name="Freeform 6"/>
            <p:cNvSpPr>
              <a:spLocks/>
            </p:cNvSpPr>
            <p:nvPr/>
          </p:nvSpPr>
          <p:spPr bwMode="auto">
            <a:xfrm>
              <a:off x="7377799" y="3247319"/>
              <a:ext cx="624593" cy="833027"/>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18" name="Oval 88"/>
            <p:cNvSpPr/>
            <p:nvPr/>
          </p:nvSpPr>
          <p:spPr>
            <a:xfrm>
              <a:off x="1545452" y="2701348"/>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19" name="Oval 89"/>
            <p:cNvSpPr/>
            <p:nvPr/>
          </p:nvSpPr>
          <p:spPr>
            <a:xfrm>
              <a:off x="2482340" y="1992149"/>
              <a:ext cx="438903" cy="439028"/>
            </a:xfrm>
            <a:prstGeom prst="ellipse">
              <a:avLst/>
            </a:prstGeom>
            <a:solidFill>
              <a:srgbClr val="637C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20" name="Oval 90"/>
            <p:cNvSpPr/>
            <p:nvPr/>
          </p:nvSpPr>
          <p:spPr>
            <a:xfrm>
              <a:off x="3416416" y="1232293"/>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p>
          </p:txBody>
        </p:sp>
        <p:sp>
          <p:nvSpPr>
            <p:cNvPr id="21" name="Oval 91"/>
            <p:cNvSpPr/>
            <p:nvPr/>
          </p:nvSpPr>
          <p:spPr>
            <a:xfrm>
              <a:off x="4353307" y="2287648"/>
              <a:ext cx="438903" cy="439028"/>
            </a:xfrm>
            <a:prstGeom prst="ellipse">
              <a:avLst/>
            </a:prstGeom>
            <a:solidFill>
              <a:srgbClr val="637C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p>
          </p:txBody>
        </p:sp>
        <p:sp>
          <p:nvSpPr>
            <p:cNvPr id="22" name="Oval 92"/>
            <p:cNvSpPr/>
            <p:nvPr/>
          </p:nvSpPr>
          <p:spPr>
            <a:xfrm>
              <a:off x="5287383" y="1671321"/>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latin typeface="FontAwesome" pitchFamily="2" charset="0"/>
              </a:endParaRPr>
            </a:p>
          </p:txBody>
        </p:sp>
        <p:sp>
          <p:nvSpPr>
            <p:cNvPr id="23" name="Oval 93"/>
            <p:cNvSpPr/>
            <p:nvPr/>
          </p:nvSpPr>
          <p:spPr>
            <a:xfrm>
              <a:off x="6229898" y="2892719"/>
              <a:ext cx="438903" cy="439028"/>
            </a:xfrm>
            <a:prstGeom prst="ellipse">
              <a:avLst/>
            </a:prstGeom>
            <a:solidFill>
              <a:srgbClr val="637C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24" name="Oval 94"/>
            <p:cNvSpPr/>
            <p:nvPr/>
          </p:nvSpPr>
          <p:spPr>
            <a:xfrm>
              <a:off x="7158347" y="2701348"/>
              <a:ext cx="438903" cy="439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1050" dirty="0">
                  <a:solidFill>
                    <a:schemeClr val="bg1"/>
                  </a:solidFill>
                  <a:latin typeface="FontAwesome" pitchFamily="2" charset="0"/>
                </a:rPr>
                <a:t></a:t>
              </a:r>
              <a:endParaRPr lang="en-US" sz="1050" dirty="0">
                <a:solidFill>
                  <a:schemeClr val="bg1"/>
                </a:solidFill>
              </a:endParaRPr>
            </a:p>
          </p:txBody>
        </p:sp>
        <p:sp>
          <p:nvSpPr>
            <p:cNvPr id="25" name="Rectangle 95"/>
            <p:cNvSpPr/>
            <p:nvPr/>
          </p:nvSpPr>
          <p:spPr>
            <a:xfrm>
              <a:off x="974314" y="4069089"/>
              <a:ext cx="7188447" cy="28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013"/>
            </a:p>
          </p:txBody>
        </p:sp>
      </p:grpSp>
      <p:sp>
        <p:nvSpPr>
          <p:cNvPr id="26" name="原创设计师QQ598969553      _3"/>
          <p:cNvSpPr/>
          <p:nvPr/>
        </p:nvSpPr>
        <p:spPr>
          <a:xfrm>
            <a:off x="0" y="1711325"/>
            <a:ext cx="4300538" cy="28638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27" name="原创设计师QQ598969553      _4"/>
          <p:cNvSpPr txBox="1">
            <a:spLocks/>
          </p:cNvSpPr>
          <p:nvPr/>
        </p:nvSpPr>
        <p:spPr bwMode="auto">
          <a:xfrm>
            <a:off x="327025" y="2714625"/>
            <a:ext cx="3324225"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87438">
              <a:defRPr sz="2100">
                <a:solidFill>
                  <a:schemeClr val="tx1"/>
                </a:solidFill>
                <a:latin typeface="华文细黑" pitchFamily="2" charset="-122"/>
                <a:ea typeface="华文细黑" pitchFamily="2" charset="-122"/>
              </a:defRPr>
            </a:lvl1pPr>
            <a:lvl2pPr marL="742950" indent="-285750" defTabSz="1087438">
              <a:defRPr>
                <a:solidFill>
                  <a:schemeClr val="tx1"/>
                </a:solidFill>
                <a:latin typeface="华文细黑" pitchFamily="2" charset="-122"/>
                <a:ea typeface="华文细黑" pitchFamily="2" charset="-122"/>
              </a:defRPr>
            </a:lvl2pPr>
            <a:lvl3pPr marL="1143000" indent="-228600" defTabSz="1087438">
              <a:defRPr sz="15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6pPr>
            <a:lvl7pPr marL="29718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7pPr>
            <a:lvl8pPr marL="34290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8pPr>
            <a:lvl9pPr marL="3886200" indent="-228600" defTabSz="1087438" eaLnBrk="0" fontAlgn="base" hangingPunct="0">
              <a:spcAft>
                <a:spcPct val="0"/>
              </a:spcAft>
              <a:buFont typeface="Arial" charset="0"/>
              <a:defRPr sz="1300">
                <a:solidFill>
                  <a:schemeClr val="tx1"/>
                </a:solidFill>
                <a:latin typeface="华文细黑" pitchFamily="2" charset="-122"/>
                <a:ea typeface="华文细黑" pitchFamily="2" charset="-122"/>
              </a:defRPr>
            </a:lvl9pPr>
          </a:lstStyle>
          <a:p>
            <a:pPr eaLnBrk="1" hangingPunct="1">
              <a:lnSpc>
                <a:spcPct val="120000"/>
              </a:lnSpc>
              <a:buFont typeface="Arial" charset="0"/>
              <a:buNone/>
            </a:pPr>
            <a:r>
              <a:rPr lang="en-US" altLang="zh-CN" sz="1000">
                <a:solidFill>
                  <a:schemeClr val="bg1"/>
                </a:solidFill>
              </a:rPr>
              <a:t>There are many variations of passages of Lorem available, but the majority have suffered alteration in some form, by injected humor There are many variations of passages of Lorem available, but the majority have suffered alteration in some form There are many variations of passages of Lorem available, but the majority have suffered</a:t>
            </a:r>
            <a:endParaRPr lang="en-US" altLang="zh-CN" sz="1000">
              <a:solidFill>
                <a:schemeClr val="bg1"/>
              </a:solidFill>
              <a:cs typeface="Arial" charset="0"/>
            </a:endParaRPr>
          </a:p>
        </p:txBody>
      </p:sp>
      <p:sp>
        <p:nvSpPr>
          <p:cNvPr id="28" name="原创设计师QQ598969553      _5"/>
          <p:cNvSpPr txBox="1">
            <a:spLocks noChangeArrowheads="1"/>
          </p:cNvSpPr>
          <p:nvPr/>
        </p:nvSpPr>
        <p:spPr bwMode="auto">
          <a:xfrm>
            <a:off x="317500" y="2441575"/>
            <a:ext cx="286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400">
                <a:solidFill>
                  <a:schemeClr val="bg1"/>
                </a:solidFill>
              </a:rPr>
              <a:t>Responsive &amp; Creative Design</a:t>
            </a:r>
            <a:endParaRPr lang="zh-CN" altLang="en-US" sz="1400">
              <a:solidFill>
                <a:schemeClr val="bg1"/>
              </a:solidFill>
            </a:endParaRPr>
          </a:p>
        </p:txBody>
      </p:sp>
      <p:sp>
        <p:nvSpPr>
          <p:cNvPr id="29" name="原创设计师QQ598969553      _6"/>
          <p:cNvSpPr txBox="1">
            <a:spLocks noChangeArrowheads="1"/>
          </p:cNvSpPr>
          <p:nvPr/>
        </p:nvSpPr>
        <p:spPr bwMode="auto">
          <a:xfrm>
            <a:off x="4692650" y="1654175"/>
            <a:ext cx="230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800"/>
              <a:t>LANDING PAGES</a:t>
            </a:r>
            <a:endParaRPr lang="zh-CN" altLang="en-US" sz="1800"/>
          </a:p>
        </p:txBody>
      </p:sp>
      <p:sp>
        <p:nvSpPr>
          <p:cNvPr id="30" name="原创设计师QQ598969553      _7"/>
          <p:cNvSpPr txBox="1">
            <a:spLocks/>
          </p:cNvSpPr>
          <p:nvPr/>
        </p:nvSpPr>
        <p:spPr>
          <a:xfrm>
            <a:off x="4692650" y="2009775"/>
            <a:ext cx="4103688" cy="679450"/>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lnSpc>
                <a:spcPct val="120000"/>
              </a:lnSpc>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 or randomized words which don't look even</a:t>
            </a:r>
            <a:endParaRPr lang="en-US" altLang="zh-CN" sz="1000" dirty="0">
              <a:solidFill>
                <a:schemeClr val="tx1">
                  <a:lumMod val="85000"/>
                  <a:lumOff val="15000"/>
                </a:schemeClr>
              </a:solidFill>
              <a:cs typeface="Arial" pitchFamily="34" charset="0"/>
            </a:endParaRPr>
          </a:p>
        </p:txBody>
      </p:sp>
      <p:pic>
        <p:nvPicPr>
          <p:cNvPr id="23561" name="Picture 64"/>
          <p:cNvPicPr>
            <a:picLocks/>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par>
                          <p:cTn id="17" fill="hold" nodeType="afterGroup">
                            <p:stCondLst>
                              <p:cond delay="1250"/>
                            </p:stCondLst>
                            <p:childTnLst>
                              <p:par>
                                <p:cTn id="18" presetID="2" presetClass="entr" presetSubtype="4" decel="10000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p:cNvSpPr/>
          <p:nvPr/>
        </p:nvSpPr>
        <p:spPr>
          <a:xfrm>
            <a:off x="4286250" y="2500313"/>
            <a:ext cx="571500" cy="206375"/>
          </a:xfrm>
          <a:prstGeom prst="rightArrow">
            <a:avLst>
              <a:gd name="adj1" fmla="val 19124"/>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6" name="原创设计师QQ598969553      _2"/>
          <p:cNvSpPr/>
          <p:nvPr/>
        </p:nvSpPr>
        <p:spPr>
          <a:xfrm flipH="1">
            <a:off x="4286250" y="2286000"/>
            <a:ext cx="571500" cy="206375"/>
          </a:xfrm>
          <a:prstGeom prst="rightArrow">
            <a:avLst>
              <a:gd name="adj1" fmla="val 19124"/>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7" name="原创设计师QQ598969553      _3"/>
          <p:cNvSpPr/>
          <p:nvPr/>
        </p:nvSpPr>
        <p:spPr>
          <a:xfrm>
            <a:off x="649288" y="4438650"/>
            <a:ext cx="3214687" cy="508000"/>
          </a:xfrm>
          <a:prstGeom prst="rect">
            <a:avLst/>
          </a:prstGeom>
        </p:spPr>
        <p:txBody>
          <a:bodyPr>
            <a:spAutoFit/>
          </a:bodyPr>
          <a:lstStyle/>
          <a:p>
            <a:pPr defTabSz="685754" eaLnBrk="1" fontAlgn="auto" hangingPunct="1">
              <a:spcBef>
                <a:spcPts val="0"/>
              </a:spcBef>
              <a:spcAft>
                <a:spcPts val="0"/>
              </a:spcAft>
              <a:defRPr/>
            </a:pPr>
            <a:r>
              <a:rPr lang="ms-MY" sz="900" dirty="0">
                <a:solidFill>
                  <a:schemeClr val="tx1">
                    <a:lumMod val="95000"/>
                    <a:lumOff val="5000"/>
                  </a:schemeClr>
                </a:solidFill>
                <a:latin typeface="+mn-lt"/>
                <a:ea typeface="Open Sans Light" pitchFamily="34" charset="0"/>
                <a:cs typeface="Open Sans Light" pitchFamily="34" charset="0"/>
              </a:rPr>
              <a:t>Lorem ipsum dolor sit amet consectetur adipiscing elit. Praesent sodales odio sit amet odio tristique quis tempus odio Lorem ipsum dolor sit amet, consectetur</a:t>
            </a:r>
          </a:p>
        </p:txBody>
      </p:sp>
      <p:sp>
        <p:nvSpPr>
          <p:cNvPr id="20" name="原创设计师QQ598969553      _4"/>
          <p:cNvSpPr/>
          <p:nvPr/>
        </p:nvSpPr>
        <p:spPr>
          <a:xfrm>
            <a:off x="928688" y="1571625"/>
            <a:ext cx="1103312" cy="181133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2" name="原创设计师QQ598969553      _5"/>
          <p:cNvSpPr/>
          <p:nvPr/>
        </p:nvSpPr>
        <p:spPr>
          <a:xfrm>
            <a:off x="1162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90%</a:t>
            </a:r>
          </a:p>
        </p:txBody>
      </p:sp>
      <p:sp>
        <p:nvSpPr>
          <p:cNvPr id="21" name="原创设计师QQ598969553      _6"/>
          <p:cNvSpPr/>
          <p:nvPr/>
        </p:nvSpPr>
        <p:spPr>
          <a:xfrm>
            <a:off x="1509713" y="2228850"/>
            <a:ext cx="1028700" cy="115411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3" name="原创设计师QQ598969553      _7"/>
          <p:cNvSpPr/>
          <p:nvPr/>
        </p:nvSpPr>
        <p:spPr>
          <a:xfrm>
            <a:off x="1733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50%</a:t>
            </a:r>
          </a:p>
        </p:txBody>
      </p:sp>
      <p:sp>
        <p:nvSpPr>
          <p:cNvPr id="22" name="原创设计师QQ598969553      _8"/>
          <p:cNvSpPr/>
          <p:nvPr/>
        </p:nvSpPr>
        <p:spPr>
          <a:xfrm>
            <a:off x="2014538" y="2071688"/>
            <a:ext cx="1200150" cy="131127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4" name="原创设计师QQ598969553      _9"/>
          <p:cNvSpPr/>
          <p:nvPr/>
        </p:nvSpPr>
        <p:spPr>
          <a:xfrm>
            <a:off x="2305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65%</a:t>
            </a:r>
          </a:p>
        </p:txBody>
      </p:sp>
      <p:sp>
        <p:nvSpPr>
          <p:cNvPr id="23" name="原创设计师QQ598969553      _10"/>
          <p:cNvSpPr/>
          <p:nvPr/>
        </p:nvSpPr>
        <p:spPr>
          <a:xfrm>
            <a:off x="2614613" y="2357438"/>
            <a:ext cx="1028700" cy="102552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45" name="原创设计师QQ598969553      _11"/>
          <p:cNvSpPr/>
          <p:nvPr/>
        </p:nvSpPr>
        <p:spPr>
          <a:xfrm>
            <a:off x="2876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40%</a:t>
            </a:r>
          </a:p>
        </p:txBody>
      </p:sp>
      <p:sp>
        <p:nvSpPr>
          <p:cNvPr id="25" name="原创设计师QQ598969553      _12"/>
          <p:cNvSpPr/>
          <p:nvPr/>
        </p:nvSpPr>
        <p:spPr>
          <a:xfrm>
            <a:off x="5572125" y="1571625"/>
            <a:ext cx="1103313" cy="181133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5" name="原创设计师QQ598969553      _13"/>
          <p:cNvSpPr/>
          <p:nvPr/>
        </p:nvSpPr>
        <p:spPr>
          <a:xfrm>
            <a:off x="5734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90%</a:t>
            </a:r>
          </a:p>
        </p:txBody>
      </p:sp>
      <p:sp>
        <p:nvSpPr>
          <p:cNvPr id="26" name="原创设计师QQ598969553      _14"/>
          <p:cNvSpPr/>
          <p:nvPr/>
        </p:nvSpPr>
        <p:spPr>
          <a:xfrm>
            <a:off x="6153150" y="2214563"/>
            <a:ext cx="1028700" cy="116840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6" name="原创设计师QQ598969553      _15"/>
          <p:cNvSpPr/>
          <p:nvPr/>
        </p:nvSpPr>
        <p:spPr>
          <a:xfrm>
            <a:off x="6305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50%</a:t>
            </a:r>
          </a:p>
        </p:txBody>
      </p:sp>
      <p:sp>
        <p:nvSpPr>
          <p:cNvPr id="27" name="原创设计师QQ598969553      _16"/>
          <p:cNvSpPr/>
          <p:nvPr/>
        </p:nvSpPr>
        <p:spPr>
          <a:xfrm>
            <a:off x="6657975" y="2071688"/>
            <a:ext cx="1200150" cy="131127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7" name="原创设计师QQ598969553      _17"/>
          <p:cNvSpPr/>
          <p:nvPr/>
        </p:nvSpPr>
        <p:spPr>
          <a:xfrm>
            <a:off x="68770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65%</a:t>
            </a:r>
          </a:p>
        </p:txBody>
      </p:sp>
      <p:sp>
        <p:nvSpPr>
          <p:cNvPr id="28" name="原创设计师QQ598969553      _18"/>
          <p:cNvSpPr/>
          <p:nvPr/>
        </p:nvSpPr>
        <p:spPr>
          <a:xfrm>
            <a:off x="7258050" y="1714500"/>
            <a:ext cx="1028700" cy="16684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dirty="0"/>
          </a:p>
        </p:txBody>
      </p:sp>
      <p:sp>
        <p:nvSpPr>
          <p:cNvPr id="68" name="原创设计师QQ598969553      _19"/>
          <p:cNvSpPr/>
          <p:nvPr/>
        </p:nvSpPr>
        <p:spPr>
          <a:xfrm>
            <a:off x="7448550" y="3498850"/>
            <a:ext cx="466725" cy="261938"/>
          </a:xfrm>
          <a:prstGeom prst="rect">
            <a:avLst/>
          </a:prstGeom>
        </p:spPr>
        <p:txBody>
          <a:bodyPr wrap="none">
            <a:spAutoFit/>
          </a:bodyPr>
          <a:lstStyle/>
          <a:p>
            <a:pPr defTabSz="685754" eaLnBrk="1" fontAlgn="auto" hangingPunct="1">
              <a:spcBef>
                <a:spcPts val="0"/>
              </a:spcBef>
              <a:spcAft>
                <a:spcPts val="0"/>
              </a:spcAft>
              <a:defRPr/>
            </a:pPr>
            <a:r>
              <a:rPr lang="en-US" sz="1100" dirty="0">
                <a:solidFill>
                  <a:schemeClr val="tx1">
                    <a:lumMod val="95000"/>
                    <a:lumOff val="5000"/>
                  </a:schemeClr>
                </a:solidFill>
                <a:latin typeface="+mn-lt"/>
                <a:ea typeface="Open Sans" pitchFamily="34" charset="0"/>
                <a:cs typeface="Open Sans" pitchFamily="34" charset="0"/>
              </a:rPr>
              <a:t>40%</a:t>
            </a:r>
          </a:p>
        </p:txBody>
      </p:sp>
      <p:sp>
        <p:nvSpPr>
          <p:cNvPr id="56" name="原创设计师QQ598969553      _20"/>
          <p:cNvSpPr/>
          <p:nvPr/>
        </p:nvSpPr>
        <p:spPr>
          <a:xfrm>
            <a:off x="4295775" y="1920875"/>
            <a:ext cx="582613"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2014</a:t>
            </a:r>
          </a:p>
        </p:txBody>
      </p:sp>
      <p:sp>
        <p:nvSpPr>
          <p:cNvPr id="57" name="原创设计师QQ598969553      _21"/>
          <p:cNvSpPr/>
          <p:nvPr/>
        </p:nvSpPr>
        <p:spPr>
          <a:xfrm>
            <a:off x="4295775" y="2706688"/>
            <a:ext cx="582613" cy="306387"/>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2015</a:t>
            </a:r>
          </a:p>
        </p:txBody>
      </p:sp>
      <p:grpSp>
        <p:nvGrpSpPr>
          <p:cNvPr id="32" name="原创设计师QQ598969553      _22"/>
          <p:cNvGrpSpPr/>
          <p:nvPr/>
        </p:nvGrpSpPr>
        <p:grpSpPr>
          <a:xfrm>
            <a:off x="928662" y="3910468"/>
            <a:ext cx="2028878" cy="377842"/>
            <a:chOff x="928662" y="3910468"/>
            <a:chExt cx="2028878" cy="377842"/>
          </a:xfrm>
          <a:solidFill>
            <a:schemeClr val="accent2"/>
          </a:solidFill>
        </p:grpSpPr>
        <p:grpSp>
          <p:nvGrpSpPr>
            <p:cNvPr id="59" name="Group 299"/>
            <p:cNvGrpSpPr/>
            <p:nvPr/>
          </p:nvGrpSpPr>
          <p:grpSpPr>
            <a:xfrm>
              <a:off x="928662" y="3910468"/>
              <a:ext cx="148552" cy="377842"/>
              <a:chOff x="6141009" y="3540977"/>
              <a:chExt cx="85046" cy="216315"/>
            </a:xfrm>
            <a:grpFill/>
          </p:grpSpPr>
          <p:sp>
            <p:nvSpPr>
              <p:cNvPr id="8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61" name="Group 299"/>
            <p:cNvGrpSpPr/>
            <p:nvPr/>
          </p:nvGrpSpPr>
          <p:grpSpPr>
            <a:xfrm>
              <a:off x="1137587" y="3910468"/>
              <a:ext cx="148552" cy="377842"/>
              <a:chOff x="6141009" y="3540977"/>
              <a:chExt cx="85046" cy="216315"/>
            </a:xfrm>
            <a:grpFill/>
          </p:grpSpPr>
          <p:sp>
            <p:nvSpPr>
              <p:cNvPr id="8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73" name="Group 299"/>
            <p:cNvGrpSpPr/>
            <p:nvPr/>
          </p:nvGrpSpPr>
          <p:grpSpPr>
            <a:xfrm>
              <a:off x="1346512" y="3910468"/>
              <a:ext cx="148552" cy="377842"/>
              <a:chOff x="6141009" y="3540977"/>
              <a:chExt cx="85046" cy="216315"/>
            </a:xfrm>
            <a:grpFill/>
          </p:grpSpPr>
          <p:sp>
            <p:nvSpPr>
              <p:cNvPr id="8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74" name="Group 299"/>
            <p:cNvGrpSpPr/>
            <p:nvPr/>
          </p:nvGrpSpPr>
          <p:grpSpPr>
            <a:xfrm>
              <a:off x="1555437" y="3910468"/>
              <a:ext cx="148552" cy="377842"/>
              <a:chOff x="6141009" y="3540977"/>
              <a:chExt cx="85046" cy="216315"/>
            </a:xfrm>
            <a:grpFill/>
          </p:grpSpPr>
          <p:sp>
            <p:nvSpPr>
              <p:cNvPr id="7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75" name="Group 299"/>
            <p:cNvGrpSpPr/>
            <p:nvPr/>
          </p:nvGrpSpPr>
          <p:grpSpPr>
            <a:xfrm>
              <a:off x="1764362" y="3910468"/>
              <a:ext cx="148552" cy="377842"/>
              <a:chOff x="6141009" y="3540977"/>
              <a:chExt cx="85046" cy="216315"/>
            </a:xfrm>
            <a:grpFill/>
          </p:grpSpPr>
          <p:sp>
            <p:nvSpPr>
              <p:cNvPr id="7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7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87" name="Group 299"/>
            <p:cNvGrpSpPr/>
            <p:nvPr/>
          </p:nvGrpSpPr>
          <p:grpSpPr>
            <a:xfrm>
              <a:off x="1973287" y="3910468"/>
              <a:ext cx="148552" cy="377842"/>
              <a:chOff x="6141009" y="3540977"/>
              <a:chExt cx="85046" cy="216315"/>
            </a:xfrm>
            <a:grpFill/>
          </p:grpSpPr>
          <p:sp>
            <p:nvSpPr>
              <p:cNvPr id="88"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89"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0" name="Group 299"/>
            <p:cNvGrpSpPr/>
            <p:nvPr/>
          </p:nvGrpSpPr>
          <p:grpSpPr>
            <a:xfrm>
              <a:off x="2182212" y="3910468"/>
              <a:ext cx="148552" cy="377842"/>
              <a:chOff x="6141009" y="3540977"/>
              <a:chExt cx="85046" cy="216315"/>
            </a:xfrm>
            <a:grpFill/>
          </p:grpSpPr>
          <p:sp>
            <p:nvSpPr>
              <p:cNvPr id="9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3" name="Group 299"/>
            <p:cNvGrpSpPr/>
            <p:nvPr/>
          </p:nvGrpSpPr>
          <p:grpSpPr>
            <a:xfrm>
              <a:off x="2391137" y="3910468"/>
              <a:ext cx="148552" cy="377842"/>
              <a:chOff x="6141009" y="3540977"/>
              <a:chExt cx="85046" cy="216315"/>
            </a:xfrm>
            <a:grpFill/>
          </p:grpSpPr>
          <p:sp>
            <p:nvSpPr>
              <p:cNvPr id="94"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95"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6" name="Group 299"/>
            <p:cNvGrpSpPr/>
            <p:nvPr/>
          </p:nvGrpSpPr>
          <p:grpSpPr>
            <a:xfrm>
              <a:off x="2600062" y="3910468"/>
              <a:ext cx="148552" cy="377842"/>
              <a:chOff x="6141009" y="3540977"/>
              <a:chExt cx="85046" cy="216315"/>
            </a:xfrm>
            <a:grpFill/>
          </p:grpSpPr>
          <p:sp>
            <p:nvSpPr>
              <p:cNvPr id="9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9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99" name="Group 299"/>
            <p:cNvGrpSpPr/>
            <p:nvPr/>
          </p:nvGrpSpPr>
          <p:grpSpPr>
            <a:xfrm>
              <a:off x="2808988" y="3910468"/>
              <a:ext cx="148552" cy="377842"/>
              <a:chOff x="6141009" y="3540977"/>
              <a:chExt cx="85046" cy="216315"/>
            </a:xfrm>
            <a:grpFill/>
          </p:grpSpPr>
          <p:sp>
            <p:nvSpPr>
              <p:cNvPr id="100"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01"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sp>
        <p:nvSpPr>
          <p:cNvPr id="102" name="原创设计师QQ598969553      _23"/>
          <p:cNvSpPr/>
          <p:nvPr/>
        </p:nvSpPr>
        <p:spPr>
          <a:xfrm>
            <a:off x="3132138" y="3930650"/>
            <a:ext cx="569912" cy="338138"/>
          </a:xfrm>
          <a:prstGeom prst="rect">
            <a:avLst/>
          </a:prstGeom>
        </p:spPr>
        <p:txBody>
          <a:bodyPr wrap="none">
            <a:spAutoFit/>
          </a:bodyPr>
          <a:lstStyle/>
          <a:p>
            <a:pPr defTabSz="685754" eaLnBrk="1" fontAlgn="auto" hangingPunct="1">
              <a:spcBef>
                <a:spcPts val="0"/>
              </a:spcBef>
              <a:spcAft>
                <a:spcPts val="0"/>
              </a:spcAft>
              <a:defRPr/>
            </a:pPr>
            <a:r>
              <a:rPr lang="en-US" sz="1600" dirty="0">
                <a:solidFill>
                  <a:schemeClr val="tx1">
                    <a:lumMod val="95000"/>
                    <a:lumOff val="5000"/>
                  </a:schemeClr>
                </a:solidFill>
                <a:latin typeface="+mn-lt"/>
                <a:ea typeface="Open Sans" pitchFamily="34" charset="0"/>
                <a:cs typeface="Open Sans" pitchFamily="34" charset="0"/>
              </a:rPr>
              <a:t>90%</a:t>
            </a:r>
          </a:p>
        </p:txBody>
      </p:sp>
      <p:grpSp>
        <p:nvGrpSpPr>
          <p:cNvPr id="104" name="原创设计师QQ598969553      _24"/>
          <p:cNvGrpSpPr>
            <a:grpSpLocks noChangeAspect="1"/>
          </p:cNvGrpSpPr>
          <p:nvPr/>
        </p:nvGrpSpPr>
        <p:grpSpPr>
          <a:xfrm>
            <a:off x="5703446" y="3914891"/>
            <a:ext cx="175272" cy="378000"/>
            <a:chOff x="6138760" y="4271257"/>
            <a:chExt cx="97227" cy="209688"/>
          </a:xfrm>
          <a:solidFill>
            <a:schemeClr val="accent1"/>
          </a:solidFill>
        </p:grpSpPr>
        <p:sp>
          <p:nvSpPr>
            <p:cNvPr id="118" name="Oval 58"/>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9"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5" name="原创设计师QQ598969553      _25"/>
          <p:cNvGrpSpPr>
            <a:grpSpLocks noChangeAspect="1"/>
          </p:cNvGrpSpPr>
          <p:nvPr/>
        </p:nvGrpSpPr>
        <p:grpSpPr>
          <a:xfrm>
            <a:off x="5900035" y="3914891"/>
            <a:ext cx="175272" cy="378000"/>
            <a:chOff x="6138760" y="4271257"/>
            <a:chExt cx="97227" cy="209688"/>
          </a:xfrm>
          <a:solidFill>
            <a:schemeClr val="accent1"/>
          </a:solidFill>
        </p:grpSpPr>
        <p:sp>
          <p:nvSpPr>
            <p:cNvPr id="116" name="Oval 73"/>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7"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6" name="原创设计师QQ598969553      _26"/>
          <p:cNvGrpSpPr>
            <a:grpSpLocks noChangeAspect="1"/>
          </p:cNvGrpSpPr>
          <p:nvPr/>
        </p:nvGrpSpPr>
        <p:grpSpPr>
          <a:xfrm>
            <a:off x="6096624" y="3914891"/>
            <a:ext cx="175272" cy="378000"/>
            <a:chOff x="6138760" y="4271257"/>
            <a:chExt cx="97227" cy="209688"/>
          </a:xfrm>
          <a:solidFill>
            <a:schemeClr val="accent1"/>
          </a:solidFill>
        </p:grpSpPr>
        <p:sp>
          <p:nvSpPr>
            <p:cNvPr id="114" name="Oval 76"/>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7" name="原创设计师QQ598969553      _27"/>
          <p:cNvGrpSpPr>
            <a:grpSpLocks noChangeAspect="1"/>
          </p:cNvGrpSpPr>
          <p:nvPr/>
        </p:nvGrpSpPr>
        <p:grpSpPr>
          <a:xfrm>
            <a:off x="6293213" y="3914891"/>
            <a:ext cx="175272" cy="378000"/>
            <a:chOff x="6138760" y="4271257"/>
            <a:chExt cx="97227" cy="209688"/>
          </a:xfrm>
          <a:solidFill>
            <a:schemeClr val="accent1"/>
          </a:solidFill>
        </p:grpSpPr>
        <p:sp>
          <p:nvSpPr>
            <p:cNvPr id="112" name="Oval 79"/>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08" name="原创设计师QQ598969553      _28"/>
          <p:cNvGrpSpPr>
            <a:grpSpLocks noChangeAspect="1"/>
          </p:cNvGrpSpPr>
          <p:nvPr/>
        </p:nvGrpSpPr>
        <p:grpSpPr>
          <a:xfrm>
            <a:off x="6489802" y="3914891"/>
            <a:ext cx="175272" cy="378000"/>
            <a:chOff x="6138760" y="4271257"/>
            <a:chExt cx="97227" cy="209688"/>
          </a:xfrm>
          <a:solidFill>
            <a:schemeClr val="accent1"/>
          </a:solidFill>
        </p:grpSpPr>
        <p:sp>
          <p:nvSpPr>
            <p:cNvPr id="110" name="Oval 8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1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0" name="原创设计师QQ598969553      _29"/>
          <p:cNvGrpSpPr>
            <a:grpSpLocks noChangeAspect="1"/>
          </p:cNvGrpSpPr>
          <p:nvPr/>
        </p:nvGrpSpPr>
        <p:grpSpPr>
          <a:xfrm>
            <a:off x="6686391" y="3914891"/>
            <a:ext cx="175272" cy="378000"/>
            <a:chOff x="6138760" y="4271257"/>
            <a:chExt cx="97227" cy="209688"/>
          </a:xfrm>
          <a:solidFill>
            <a:schemeClr val="accent1"/>
          </a:solidFill>
        </p:grpSpPr>
        <p:sp>
          <p:nvSpPr>
            <p:cNvPr id="121" name="Oval 58"/>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22"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3" name="原创设计师QQ598969553      _30"/>
          <p:cNvGrpSpPr>
            <a:grpSpLocks noChangeAspect="1"/>
          </p:cNvGrpSpPr>
          <p:nvPr/>
        </p:nvGrpSpPr>
        <p:grpSpPr>
          <a:xfrm>
            <a:off x="6882980" y="3914891"/>
            <a:ext cx="175272" cy="378000"/>
            <a:chOff x="6138760" y="4271257"/>
            <a:chExt cx="97227" cy="209688"/>
          </a:xfrm>
          <a:solidFill>
            <a:schemeClr val="accent1"/>
          </a:solidFill>
        </p:grpSpPr>
        <p:sp>
          <p:nvSpPr>
            <p:cNvPr id="124" name="Oval 73"/>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2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6" name="原创设计师QQ598969553      _31"/>
          <p:cNvGrpSpPr>
            <a:grpSpLocks noChangeAspect="1"/>
          </p:cNvGrpSpPr>
          <p:nvPr/>
        </p:nvGrpSpPr>
        <p:grpSpPr>
          <a:xfrm>
            <a:off x="7079569" y="3914891"/>
            <a:ext cx="175272" cy="378000"/>
            <a:chOff x="6138760" y="4271257"/>
            <a:chExt cx="97227" cy="209688"/>
          </a:xfrm>
          <a:solidFill>
            <a:schemeClr val="bg1">
              <a:lumMod val="85000"/>
            </a:schemeClr>
          </a:solidFill>
        </p:grpSpPr>
        <p:sp>
          <p:nvSpPr>
            <p:cNvPr id="127" name="Oval 76"/>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28"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29" name="原创设计师QQ598969553      _32"/>
          <p:cNvGrpSpPr>
            <a:grpSpLocks noChangeAspect="1"/>
          </p:cNvGrpSpPr>
          <p:nvPr/>
        </p:nvGrpSpPr>
        <p:grpSpPr>
          <a:xfrm>
            <a:off x="7276158" y="3914891"/>
            <a:ext cx="175272" cy="378000"/>
            <a:chOff x="6138760" y="4271257"/>
            <a:chExt cx="97227" cy="209688"/>
          </a:xfrm>
          <a:solidFill>
            <a:schemeClr val="bg1">
              <a:lumMod val="85000"/>
            </a:schemeClr>
          </a:solidFill>
        </p:grpSpPr>
        <p:sp>
          <p:nvSpPr>
            <p:cNvPr id="130" name="Oval 79"/>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32" name="原创设计师QQ598969553      _33"/>
          <p:cNvGrpSpPr>
            <a:grpSpLocks noChangeAspect="1"/>
          </p:cNvGrpSpPr>
          <p:nvPr/>
        </p:nvGrpSpPr>
        <p:grpSpPr>
          <a:xfrm>
            <a:off x="7472746" y="3914891"/>
            <a:ext cx="175272" cy="378000"/>
            <a:chOff x="6138760" y="4271257"/>
            <a:chExt cx="97227" cy="209688"/>
          </a:xfrm>
          <a:solidFill>
            <a:schemeClr val="bg1">
              <a:lumMod val="85000"/>
            </a:schemeClr>
          </a:solidFill>
        </p:grpSpPr>
        <p:sp>
          <p:nvSpPr>
            <p:cNvPr id="133" name="Oval 8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4"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35" name="原创设计师QQ598969553      _34"/>
          <p:cNvSpPr/>
          <p:nvPr/>
        </p:nvSpPr>
        <p:spPr>
          <a:xfrm>
            <a:off x="5291138" y="4438650"/>
            <a:ext cx="3214687" cy="508000"/>
          </a:xfrm>
          <a:prstGeom prst="rect">
            <a:avLst/>
          </a:prstGeom>
        </p:spPr>
        <p:txBody>
          <a:bodyPr>
            <a:spAutoFit/>
          </a:bodyPr>
          <a:lstStyle/>
          <a:p>
            <a:pPr defTabSz="685754" eaLnBrk="1" fontAlgn="auto" hangingPunct="1">
              <a:spcBef>
                <a:spcPts val="0"/>
              </a:spcBef>
              <a:spcAft>
                <a:spcPts val="0"/>
              </a:spcAft>
              <a:defRPr/>
            </a:pPr>
            <a:r>
              <a:rPr lang="ms-MY" sz="900" dirty="0">
                <a:solidFill>
                  <a:schemeClr val="tx1">
                    <a:lumMod val="95000"/>
                    <a:lumOff val="5000"/>
                  </a:schemeClr>
                </a:solidFill>
                <a:latin typeface="+mn-lt"/>
                <a:ea typeface="Open Sans Light" pitchFamily="34" charset="0"/>
                <a:cs typeface="Open Sans Light" pitchFamily="34" charset="0"/>
              </a:rPr>
              <a:t>Lorem ipsum dolor sit amet consectetur adipiscing elit. Praesent sodales odio sit amet odio tristique quis tempus odio Lorem ipsum dolor sit amet, consectetur</a:t>
            </a:r>
          </a:p>
        </p:txBody>
      </p:sp>
      <p:sp>
        <p:nvSpPr>
          <p:cNvPr id="136" name="原创设计师QQ598969553      _35"/>
          <p:cNvSpPr/>
          <p:nvPr/>
        </p:nvSpPr>
        <p:spPr>
          <a:xfrm>
            <a:off x="7773988" y="3930650"/>
            <a:ext cx="571500" cy="338138"/>
          </a:xfrm>
          <a:prstGeom prst="rect">
            <a:avLst/>
          </a:prstGeom>
        </p:spPr>
        <p:txBody>
          <a:bodyPr wrap="none">
            <a:spAutoFit/>
          </a:bodyPr>
          <a:lstStyle/>
          <a:p>
            <a:pPr defTabSz="685754" eaLnBrk="1" fontAlgn="auto" hangingPunct="1">
              <a:spcBef>
                <a:spcPts val="0"/>
              </a:spcBef>
              <a:spcAft>
                <a:spcPts val="0"/>
              </a:spcAft>
              <a:defRPr/>
            </a:pPr>
            <a:r>
              <a:rPr lang="en-US" sz="1600" dirty="0">
                <a:solidFill>
                  <a:schemeClr val="tx1">
                    <a:lumMod val="95000"/>
                    <a:lumOff val="5000"/>
                  </a:schemeClr>
                </a:solidFill>
                <a:latin typeface="+mn-lt"/>
                <a:ea typeface="Open Sans" pitchFamily="34" charset="0"/>
                <a:cs typeface="Open Sans" pitchFamily="34" charset="0"/>
              </a:rPr>
              <a:t>70%</a:t>
            </a:r>
          </a:p>
        </p:txBody>
      </p:sp>
      <p:pic>
        <p:nvPicPr>
          <p:cNvPr id="2563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p:nvPr/>
        </p:nvSpPr>
        <p:spPr>
          <a:xfrm>
            <a:off x="819150" y="1644650"/>
            <a:ext cx="1601788" cy="639763"/>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800" b="1" dirty="0">
              <a:solidFill>
                <a:schemeClr val="bg1"/>
              </a:solidFill>
            </a:endParaRPr>
          </a:p>
          <a:p>
            <a:pPr algn="ctr" defTabSz="355600" eaLnBrk="1" fontAlgn="auto" hangingPunct="1">
              <a:lnSpc>
                <a:spcPct val="90000"/>
              </a:lnSpc>
              <a:spcAft>
                <a:spcPct val="35000"/>
              </a:spcAft>
              <a:defRPr/>
            </a:pPr>
            <a:endParaRPr lang="en-US" sz="8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a:t>
            </a:r>
            <a:endParaRPr lang="en-US" sz="800" b="1" dirty="0">
              <a:solidFill>
                <a:schemeClr val="bg1"/>
              </a:solidFill>
            </a:endParaRPr>
          </a:p>
        </p:txBody>
      </p:sp>
      <p:sp>
        <p:nvSpPr>
          <p:cNvPr id="15" name="原创设计师QQ598969553      _2"/>
          <p:cNvSpPr/>
          <p:nvPr/>
        </p:nvSpPr>
        <p:spPr>
          <a:xfrm>
            <a:off x="819150" y="2444750"/>
            <a:ext cx="1601788" cy="639763"/>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16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a:t>
            </a:r>
            <a:endParaRPr lang="en-US" sz="800" b="1" dirty="0">
              <a:solidFill>
                <a:schemeClr val="bg1"/>
              </a:solidFill>
            </a:endParaRPr>
          </a:p>
        </p:txBody>
      </p:sp>
      <p:sp>
        <p:nvSpPr>
          <p:cNvPr id="16" name="原创设计师QQ598969553      _3"/>
          <p:cNvSpPr/>
          <p:nvPr/>
        </p:nvSpPr>
        <p:spPr>
          <a:xfrm>
            <a:off x="819150" y="3265488"/>
            <a:ext cx="1601788" cy="63976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16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 </a:t>
            </a:r>
            <a:endParaRPr lang="en-US" sz="800" b="1" dirty="0">
              <a:solidFill>
                <a:schemeClr val="bg1"/>
              </a:solidFill>
            </a:endParaRPr>
          </a:p>
        </p:txBody>
      </p:sp>
      <p:sp>
        <p:nvSpPr>
          <p:cNvPr id="17" name="原创设计师QQ598969553      _4"/>
          <p:cNvSpPr/>
          <p:nvPr/>
        </p:nvSpPr>
        <p:spPr>
          <a:xfrm>
            <a:off x="819150" y="4119563"/>
            <a:ext cx="1601788" cy="64135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4"/>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endParaRPr lang="en-US" sz="1600" b="1" dirty="0">
              <a:solidFill>
                <a:schemeClr val="bg1"/>
              </a:solidFill>
            </a:endParaRPr>
          </a:p>
          <a:p>
            <a:pPr algn="ctr" defTabSz="355600" eaLnBrk="1" fontAlgn="auto" hangingPunct="1">
              <a:lnSpc>
                <a:spcPct val="90000"/>
              </a:lnSpc>
              <a:spcAft>
                <a:spcPct val="35000"/>
              </a:spcAft>
              <a:defRPr/>
            </a:pPr>
            <a:r>
              <a:rPr lang="en-US" altLang="zh-CN" sz="800" dirty="0">
                <a:solidFill>
                  <a:schemeClr val="bg1"/>
                </a:solidFill>
              </a:rPr>
              <a:t>Lorem ipsum</a:t>
            </a:r>
            <a:endParaRPr lang="en-US" sz="800" b="1" dirty="0">
              <a:solidFill>
                <a:schemeClr val="bg1"/>
              </a:solidFill>
            </a:endParaRPr>
          </a:p>
        </p:txBody>
      </p:sp>
      <p:sp>
        <p:nvSpPr>
          <p:cNvPr id="9" name="原创设计师QQ598969553      _5"/>
          <p:cNvSpPr txBox="1">
            <a:spLocks/>
          </p:cNvSpPr>
          <p:nvPr/>
        </p:nvSpPr>
        <p:spPr>
          <a:xfrm>
            <a:off x="2771775" y="2551113"/>
            <a:ext cx="5472113" cy="4175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sp>
        <p:nvSpPr>
          <p:cNvPr id="10" name="原创设计师QQ598969553      _6"/>
          <p:cNvSpPr txBox="1">
            <a:spLocks/>
          </p:cNvSpPr>
          <p:nvPr/>
        </p:nvSpPr>
        <p:spPr>
          <a:xfrm>
            <a:off x="2771775" y="3365500"/>
            <a:ext cx="5472113" cy="41751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sp>
        <p:nvSpPr>
          <p:cNvPr id="11" name="原创设计师QQ598969553      _7"/>
          <p:cNvSpPr txBox="1">
            <a:spLocks/>
          </p:cNvSpPr>
          <p:nvPr/>
        </p:nvSpPr>
        <p:spPr>
          <a:xfrm>
            <a:off x="2771775" y="4214813"/>
            <a:ext cx="5472113" cy="4175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sp>
        <p:nvSpPr>
          <p:cNvPr id="20" name="原创设计师QQ598969553      _8"/>
          <p:cNvSpPr>
            <a:spLocks/>
          </p:cNvSpPr>
          <p:nvPr>
            <p:custDataLst>
              <p:tags r:id="rId1"/>
            </p:custDataLst>
          </p:nvPr>
        </p:nvSpPr>
        <p:spPr bwMode="auto">
          <a:xfrm>
            <a:off x="1471613" y="3382963"/>
            <a:ext cx="295275" cy="211137"/>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bg1"/>
          </a:solidFill>
          <a:ln>
            <a:noFill/>
          </a:ln>
          <a:extLst/>
        </p:spPr>
        <p:txBody>
          <a:bodyPr anchor="ctr">
            <a:normAutofit fontScale="85000" lnSpcReduction="20000"/>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a:solidFill>
                <a:srgbClr val="FFFFFF"/>
              </a:solidFill>
              <a:latin typeface="Arial" panose="020B0604020202020204" pitchFamily="34" charset="0"/>
              <a:ea typeface="微软雅黑" panose="020B0503020204020204" pitchFamily="34" charset="-122"/>
            </a:endParaRPr>
          </a:p>
        </p:txBody>
      </p:sp>
      <p:sp>
        <p:nvSpPr>
          <p:cNvPr id="21" name="原创设计师QQ598969553      _9"/>
          <p:cNvSpPr>
            <a:spLocks/>
          </p:cNvSpPr>
          <p:nvPr>
            <p:custDataLst>
              <p:tags r:id="rId2"/>
            </p:custDataLst>
          </p:nvPr>
        </p:nvSpPr>
        <p:spPr bwMode="auto">
          <a:xfrm>
            <a:off x="1484313" y="4214813"/>
            <a:ext cx="282575" cy="23812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normAutofit lnSpcReduction="10000"/>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a:solidFill>
                <a:srgbClr val="FFFFFF"/>
              </a:solidFill>
              <a:latin typeface="Arial" panose="020B0604020202020204" pitchFamily="34" charset="0"/>
              <a:ea typeface="微软雅黑" panose="020B0503020204020204" pitchFamily="34" charset="-122"/>
            </a:endParaRPr>
          </a:p>
        </p:txBody>
      </p:sp>
      <p:sp>
        <p:nvSpPr>
          <p:cNvPr id="22" name="原创设计师QQ598969553      _10"/>
          <p:cNvSpPr/>
          <p:nvPr>
            <p:custDataLst>
              <p:tags r:id="rId3"/>
            </p:custDataLst>
          </p:nvPr>
        </p:nvSpPr>
        <p:spPr>
          <a:xfrm>
            <a:off x="1528763" y="1709738"/>
            <a:ext cx="238125" cy="288925"/>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dirty="0">
              <a:solidFill>
                <a:srgbClr val="FFFFFF"/>
              </a:solidFill>
              <a:latin typeface="Arial" panose="020B0604020202020204" pitchFamily="34" charset="0"/>
              <a:ea typeface="微软雅黑" panose="020B0503020204020204" pitchFamily="34" charset="-122"/>
            </a:endParaRPr>
          </a:p>
        </p:txBody>
      </p:sp>
      <p:sp>
        <p:nvSpPr>
          <p:cNvPr id="23" name="原创设计师QQ598969553      _11"/>
          <p:cNvSpPr>
            <a:spLocks noChangeArrowheads="1"/>
          </p:cNvSpPr>
          <p:nvPr>
            <p:custDataLst>
              <p:tags r:id="rId4"/>
            </p:custDataLst>
          </p:nvPr>
        </p:nvSpPr>
        <p:spPr bwMode="auto">
          <a:xfrm>
            <a:off x="1509713" y="2551113"/>
            <a:ext cx="219075" cy="2159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p:spPr>
        <p:txBody>
          <a:bodyPr anchor="ctr">
            <a:normAutofit fontScale="92500" lnSpcReduction="10000"/>
            <a:scene3d>
              <a:camera prst="orthographicFront"/>
              <a:lightRig rig="threePt" dir="t"/>
            </a:scene3d>
            <a:sp3d contourW="12700">
              <a:contourClr>
                <a:srgbClr val="FFFFFF"/>
              </a:contourClr>
            </a:sp3d>
          </a:bodyPr>
          <a:lstStyle/>
          <a:p>
            <a:pPr algn="ctr" defTabSz="685754" eaLnBrk="1" fontAlgn="auto" hangingPunct="1">
              <a:spcBef>
                <a:spcPts val="0"/>
              </a:spcBef>
              <a:spcAft>
                <a:spcPts val="0"/>
              </a:spcAft>
              <a:defRPr/>
            </a:pPr>
            <a:endParaRPr lang="zh-CN" altLang="en-US" sz="1013">
              <a:solidFill>
                <a:srgbClr val="FFFFFF"/>
              </a:solidFill>
              <a:latin typeface="Arial" panose="020B0604020202020204" pitchFamily="34" charset="0"/>
              <a:ea typeface="微软雅黑" panose="020B0503020204020204" pitchFamily="34" charset="-122"/>
            </a:endParaRPr>
          </a:p>
        </p:txBody>
      </p:sp>
      <p:sp>
        <p:nvSpPr>
          <p:cNvPr id="7" name="原创设计师QQ598969553      _12"/>
          <p:cNvSpPr txBox="1">
            <a:spLocks/>
          </p:cNvSpPr>
          <p:nvPr/>
        </p:nvSpPr>
        <p:spPr>
          <a:xfrm>
            <a:off x="2771775" y="1757363"/>
            <a:ext cx="5472113" cy="4175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en-US" sz="1000" dirty="0">
                <a:solidFill>
                  <a:schemeClr val="tx1">
                    <a:lumMod val="85000"/>
                    <a:lumOff val="15000"/>
                  </a:schemeClr>
                </a:solidFill>
              </a:rPr>
              <a:t>Lorem ipsum dolor sit amet, consectetur adipiscing elit. Curabitur elementum posuere pretium. Quisque nibh dolor, dignissim ac dignissim ut, luctus ac urna. </a:t>
            </a:r>
          </a:p>
        </p:txBody>
      </p:sp>
      <p:pic>
        <p:nvPicPr>
          <p:cNvPr id="27662" name="Picture 64"/>
          <p:cNvPicPr>
            <a:picLocks/>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原创设计师QQ598969553      _1"/>
          <p:cNvSpPr/>
          <p:nvPr/>
        </p:nvSpPr>
        <p:spPr>
          <a:xfrm>
            <a:off x="642938" y="4214813"/>
            <a:ext cx="7772400" cy="554037"/>
          </a:xfrm>
          <a:prstGeom prst="rect">
            <a:avLst/>
          </a:prstGeom>
        </p:spPr>
        <p:txBody>
          <a:bodyPr>
            <a:spAutoFit/>
          </a:bodyPr>
          <a:lstStyle/>
          <a:p>
            <a:pPr defTabSz="685754" eaLnBrk="1" fontAlgn="auto" hangingPunct="1">
              <a:spcBef>
                <a:spcPts val="0"/>
              </a:spcBef>
              <a:spcAft>
                <a:spcPts val="0"/>
              </a:spcAft>
              <a:defRPr/>
            </a:pPr>
            <a:r>
              <a:rPr lang="ms-MY" sz="1000" dirty="0">
                <a:solidFill>
                  <a:schemeClr val="tx1">
                    <a:lumMod val="95000"/>
                    <a:lumOff val="5000"/>
                  </a:schemeClr>
                </a:solidFill>
                <a:latin typeface="+mn-lt"/>
                <a:ea typeface="+mn-ea"/>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sp>
        <p:nvSpPr>
          <p:cNvPr id="12" name="原创设计师QQ598969553      _2"/>
          <p:cNvSpPr/>
          <p:nvPr/>
        </p:nvSpPr>
        <p:spPr>
          <a:xfrm>
            <a:off x="774700" y="3714750"/>
            <a:ext cx="595313"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2012</a:t>
            </a:r>
          </a:p>
        </p:txBody>
      </p:sp>
      <p:sp>
        <p:nvSpPr>
          <p:cNvPr id="13" name="原创设计师QQ598969553      _3"/>
          <p:cNvSpPr/>
          <p:nvPr/>
        </p:nvSpPr>
        <p:spPr>
          <a:xfrm>
            <a:off x="1774825" y="3714750"/>
            <a:ext cx="595313"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2013</a:t>
            </a:r>
          </a:p>
        </p:txBody>
      </p:sp>
      <p:sp>
        <p:nvSpPr>
          <p:cNvPr id="14" name="原创设计师QQ598969553      _4"/>
          <p:cNvSpPr/>
          <p:nvPr/>
        </p:nvSpPr>
        <p:spPr>
          <a:xfrm>
            <a:off x="2643188" y="3714750"/>
            <a:ext cx="595312"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2014</a:t>
            </a:r>
          </a:p>
        </p:txBody>
      </p:sp>
      <p:sp>
        <p:nvSpPr>
          <p:cNvPr id="15" name="原创设计师QQ598969553      _5"/>
          <p:cNvSpPr/>
          <p:nvPr/>
        </p:nvSpPr>
        <p:spPr>
          <a:xfrm>
            <a:off x="3643313" y="3714750"/>
            <a:ext cx="595312" cy="307975"/>
          </a:xfrm>
          <a:prstGeom prst="rect">
            <a:avLst/>
          </a:prstGeom>
        </p:spPr>
        <p:txBody>
          <a:bodyPr wrap="none">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2015</a:t>
            </a:r>
          </a:p>
        </p:txBody>
      </p:sp>
      <p:grpSp>
        <p:nvGrpSpPr>
          <p:cNvPr id="17" name="原创设计师QQ598969553      _6"/>
          <p:cNvGrpSpPr>
            <a:grpSpLocks/>
          </p:cNvGrpSpPr>
          <p:nvPr/>
        </p:nvGrpSpPr>
        <p:grpSpPr bwMode="auto">
          <a:xfrm>
            <a:off x="5072063" y="1428750"/>
            <a:ext cx="3643312" cy="2374900"/>
            <a:chOff x="5072066" y="1428742"/>
            <a:chExt cx="3643338" cy="2375315"/>
          </a:xfrm>
        </p:grpSpPr>
        <p:sp>
          <p:nvSpPr>
            <p:cNvPr id="3" name="Rectangle 2"/>
            <p:cNvSpPr/>
            <p:nvPr/>
          </p:nvSpPr>
          <p:spPr>
            <a:xfrm>
              <a:off x="5072066" y="1857442"/>
              <a:ext cx="3429024" cy="1946615"/>
            </a:xfrm>
            <a:prstGeom prst="rect">
              <a:avLst/>
            </a:prstGeom>
          </p:spPr>
          <p:txBody>
            <a:bodyPr>
              <a:spAutoFit/>
            </a:bodyPr>
            <a:lstStyle/>
            <a:p>
              <a:pPr marL="356616" indent="-356616" defTabSz="685754" eaLnBrk="1" fontAlgn="auto" hangingPunct="1">
                <a:spcBef>
                  <a:spcPts val="250"/>
                </a:spcBef>
                <a:spcAft>
                  <a:spcPts val="0"/>
                </a:spcAft>
                <a:defRPr/>
              </a:pP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buFont typeface="Wingdings" pitchFamily="2" charset="2"/>
                <a:buChar char="Ø"/>
                <a:defRPr/>
              </a:pPr>
              <a:r>
                <a:rPr lang="id-ID" sz="900" dirty="0">
                  <a:solidFill>
                    <a:schemeClr val="tx1">
                      <a:lumMod val="95000"/>
                      <a:lumOff val="5000"/>
                    </a:schemeClr>
                  </a:solidFill>
                  <a:latin typeface="+mn-lt"/>
                  <a:ea typeface="+mn-ea"/>
                  <a:cs typeface="Open Sans Light" pitchFamily="34" charset="0"/>
                </a:rPr>
                <a:t> </a:t>
              </a:r>
              <a:r>
                <a:rPr lang="ms-MY" sz="900" dirty="0">
                  <a:solidFill>
                    <a:schemeClr val="tx1">
                      <a:lumMod val="95000"/>
                      <a:lumOff val="5000"/>
                    </a:schemeClr>
                  </a:solidFill>
                  <a:latin typeface="+mn-lt"/>
                  <a:ea typeface="+mn-ea"/>
                  <a:cs typeface="Open Sans Light" pitchFamily="34" charset="0"/>
                </a:rPr>
                <a:t>Praesent sodales odio sit amet odio tristique quis tempus odio Lorem ipsum dolor sit amet, consectetur adipiscing elit.</a:t>
              </a: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defRPr/>
              </a:pP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buFont typeface="Wingdings" pitchFamily="2" charset="2"/>
                <a:buChar char="Ø"/>
                <a:defRPr/>
              </a:pPr>
              <a:r>
                <a:rPr lang="id-ID" sz="900" dirty="0">
                  <a:solidFill>
                    <a:schemeClr val="tx1">
                      <a:lumMod val="95000"/>
                      <a:lumOff val="5000"/>
                    </a:schemeClr>
                  </a:solidFill>
                  <a:latin typeface="+mn-lt"/>
                  <a:ea typeface="+mn-ea"/>
                  <a:cs typeface="Open Sans Light" pitchFamily="34" charset="0"/>
                </a:rPr>
                <a:t> </a:t>
              </a:r>
              <a:r>
                <a:rPr lang="ms-MY" sz="900" dirty="0">
                  <a:solidFill>
                    <a:schemeClr val="tx1">
                      <a:lumMod val="95000"/>
                      <a:lumOff val="5000"/>
                    </a:schemeClr>
                  </a:solidFill>
                  <a:latin typeface="+mn-lt"/>
                  <a:ea typeface="+mn-ea"/>
                  <a:cs typeface="Open Sans Light" pitchFamily="34" charset="0"/>
                </a:rPr>
                <a:t>Praesent sodales odio sit amet odio tristique quis tempus odio Lorem ipsum dolor sit amet, consectetur adipiscing elit.</a:t>
              </a: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defRPr/>
              </a:pPr>
              <a:endParaRPr lang="id-ID" sz="900" dirty="0">
                <a:solidFill>
                  <a:schemeClr val="tx1">
                    <a:lumMod val="95000"/>
                    <a:lumOff val="5000"/>
                  </a:schemeClr>
                </a:solidFill>
                <a:latin typeface="+mn-lt"/>
                <a:ea typeface="+mn-ea"/>
                <a:cs typeface="Open Sans Light" pitchFamily="34" charset="0"/>
              </a:endParaRPr>
            </a:p>
            <a:p>
              <a:pPr marL="356616" indent="-356616" defTabSz="685754" eaLnBrk="1" fontAlgn="auto" hangingPunct="1">
                <a:spcBef>
                  <a:spcPts val="250"/>
                </a:spcBef>
                <a:spcAft>
                  <a:spcPts val="0"/>
                </a:spcAft>
                <a:buFont typeface="Wingdings" pitchFamily="2" charset="2"/>
                <a:buChar char="Ø"/>
                <a:defRPr/>
              </a:pPr>
              <a:r>
                <a:rPr lang="id-ID" sz="900" dirty="0">
                  <a:solidFill>
                    <a:schemeClr val="tx1">
                      <a:lumMod val="95000"/>
                      <a:lumOff val="5000"/>
                    </a:schemeClr>
                  </a:solidFill>
                  <a:latin typeface="+mn-lt"/>
                  <a:ea typeface="+mn-ea"/>
                  <a:cs typeface="Open Sans Light" pitchFamily="34" charset="0"/>
                </a:rPr>
                <a:t> </a:t>
              </a:r>
              <a:r>
                <a:rPr lang="ms-MY" sz="900" dirty="0">
                  <a:solidFill>
                    <a:schemeClr val="tx1">
                      <a:lumMod val="95000"/>
                      <a:lumOff val="5000"/>
                    </a:schemeClr>
                  </a:solidFill>
                  <a:latin typeface="+mn-lt"/>
                  <a:ea typeface="+mn-ea"/>
                  <a:cs typeface="Open Sans Light" pitchFamily="34" charset="0"/>
                </a:rPr>
                <a:t>Praesent sodales odio sit amet odio tristique quis tempus odio Lorem ipsum dolor sit amet, consectetur adipiscing elit.</a:t>
              </a:r>
              <a:endParaRPr lang="id-ID" sz="900" dirty="0">
                <a:solidFill>
                  <a:schemeClr val="tx1">
                    <a:lumMod val="95000"/>
                    <a:lumOff val="5000"/>
                  </a:schemeClr>
                </a:solidFill>
                <a:latin typeface="+mn-lt"/>
                <a:ea typeface="+mn-ea"/>
                <a:cs typeface="Open Sans Light" pitchFamily="34" charset="0"/>
              </a:endParaRPr>
            </a:p>
          </p:txBody>
        </p:sp>
        <p:sp>
          <p:nvSpPr>
            <p:cNvPr id="16" name="Rectangle 15"/>
            <p:cNvSpPr/>
            <p:nvPr/>
          </p:nvSpPr>
          <p:spPr>
            <a:xfrm>
              <a:off x="5072066" y="1428742"/>
              <a:ext cx="3643338" cy="400120"/>
            </a:xfrm>
            <a:prstGeom prst="rect">
              <a:avLst/>
            </a:prstGeom>
          </p:spPr>
          <p:txBody>
            <a:bodyPr>
              <a:spAutoFit/>
            </a:bodyPr>
            <a:lstStyle/>
            <a:p>
              <a:pPr defTabSz="685754" eaLnBrk="1" fontAlgn="auto" hangingPunct="1">
                <a:spcBef>
                  <a:spcPts val="0"/>
                </a:spcBef>
                <a:spcAft>
                  <a:spcPts val="0"/>
                </a:spcAft>
                <a:defRPr/>
              </a:pPr>
              <a:r>
                <a:rPr lang="ms-MY" sz="1000" dirty="0">
                  <a:solidFill>
                    <a:schemeClr val="tx1">
                      <a:lumMod val="95000"/>
                      <a:lumOff val="5000"/>
                    </a:schemeClr>
                  </a:solidFill>
                  <a:latin typeface="+mn-lt"/>
                  <a:ea typeface="+mn-ea"/>
                  <a:cs typeface="Open Sans Light" pitchFamily="34" charset="0"/>
                </a:rPr>
                <a:t>Lorem ipsum dolor sit amet consectetur adipiscing elit. Praesent sodales odio sit amet odio tristique quis</a:t>
              </a:r>
            </a:p>
          </p:txBody>
        </p:sp>
      </p:grpSp>
      <p:grpSp>
        <p:nvGrpSpPr>
          <p:cNvPr id="29704" name="原创设计师QQ598969553      _7"/>
          <p:cNvGrpSpPr>
            <a:grpSpLocks/>
          </p:cNvGrpSpPr>
          <p:nvPr/>
        </p:nvGrpSpPr>
        <p:grpSpPr bwMode="auto">
          <a:xfrm>
            <a:off x="409575" y="1316038"/>
            <a:ext cx="4232275" cy="2292350"/>
            <a:chOff x="1184565" y="1248617"/>
            <a:chExt cx="3780000" cy="2048765"/>
          </a:xfrm>
        </p:grpSpPr>
        <p:sp>
          <p:nvSpPr>
            <p:cNvPr id="25" name="Freeform 5"/>
            <p:cNvSpPr>
              <a:spLocks/>
            </p:cNvSpPr>
            <p:nvPr/>
          </p:nvSpPr>
          <p:spPr bwMode="auto">
            <a:xfrm>
              <a:off x="2160049" y="1921134"/>
              <a:ext cx="550128" cy="1362060"/>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6" name="Freeform 6"/>
            <p:cNvSpPr>
              <a:spLocks/>
            </p:cNvSpPr>
            <p:nvPr/>
          </p:nvSpPr>
          <p:spPr bwMode="auto">
            <a:xfrm>
              <a:off x="2710176" y="1921134"/>
              <a:ext cx="551546" cy="1362060"/>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7" name="Freeform 5"/>
            <p:cNvSpPr>
              <a:spLocks/>
            </p:cNvSpPr>
            <p:nvPr/>
          </p:nvSpPr>
          <p:spPr bwMode="auto">
            <a:xfrm>
              <a:off x="2986658" y="1248617"/>
              <a:ext cx="550128" cy="2034577"/>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8" name="Freeform 6"/>
            <p:cNvSpPr>
              <a:spLocks/>
            </p:cNvSpPr>
            <p:nvPr/>
          </p:nvSpPr>
          <p:spPr bwMode="auto">
            <a:xfrm>
              <a:off x="3536786" y="1248617"/>
              <a:ext cx="551545" cy="2034577"/>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29" name="Freeform 5"/>
            <p:cNvSpPr>
              <a:spLocks/>
            </p:cNvSpPr>
            <p:nvPr/>
          </p:nvSpPr>
          <p:spPr bwMode="auto">
            <a:xfrm>
              <a:off x="1333440" y="2545411"/>
              <a:ext cx="550128" cy="737782"/>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chemeClr val="accent1">
                <a:alpha val="9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0" name="Freeform 6"/>
            <p:cNvSpPr>
              <a:spLocks/>
            </p:cNvSpPr>
            <p:nvPr/>
          </p:nvSpPr>
          <p:spPr bwMode="auto">
            <a:xfrm>
              <a:off x="1883568" y="2545411"/>
              <a:ext cx="551545" cy="737782"/>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chemeClr val="accent1">
                <a:alpha val="85000"/>
              </a:scheme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1" name="Freeform 5"/>
            <p:cNvSpPr>
              <a:spLocks/>
            </p:cNvSpPr>
            <p:nvPr/>
          </p:nvSpPr>
          <p:spPr bwMode="auto">
            <a:xfrm>
              <a:off x="3813267" y="2180776"/>
              <a:ext cx="550128" cy="1102418"/>
            </a:xfrm>
            <a:custGeom>
              <a:avLst/>
              <a:gdLst>
                <a:gd name="T0" fmla="*/ 372 w 372"/>
                <a:gd name="T1" fmla="*/ 0 h 744"/>
                <a:gd name="T2" fmla="*/ 0 w 372"/>
                <a:gd name="T3" fmla="*/ 744 h 744"/>
                <a:gd name="T4" fmla="*/ 372 w 372"/>
                <a:gd name="T5" fmla="*/ 744 h 744"/>
                <a:gd name="T6" fmla="*/ 372 w 372"/>
                <a:gd name="T7" fmla="*/ 0 h 744"/>
              </a:gdLst>
              <a:ahLst/>
              <a:cxnLst>
                <a:cxn ang="0">
                  <a:pos x="T0" y="T1"/>
                </a:cxn>
                <a:cxn ang="0">
                  <a:pos x="T2" y="T3"/>
                </a:cxn>
                <a:cxn ang="0">
                  <a:pos x="T4" y="T5"/>
                </a:cxn>
                <a:cxn ang="0">
                  <a:pos x="T6" y="T7"/>
                </a:cxn>
              </a:cxnLst>
              <a:rect l="0" t="0" r="r" b="b"/>
              <a:pathLst>
                <a:path w="372" h="744">
                  <a:moveTo>
                    <a:pt x="372" y="0"/>
                  </a:moveTo>
                  <a:cubicBezTo>
                    <a:pt x="372" y="0"/>
                    <a:pt x="280" y="528"/>
                    <a:pt x="0" y="744"/>
                  </a:cubicBezTo>
                  <a:cubicBezTo>
                    <a:pt x="372" y="744"/>
                    <a:pt x="372" y="744"/>
                    <a:pt x="372" y="744"/>
                  </a:cubicBezTo>
                  <a:lnTo>
                    <a:pt x="372" y="0"/>
                  </a:lnTo>
                  <a:close/>
                </a:path>
              </a:pathLst>
            </a:custGeom>
            <a:solidFill>
              <a:srgbClr val="637C90">
                <a:alpha val="9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2" name="Freeform 6"/>
            <p:cNvSpPr>
              <a:spLocks/>
            </p:cNvSpPr>
            <p:nvPr/>
          </p:nvSpPr>
          <p:spPr bwMode="auto">
            <a:xfrm>
              <a:off x="4363395" y="2180776"/>
              <a:ext cx="551546" cy="1102418"/>
            </a:xfrm>
            <a:custGeom>
              <a:avLst/>
              <a:gdLst>
                <a:gd name="T0" fmla="*/ 0 w 372"/>
                <a:gd name="T1" fmla="*/ 0 h 744"/>
                <a:gd name="T2" fmla="*/ 372 w 372"/>
                <a:gd name="T3" fmla="*/ 744 h 744"/>
                <a:gd name="T4" fmla="*/ 0 w 372"/>
                <a:gd name="T5" fmla="*/ 744 h 744"/>
                <a:gd name="T6" fmla="*/ 0 w 372"/>
                <a:gd name="T7" fmla="*/ 0 h 744"/>
              </a:gdLst>
              <a:ahLst/>
              <a:cxnLst>
                <a:cxn ang="0">
                  <a:pos x="T0" y="T1"/>
                </a:cxn>
                <a:cxn ang="0">
                  <a:pos x="T2" y="T3"/>
                </a:cxn>
                <a:cxn ang="0">
                  <a:pos x="T4" y="T5"/>
                </a:cxn>
                <a:cxn ang="0">
                  <a:pos x="T6" y="T7"/>
                </a:cxn>
              </a:cxnLst>
              <a:rect l="0" t="0" r="r" b="b"/>
              <a:pathLst>
                <a:path w="372" h="744">
                  <a:moveTo>
                    <a:pt x="0" y="0"/>
                  </a:moveTo>
                  <a:cubicBezTo>
                    <a:pt x="0" y="0"/>
                    <a:pt x="92" y="528"/>
                    <a:pt x="372" y="744"/>
                  </a:cubicBezTo>
                  <a:cubicBezTo>
                    <a:pt x="0" y="744"/>
                    <a:pt x="0" y="744"/>
                    <a:pt x="0" y="744"/>
                  </a:cubicBezTo>
                  <a:lnTo>
                    <a:pt x="0" y="0"/>
                  </a:lnTo>
                  <a:close/>
                </a:path>
              </a:pathLst>
            </a:custGeom>
            <a:solidFill>
              <a:srgbClr val="637C90">
                <a:alpha val="85000"/>
              </a:srgbClr>
            </a:solidFill>
            <a:ln>
              <a:noFill/>
            </a:ln>
          </p:spPr>
          <p:txBody>
            <a:bodyPr lIns="68580" tIns="34290" rIns="68580" bIns="34290"/>
            <a:lstStyle/>
            <a:p>
              <a:pPr defTabSz="685754" eaLnBrk="1" fontAlgn="auto" hangingPunct="1">
                <a:spcBef>
                  <a:spcPts val="0"/>
                </a:spcBef>
                <a:spcAft>
                  <a:spcPts val="0"/>
                </a:spcAft>
                <a:defRPr/>
              </a:pPr>
              <a:endParaRPr lang="en-US" sz="1013">
                <a:latin typeface="+mn-lt"/>
                <a:ea typeface="+mn-ea"/>
              </a:endParaRPr>
            </a:p>
          </p:txBody>
        </p:sp>
        <p:sp>
          <p:nvSpPr>
            <p:cNvPr id="33" name="Rectangle 95"/>
            <p:cNvSpPr/>
            <p:nvPr/>
          </p:nvSpPr>
          <p:spPr>
            <a:xfrm>
              <a:off x="1184565" y="3271843"/>
              <a:ext cx="3780000" cy="255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013"/>
            </a:p>
          </p:txBody>
        </p:sp>
      </p:grpSp>
      <p:pic>
        <p:nvPicPr>
          <p:cNvPr id="29705"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原创设计师QQ598969553      _1"/>
          <p:cNvGrpSpPr>
            <a:grpSpLocks/>
          </p:cNvGrpSpPr>
          <p:nvPr/>
        </p:nvGrpSpPr>
        <p:grpSpPr bwMode="auto">
          <a:xfrm>
            <a:off x="3987800" y="1679575"/>
            <a:ext cx="1404938" cy="2843213"/>
            <a:chOff x="3987654" y="1679757"/>
            <a:chExt cx="1404808" cy="2843752"/>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3987654" y="1679757"/>
              <a:ext cx="1404808" cy="2843752"/>
            </a:xfrm>
            <a:prstGeom prst="rect">
              <a:avLst/>
            </a:prstGeom>
            <a:effectLst>
              <a:reflection stA="29000" endPos="11000" dist="12700" dir="5400000" sy="-100000" algn="bl" rotWithShape="0"/>
            </a:effectLst>
          </p:spPr>
        </p:pic>
        <p:sp>
          <p:nvSpPr>
            <p:cNvPr id="5" name="矩形 4"/>
            <p:cNvSpPr/>
            <p:nvPr/>
          </p:nvSpPr>
          <p:spPr>
            <a:xfrm>
              <a:off x="4108293" y="2092585"/>
              <a:ext cx="1163530" cy="2022858"/>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grpSp>
      <p:sp>
        <p:nvSpPr>
          <p:cNvPr id="6" name="原创设计师QQ598969553      _2"/>
          <p:cNvSpPr>
            <a:spLocks noChangeAspect="1"/>
          </p:cNvSpPr>
          <p:nvPr/>
        </p:nvSpPr>
        <p:spPr>
          <a:xfrm>
            <a:off x="5726113" y="2024063"/>
            <a:ext cx="468312" cy="469900"/>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grpSp>
        <p:nvGrpSpPr>
          <p:cNvPr id="3" name="原创设计师QQ598969553      _3"/>
          <p:cNvGrpSpPr>
            <a:grpSpLocks/>
          </p:cNvGrpSpPr>
          <p:nvPr/>
        </p:nvGrpSpPr>
        <p:grpSpPr bwMode="auto">
          <a:xfrm>
            <a:off x="6259513" y="1944688"/>
            <a:ext cx="2254250" cy="696912"/>
            <a:chOff x="6258927" y="1945076"/>
            <a:chExt cx="2254822" cy="697238"/>
          </a:xfrm>
        </p:grpSpPr>
        <p:sp>
          <p:nvSpPr>
            <p:cNvPr id="7" name="Rectangle 23"/>
            <p:cNvSpPr/>
            <p:nvPr/>
          </p:nvSpPr>
          <p:spPr>
            <a:xfrm>
              <a:off x="6258927" y="2180136"/>
              <a:ext cx="2254822" cy="462178"/>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8" name="文本框 7"/>
            <p:cNvSpPr txBox="1"/>
            <p:nvPr/>
          </p:nvSpPr>
          <p:spPr>
            <a:xfrm>
              <a:off x="6262103" y="1945076"/>
              <a:ext cx="1460871" cy="254119"/>
            </a:xfrm>
            <a:prstGeom prst="rect">
              <a:avLst/>
            </a:prstGeom>
            <a:noFill/>
          </p:spPr>
          <p:txBody>
            <a:bodyPr>
              <a:spAutoFit/>
            </a:bodyPr>
            <a:lstStyle/>
            <a:p>
              <a:pPr defTabSz="685754" eaLnBrk="1" fontAlgn="auto" hangingPunct="1">
                <a:spcBef>
                  <a:spcPts val="0"/>
                </a:spcBef>
                <a:spcAft>
                  <a:spcPts val="0"/>
                </a:spcAft>
                <a:defRPr/>
              </a:pPr>
              <a:r>
                <a:rPr lang="en-US" altLang="zh-CN" sz="1050" dirty="0">
                  <a:solidFill>
                    <a:schemeClr val="tx1">
                      <a:lumMod val="95000"/>
                      <a:lumOff val="5000"/>
                    </a:schemeClr>
                  </a:solidFill>
                  <a:latin typeface="+mn-ea"/>
                  <a:ea typeface="+mn-ea"/>
                  <a:cs typeface="Open Sans" panose="020B0606030504020204" pitchFamily="34" charset="0"/>
                </a:rPr>
                <a:t>HAPPY COSTUMER</a:t>
              </a:r>
            </a:p>
          </p:txBody>
        </p:sp>
      </p:grpSp>
      <p:sp>
        <p:nvSpPr>
          <p:cNvPr id="12" name="原创设计师QQ598969553      _4"/>
          <p:cNvSpPr>
            <a:spLocks noChangeAspect="1"/>
          </p:cNvSpPr>
          <p:nvPr/>
        </p:nvSpPr>
        <p:spPr>
          <a:xfrm>
            <a:off x="5726113" y="2878138"/>
            <a:ext cx="468312" cy="468312"/>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bg1"/>
                </a:solidFill>
                <a:latin typeface="FontAwesome" pitchFamily="2" charset="0"/>
              </a:rPr>
              <a:t></a:t>
            </a:r>
          </a:p>
        </p:txBody>
      </p:sp>
      <p:grpSp>
        <p:nvGrpSpPr>
          <p:cNvPr id="9" name="原创设计师QQ598969553      _5"/>
          <p:cNvGrpSpPr>
            <a:grpSpLocks/>
          </p:cNvGrpSpPr>
          <p:nvPr/>
        </p:nvGrpSpPr>
        <p:grpSpPr bwMode="auto">
          <a:xfrm>
            <a:off x="6259513" y="2798763"/>
            <a:ext cx="2254250" cy="696912"/>
            <a:chOff x="6258927" y="2798218"/>
            <a:chExt cx="2254822" cy="697238"/>
          </a:xfrm>
        </p:grpSpPr>
        <p:sp>
          <p:nvSpPr>
            <p:cNvPr id="13" name="Rectangle 23"/>
            <p:cNvSpPr/>
            <p:nvPr/>
          </p:nvSpPr>
          <p:spPr>
            <a:xfrm>
              <a:off x="6258927" y="3033278"/>
              <a:ext cx="2254822" cy="462178"/>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14" name="文本框 13"/>
            <p:cNvSpPr txBox="1"/>
            <p:nvPr/>
          </p:nvSpPr>
          <p:spPr>
            <a:xfrm>
              <a:off x="6262103" y="2798218"/>
              <a:ext cx="1460871" cy="262060"/>
            </a:xfrm>
            <a:prstGeom prst="rect">
              <a:avLst/>
            </a:prstGeom>
            <a:noFill/>
          </p:spPr>
          <p:txBody>
            <a:bodyPr>
              <a:spAutoFit/>
            </a:bodyPr>
            <a:lstStyle/>
            <a:p>
              <a:pPr algn="ct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UNLIMITED HOUSE</a:t>
              </a:r>
            </a:p>
          </p:txBody>
        </p:sp>
      </p:grpSp>
      <p:sp>
        <p:nvSpPr>
          <p:cNvPr id="15" name="原创设计师QQ598969553      _6"/>
          <p:cNvSpPr>
            <a:spLocks noChangeAspect="1"/>
          </p:cNvSpPr>
          <p:nvPr/>
        </p:nvSpPr>
        <p:spPr>
          <a:xfrm>
            <a:off x="5726113" y="3740150"/>
            <a:ext cx="468312" cy="469900"/>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grpSp>
        <p:nvGrpSpPr>
          <p:cNvPr id="10" name="原创设计师QQ598969553      _7"/>
          <p:cNvGrpSpPr>
            <a:grpSpLocks/>
          </p:cNvGrpSpPr>
          <p:nvPr/>
        </p:nvGrpSpPr>
        <p:grpSpPr bwMode="auto">
          <a:xfrm>
            <a:off x="6259513" y="3660775"/>
            <a:ext cx="2254250" cy="696913"/>
            <a:chOff x="6258927" y="3661038"/>
            <a:chExt cx="2254822" cy="697238"/>
          </a:xfrm>
        </p:grpSpPr>
        <p:sp>
          <p:nvSpPr>
            <p:cNvPr id="16" name="Rectangle 23"/>
            <p:cNvSpPr/>
            <p:nvPr/>
          </p:nvSpPr>
          <p:spPr>
            <a:xfrm>
              <a:off x="6258927" y="3896098"/>
              <a:ext cx="2254822" cy="462178"/>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17" name="文本框 16"/>
            <p:cNvSpPr txBox="1"/>
            <p:nvPr/>
          </p:nvSpPr>
          <p:spPr>
            <a:xfrm>
              <a:off x="6262103" y="3661038"/>
              <a:ext cx="1460871" cy="262060"/>
            </a:xfrm>
            <a:prstGeom prst="rect">
              <a:avLst/>
            </a:prstGeom>
            <a:noFill/>
          </p:spPr>
          <p:txBody>
            <a:bodyPr>
              <a:spAutoFit/>
            </a:bodyPr>
            <a:lstStyle/>
            <a:p>
              <a:pP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HOBBY</a:t>
              </a:r>
            </a:p>
          </p:txBody>
        </p:sp>
      </p:grpSp>
      <p:sp>
        <p:nvSpPr>
          <p:cNvPr id="18" name="原创设计师QQ598969553      _8"/>
          <p:cNvSpPr>
            <a:spLocks noChangeAspect="1"/>
          </p:cNvSpPr>
          <p:nvPr/>
        </p:nvSpPr>
        <p:spPr>
          <a:xfrm>
            <a:off x="3167063" y="2025650"/>
            <a:ext cx="469900" cy="468313"/>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grpSp>
        <p:nvGrpSpPr>
          <p:cNvPr id="11" name="原创设计师QQ598969553      _9"/>
          <p:cNvGrpSpPr>
            <a:grpSpLocks/>
          </p:cNvGrpSpPr>
          <p:nvPr/>
        </p:nvGrpSpPr>
        <p:grpSpPr bwMode="auto">
          <a:xfrm>
            <a:off x="915988" y="1938338"/>
            <a:ext cx="2406650" cy="649287"/>
            <a:chOff x="916775" y="1938149"/>
            <a:chExt cx="2405215" cy="650187"/>
          </a:xfrm>
        </p:grpSpPr>
        <p:sp>
          <p:nvSpPr>
            <p:cNvPr id="19" name="Rectangle 23"/>
            <p:cNvSpPr/>
            <p:nvPr/>
          </p:nvSpPr>
          <p:spPr>
            <a:xfrm>
              <a:off x="916775" y="2127323"/>
              <a:ext cx="2254492" cy="461013"/>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20" name="文本框 19"/>
            <p:cNvSpPr txBox="1"/>
            <p:nvPr/>
          </p:nvSpPr>
          <p:spPr>
            <a:xfrm>
              <a:off x="1860774" y="1938149"/>
              <a:ext cx="1461216" cy="262300"/>
            </a:xfrm>
            <a:prstGeom prst="rect">
              <a:avLst/>
            </a:prstGeom>
            <a:noFill/>
          </p:spPr>
          <p:txBody>
            <a:bodyPr>
              <a:spAutoFit/>
            </a:bodyPr>
            <a:lstStyle/>
            <a:p>
              <a:pPr algn="ct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Photograph</a:t>
              </a:r>
            </a:p>
          </p:txBody>
        </p:sp>
      </p:grpSp>
      <p:grpSp>
        <p:nvGrpSpPr>
          <p:cNvPr id="27" name="原创设计师QQ598969553      _10"/>
          <p:cNvGrpSpPr>
            <a:grpSpLocks/>
          </p:cNvGrpSpPr>
          <p:nvPr/>
        </p:nvGrpSpPr>
        <p:grpSpPr bwMode="auto">
          <a:xfrm>
            <a:off x="914400" y="2779713"/>
            <a:ext cx="2405063" cy="650875"/>
            <a:chOff x="914823" y="2779911"/>
            <a:chExt cx="2405215" cy="650187"/>
          </a:xfrm>
        </p:grpSpPr>
        <p:sp>
          <p:nvSpPr>
            <p:cNvPr id="21" name="Rectangle 23"/>
            <p:cNvSpPr/>
            <p:nvPr/>
          </p:nvSpPr>
          <p:spPr>
            <a:xfrm>
              <a:off x="914823" y="2968623"/>
              <a:ext cx="2254392" cy="461475"/>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22" name="文本框 21"/>
            <p:cNvSpPr txBox="1"/>
            <p:nvPr/>
          </p:nvSpPr>
          <p:spPr>
            <a:xfrm>
              <a:off x="1859446" y="2779911"/>
              <a:ext cx="1460592" cy="261660"/>
            </a:xfrm>
            <a:prstGeom prst="rect">
              <a:avLst/>
            </a:prstGeom>
            <a:noFill/>
          </p:spPr>
          <p:txBody>
            <a:bodyPr>
              <a:spAutoFit/>
            </a:bodyPr>
            <a:lstStyle/>
            <a:p>
              <a:pPr algn="ct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TIME CLOCK</a:t>
              </a:r>
            </a:p>
          </p:txBody>
        </p:sp>
      </p:grpSp>
      <p:grpSp>
        <p:nvGrpSpPr>
          <p:cNvPr id="28" name="原创设计师QQ598969553      _11"/>
          <p:cNvGrpSpPr>
            <a:grpSpLocks/>
          </p:cNvGrpSpPr>
          <p:nvPr/>
        </p:nvGrpSpPr>
        <p:grpSpPr bwMode="auto">
          <a:xfrm>
            <a:off x="865188" y="3660775"/>
            <a:ext cx="2405062" cy="650875"/>
            <a:chOff x="865453" y="3661038"/>
            <a:chExt cx="2405215" cy="650187"/>
          </a:xfrm>
        </p:grpSpPr>
        <p:sp>
          <p:nvSpPr>
            <p:cNvPr id="23" name="Rectangle 23"/>
            <p:cNvSpPr/>
            <p:nvPr/>
          </p:nvSpPr>
          <p:spPr>
            <a:xfrm>
              <a:off x="865453" y="3849751"/>
              <a:ext cx="2254393" cy="461474"/>
            </a:xfrm>
            <a:prstGeom prst="rect">
              <a:avLst/>
            </a:prstGeom>
          </p:spPr>
          <p:txBody>
            <a:bodyPr>
              <a:spAutoFit/>
            </a:bodyPr>
            <a:lstStyle/>
            <a:p>
              <a:pPr defTabSz="1088232" eaLnBrk="1" fontAlgn="auto" hangingPunct="1">
                <a:spcBef>
                  <a:spcPts val="0"/>
                </a:spcBef>
                <a:spcAft>
                  <a:spcPts val="0"/>
                </a:spcAft>
                <a:defRPr/>
              </a:pPr>
              <a:r>
                <a:rPr lang="en-US" altLang="zh-CN" sz="800" dirty="0">
                  <a:solidFill>
                    <a:schemeClr val="tx1">
                      <a:lumMod val="85000"/>
                      <a:lumOff val="15000"/>
                    </a:schemeClr>
                  </a:solidFill>
                  <a:ea typeface="+mn-ea"/>
                </a:rPr>
                <a:t>There are many variations of passages of Lore m available, but the majority have suffered alteration in some form, by</a:t>
              </a:r>
              <a:endParaRPr lang="en-US" altLang="zh-CN" sz="800" dirty="0">
                <a:solidFill>
                  <a:schemeClr val="tx1">
                    <a:lumMod val="85000"/>
                    <a:lumOff val="15000"/>
                  </a:schemeClr>
                </a:solidFill>
                <a:ea typeface="+mn-ea"/>
                <a:cs typeface="Arial" pitchFamily="34" charset="0"/>
              </a:endParaRPr>
            </a:p>
          </p:txBody>
        </p:sp>
        <p:sp>
          <p:nvSpPr>
            <p:cNvPr id="24" name="文本框 23"/>
            <p:cNvSpPr txBox="1"/>
            <p:nvPr/>
          </p:nvSpPr>
          <p:spPr>
            <a:xfrm>
              <a:off x="1810075" y="3661038"/>
              <a:ext cx="1460593" cy="261661"/>
            </a:xfrm>
            <a:prstGeom prst="rect">
              <a:avLst/>
            </a:prstGeom>
            <a:noFill/>
          </p:spPr>
          <p:txBody>
            <a:bodyPr>
              <a:spAutoFit/>
            </a:bodyPr>
            <a:lstStyle/>
            <a:p>
              <a:pPr defTabSz="685754" eaLnBrk="1" fontAlgn="auto" hangingPunct="1">
                <a:spcBef>
                  <a:spcPts val="0"/>
                </a:spcBef>
                <a:spcAft>
                  <a:spcPts val="0"/>
                </a:spcAft>
                <a:defRPr/>
              </a:pPr>
              <a:r>
                <a:rPr lang="en-US" altLang="zh-CN" sz="1100" dirty="0">
                  <a:solidFill>
                    <a:schemeClr val="tx1">
                      <a:lumMod val="85000"/>
                      <a:lumOff val="15000"/>
                    </a:schemeClr>
                  </a:solidFill>
                  <a:latin typeface="+mn-ea"/>
                  <a:ea typeface="+mn-ea"/>
                  <a:cs typeface="Open Sans" panose="020B0606030504020204" pitchFamily="34" charset="0"/>
                </a:rPr>
                <a:t>PERFORMANCE</a:t>
              </a:r>
            </a:p>
          </p:txBody>
        </p:sp>
      </p:grpSp>
      <p:sp>
        <p:nvSpPr>
          <p:cNvPr id="25" name="原创设计师QQ598969553      _12"/>
          <p:cNvSpPr>
            <a:spLocks noChangeAspect="1"/>
          </p:cNvSpPr>
          <p:nvPr/>
        </p:nvSpPr>
        <p:spPr>
          <a:xfrm>
            <a:off x="3152775" y="2911475"/>
            <a:ext cx="468313" cy="468313"/>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sp>
        <p:nvSpPr>
          <p:cNvPr id="26" name="原创设计师QQ598969553      _13"/>
          <p:cNvSpPr>
            <a:spLocks noChangeAspect="1"/>
          </p:cNvSpPr>
          <p:nvPr/>
        </p:nvSpPr>
        <p:spPr>
          <a:xfrm>
            <a:off x="3152775" y="3725863"/>
            <a:ext cx="468313" cy="468312"/>
          </a:xfrm>
          <a:prstGeom prst="diamond">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754" eaLnBrk="1" fontAlgn="auto" hangingPunct="1">
              <a:spcBef>
                <a:spcPts val="0"/>
              </a:spcBef>
              <a:spcAft>
                <a:spcPts val="0"/>
              </a:spcAft>
              <a:defRPr/>
            </a:pPr>
            <a:r>
              <a:rPr lang="en-US" sz="1400" dirty="0">
                <a:solidFill>
                  <a:schemeClr val="tx1">
                    <a:lumMod val="85000"/>
                    <a:lumOff val="15000"/>
                  </a:schemeClr>
                </a:solidFill>
                <a:latin typeface="FontAwesome" pitchFamily="2" charset="0"/>
              </a:rPr>
              <a:t></a:t>
            </a:r>
          </a:p>
        </p:txBody>
      </p:sp>
      <p:pic>
        <p:nvPicPr>
          <p:cNvPr id="31759"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50" fill="hold"/>
                                        <p:tgtEl>
                                          <p:spTgt spid="6"/>
                                        </p:tgtEl>
                                        <p:attrNameLst>
                                          <p:attrName>ppt_w</p:attrName>
                                        </p:attrNameLst>
                                      </p:cBhvr>
                                      <p:tavLst>
                                        <p:tav tm="0">
                                          <p:val>
                                            <p:fltVal val="0"/>
                                          </p:val>
                                        </p:tav>
                                        <p:tav tm="100000">
                                          <p:val>
                                            <p:strVal val="#ppt_w"/>
                                          </p:val>
                                        </p:tav>
                                      </p:tavLst>
                                    </p:anim>
                                    <p:anim calcmode="lin" valueType="num">
                                      <p:cBhvr>
                                        <p:cTn id="14" dur="250" fill="hold"/>
                                        <p:tgtEl>
                                          <p:spTgt spid="6"/>
                                        </p:tgtEl>
                                        <p:attrNameLst>
                                          <p:attrName>ppt_h</p:attrName>
                                        </p:attrNameLst>
                                      </p:cBhvr>
                                      <p:tavLst>
                                        <p:tav tm="0">
                                          <p:val>
                                            <p:fltVal val="0"/>
                                          </p:val>
                                        </p:tav>
                                        <p:tav tm="100000">
                                          <p:val>
                                            <p:strVal val="#ppt_h"/>
                                          </p:val>
                                        </p:tav>
                                      </p:tavLst>
                                    </p:anim>
                                    <p:animEffect transition="in" filter="fade">
                                      <p:cBhvr>
                                        <p:cTn id="15" dur="250"/>
                                        <p:tgtEl>
                                          <p:spTgt spid="6"/>
                                        </p:tgtEl>
                                      </p:cBhvr>
                                    </p:animEffect>
                                  </p:childTnLst>
                                </p:cTn>
                              </p:par>
                              <p:par>
                                <p:cTn id="16" presetID="6" presetClass="emph" presetSubtype="0" decel="100000" fill="hold" grpId="1" nodeType="withEffect">
                                  <p:stCondLst>
                                    <p:cond delay="200"/>
                                  </p:stCondLst>
                                  <p:childTnLst>
                                    <p:animScale>
                                      <p:cBhvr>
                                        <p:cTn id="17" dur="250" fill="hold"/>
                                        <p:tgtEl>
                                          <p:spTgt spid="6"/>
                                        </p:tgtEl>
                                      </p:cBhvr>
                                      <p:by x="110000" y="110000"/>
                                    </p:animScale>
                                  </p:childTnLst>
                                </p:cTn>
                              </p:par>
                              <p:par>
                                <p:cTn id="18" presetID="6" presetClass="emph" presetSubtype="0" decel="100000" fill="hold" grpId="2" nodeType="withEffect">
                                  <p:stCondLst>
                                    <p:cond delay="300"/>
                                  </p:stCondLst>
                                  <p:childTnLst>
                                    <p:animScale>
                                      <p:cBhvr>
                                        <p:cTn id="19" dur="250" fill="hold"/>
                                        <p:tgtEl>
                                          <p:spTgt spid="6"/>
                                        </p:tgtEl>
                                      </p:cBhvr>
                                      <p:by x="91000" y="91000"/>
                                    </p:animScale>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nodeType="afterGroup">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250" fill="hold"/>
                                        <p:tgtEl>
                                          <p:spTgt spid="12"/>
                                        </p:tgtEl>
                                        <p:attrNameLst>
                                          <p:attrName>ppt_w</p:attrName>
                                        </p:attrNameLst>
                                      </p:cBhvr>
                                      <p:tavLst>
                                        <p:tav tm="0">
                                          <p:val>
                                            <p:fltVal val="0"/>
                                          </p:val>
                                        </p:tav>
                                        <p:tav tm="100000">
                                          <p:val>
                                            <p:strVal val="#ppt_w"/>
                                          </p:val>
                                        </p:tav>
                                      </p:tavLst>
                                    </p:anim>
                                    <p:anim calcmode="lin" valueType="num">
                                      <p:cBhvr>
                                        <p:cTn id="29" dur="250" fill="hold"/>
                                        <p:tgtEl>
                                          <p:spTgt spid="12"/>
                                        </p:tgtEl>
                                        <p:attrNameLst>
                                          <p:attrName>ppt_h</p:attrName>
                                        </p:attrNameLst>
                                      </p:cBhvr>
                                      <p:tavLst>
                                        <p:tav tm="0">
                                          <p:val>
                                            <p:fltVal val="0"/>
                                          </p:val>
                                        </p:tav>
                                        <p:tav tm="100000">
                                          <p:val>
                                            <p:strVal val="#ppt_h"/>
                                          </p:val>
                                        </p:tav>
                                      </p:tavLst>
                                    </p:anim>
                                    <p:animEffect transition="in" filter="fade">
                                      <p:cBhvr>
                                        <p:cTn id="30" dur="250"/>
                                        <p:tgtEl>
                                          <p:spTgt spid="12"/>
                                        </p:tgtEl>
                                      </p:cBhvr>
                                    </p:animEffect>
                                  </p:childTnLst>
                                </p:cTn>
                              </p:par>
                              <p:par>
                                <p:cTn id="31" presetID="6" presetClass="emph" presetSubtype="0" decel="100000" fill="hold" grpId="1" nodeType="withEffect">
                                  <p:stCondLst>
                                    <p:cond delay="200"/>
                                  </p:stCondLst>
                                  <p:childTnLst>
                                    <p:animScale>
                                      <p:cBhvr>
                                        <p:cTn id="32" dur="250" fill="hold"/>
                                        <p:tgtEl>
                                          <p:spTgt spid="12"/>
                                        </p:tgtEl>
                                      </p:cBhvr>
                                      <p:by x="110000" y="110000"/>
                                    </p:animScale>
                                  </p:childTnLst>
                                </p:cTn>
                              </p:par>
                              <p:par>
                                <p:cTn id="33" presetID="6" presetClass="emph" presetSubtype="0" decel="100000" fill="hold" grpId="2" nodeType="withEffect">
                                  <p:stCondLst>
                                    <p:cond delay="300"/>
                                  </p:stCondLst>
                                  <p:childTnLst>
                                    <p:animScale>
                                      <p:cBhvr>
                                        <p:cTn id="34" dur="250" fill="hold"/>
                                        <p:tgtEl>
                                          <p:spTgt spid="12"/>
                                        </p:tgtEl>
                                      </p:cBhvr>
                                      <p:by x="91000" y="91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nodeType="afterGroup">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250" fill="hold"/>
                                        <p:tgtEl>
                                          <p:spTgt spid="15"/>
                                        </p:tgtEl>
                                        <p:attrNameLst>
                                          <p:attrName>ppt_w</p:attrName>
                                        </p:attrNameLst>
                                      </p:cBhvr>
                                      <p:tavLst>
                                        <p:tav tm="0">
                                          <p:val>
                                            <p:fltVal val="0"/>
                                          </p:val>
                                        </p:tav>
                                        <p:tav tm="100000">
                                          <p:val>
                                            <p:strVal val="#ppt_w"/>
                                          </p:val>
                                        </p:tav>
                                      </p:tavLst>
                                    </p:anim>
                                    <p:anim calcmode="lin" valueType="num">
                                      <p:cBhvr>
                                        <p:cTn id="44" dur="250" fill="hold"/>
                                        <p:tgtEl>
                                          <p:spTgt spid="15"/>
                                        </p:tgtEl>
                                        <p:attrNameLst>
                                          <p:attrName>ppt_h</p:attrName>
                                        </p:attrNameLst>
                                      </p:cBhvr>
                                      <p:tavLst>
                                        <p:tav tm="0">
                                          <p:val>
                                            <p:fltVal val="0"/>
                                          </p:val>
                                        </p:tav>
                                        <p:tav tm="100000">
                                          <p:val>
                                            <p:strVal val="#ppt_h"/>
                                          </p:val>
                                        </p:tav>
                                      </p:tavLst>
                                    </p:anim>
                                    <p:animEffect transition="in" filter="fade">
                                      <p:cBhvr>
                                        <p:cTn id="45" dur="250"/>
                                        <p:tgtEl>
                                          <p:spTgt spid="15"/>
                                        </p:tgtEl>
                                      </p:cBhvr>
                                    </p:animEffect>
                                  </p:childTnLst>
                                </p:cTn>
                              </p:par>
                              <p:par>
                                <p:cTn id="46" presetID="6" presetClass="emph" presetSubtype="0" decel="100000" fill="hold" grpId="1" nodeType="withEffect">
                                  <p:stCondLst>
                                    <p:cond delay="200"/>
                                  </p:stCondLst>
                                  <p:childTnLst>
                                    <p:animScale>
                                      <p:cBhvr>
                                        <p:cTn id="47" dur="250" fill="hold"/>
                                        <p:tgtEl>
                                          <p:spTgt spid="15"/>
                                        </p:tgtEl>
                                      </p:cBhvr>
                                      <p:by x="110000" y="110000"/>
                                    </p:animScale>
                                  </p:childTnLst>
                                </p:cTn>
                              </p:par>
                              <p:par>
                                <p:cTn id="48" presetID="6" presetClass="emph" presetSubtype="0" decel="100000" fill="hold" grpId="2" nodeType="withEffect">
                                  <p:stCondLst>
                                    <p:cond delay="300"/>
                                  </p:stCondLst>
                                  <p:childTnLst>
                                    <p:animScale>
                                      <p:cBhvr>
                                        <p:cTn id="49" dur="250" fill="hold"/>
                                        <p:tgtEl>
                                          <p:spTgt spid="15"/>
                                        </p:tgtEl>
                                      </p:cBhvr>
                                      <p:by x="91000" y="91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nodeType="afterGroup">
                            <p:stCondLst>
                              <p:cond delay="500"/>
                            </p:stCondLst>
                            <p:childTnLst>
                              <p:par>
                                <p:cTn id="56" presetID="53" presetClass="entr" presetSubtype="16"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250" fill="hold"/>
                                        <p:tgtEl>
                                          <p:spTgt spid="18"/>
                                        </p:tgtEl>
                                        <p:attrNameLst>
                                          <p:attrName>ppt_w</p:attrName>
                                        </p:attrNameLst>
                                      </p:cBhvr>
                                      <p:tavLst>
                                        <p:tav tm="0">
                                          <p:val>
                                            <p:fltVal val="0"/>
                                          </p:val>
                                        </p:tav>
                                        <p:tav tm="100000">
                                          <p:val>
                                            <p:strVal val="#ppt_w"/>
                                          </p:val>
                                        </p:tav>
                                      </p:tavLst>
                                    </p:anim>
                                    <p:anim calcmode="lin" valueType="num">
                                      <p:cBhvr>
                                        <p:cTn id="59" dur="250" fill="hold"/>
                                        <p:tgtEl>
                                          <p:spTgt spid="18"/>
                                        </p:tgtEl>
                                        <p:attrNameLst>
                                          <p:attrName>ppt_h</p:attrName>
                                        </p:attrNameLst>
                                      </p:cBhvr>
                                      <p:tavLst>
                                        <p:tav tm="0">
                                          <p:val>
                                            <p:fltVal val="0"/>
                                          </p:val>
                                        </p:tav>
                                        <p:tav tm="100000">
                                          <p:val>
                                            <p:strVal val="#ppt_h"/>
                                          </p:val>
                                        </p:tav>
                                      </p:tavLst>
                                    </p:anim>
                                    <p:animEffect transition="in" filter="fade">
                                      <p:cBhvr>
                                        <p:cTn id="60" dur="250"/>
                                        <p:tgtEl>
                                          <p:spTgt spid="18"/>
                                        </p:tgtEl>
                                      </p:cBhvr>
                                    </p:animEffect>
                                  </p:childTnLst>
                                </p:cTn>
                              </p:par>
                              <p:par>
                                <p:cTn id="61" presetID="6" presetClass="emph" presetSubtype="0" decel="100000" fill="hold" grpId="1" nodeType="withEffect">
                                  <p:stCondLst>
                                    <p:cond delay="200"/>
                                  </p:stCondLst>
                                  <p:childTnLst>
                                    <p:animScale>
                                      <p:cBhvr>
                                        <p:cTn id="62" dur="250" fill="hold"/>
                                        <p:tgtEl>
                                          <p:spTgt spid="18"/>
                                        </p:tgtEl>
                                      </p:cBhvr>
                                      <p:by x="110000" y="110000"/>
                                    </p:animScale>
                                  </p:childTnLst>
                                </p:cTn>
                              </p:par>
                              <p:par>
                                <p:cTn id="63" presetID="6" presetClass="emph" presetSubtype="0" decel="100000" fill="hold" grpId="2" nodeType="withEffect">
                                  <p:stCondLst>
                                    <p:cond delay="300"/>
                                  </p:stCondLst>
                                  <p:childTnLst>
                                    <p:animScale>
                                      <p:cBhvr>
                                        <p:cTn id="64" dur="250" fill="hold"/>
                                        <p:tgtEl>
                                          <p:spTgt spid="18"/>
                                        </p:tgtEl>
                                      </p:cBhvr>
                                      <p:by x="91000" y="91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right)">
                                      <p:cBhvr>
                                        <p:cTn id="69" dur="500"/>
                                        <p:tgtEl>
                                          <p:spTgt spid="11"/>
                                        </p:tgtEl>
                                      </p:cBhvr>
                                    </p:animEffect>
                                  </p:childTnLst>
                                </p:cTn>
                              </p:par>
                            </p:childTnLst>
                          </p:cTn>
                        </p:par>
                        <p:par>
                          <p:cTn id="70" fill="hold" nodeType="afterGroup">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250" fill="hold"/>
                                        <p:tgtEl>
                                          <p:spTgt spid="25"/>
                                        </p:tgtEl>
                                        <p:attrNameLst>
                                          <p:attrName>ppt_w</p:attrName>
                                        </p:attrNameLst>
                                      </p:cBhvr>
                                      <p:tavLst>
                                        <p:tav tm="0">
                                          <p:val>
                                            <p:fltVal val="0"/>
                                          </p:val>
                                        </p:tav>
                                        <p:tav tm="100000">
                                          <p:val>
                                            <p:strVal val="#ppt_w"/>
                                          </p:val>
                                        </p:tav>
                                      </p:tavLst>
                                    </p:anim>
                                    <p:anim calcmode="lin" valueType="num">
                                      <p:cBhvr>
                                        <p:cTn id="74" dur="250" fill="hold"/>
                                        <p:tgtEl>
                                          <p:spTgt spid="25"/>
                                        </p:tgtEl>
                                        <p:attrNameLst>
                                          <p:attrName>ppt_h</p:attrName>
                                        </p:attrNameLst>
                                      </p:cBhvr>
                                      <p:tavLst>
                                        <p:tav tm="0">
                                          <p:val>
                                            <p:fltVal val="0"/>
                                          </p:val>
                                        </p:tav>
                                        <p:tav tm="100000">
                                          <p:val>
                                            <p:strVal val="#ppt_h"/>
                                          </p:val>
                                        </p:tav>
                                      </p:tavLst>
                                    </p:anim>
                                    <p:animEffect transition="in" filter="fade">
                                      <p:cBhvr>
                                        <p:cTn id="75" dur="250"/>
                                        <p:tgtEl>
                                          <p:spTgt spid="25"/>
                                        </p:tgtEl>
                                      </p:cBhvr>
                                    </p:animEffect>
                                  </p:childTnLst>
                                </p:cTn>
                              </p:par>
                              <p:par>
                                <p:cTn id="76" presetID="6" presetClass="emph" presetSubtype="0" decel="100000" fill="hold" grpId="1" nodeType="withEffect">
                                  <p:stCondLst>
                                    <p:cond delay="200"/>
                                  </p:stCondLst>
                                  <p:childTnLst>
                                    <p:animScale>
                                      <p:cBhvr>
                                        <p:cTn id="77" dur="250" fill="hold"/>
                                        <p:tgtEl>
                                          <p:spTgt spid="25"/>
                                        </p:tgtEl>
                                      </p:cBhvr>
                                      <p:by x="110000" y="110000"/>
                                    </p:animScale>
                                  </p:childTnLst>
                                </p:cTn>
                              </p:par>
                              <p:par>
                                <p:cTn id="78" presetID="6" presetClass="emph" presetSubtype="0" decel="100000" fill="hold" grpId="2" nodeType="withEffect">
                                  <p:stCondLst>
                                    <p:cond delay="300"/>
                                  </p:stCondLst>
                                  <p:childTnLst>
                                    <p:animScale>
                                      <p:cBhvr>
                                        <p:cTn id="79" dur="250" fill="hold"/>
                                        <p:tgtEl>
                                          <p:spTgt spid="25"/>
                                        </p:tgtEl>
                                      </p:cBhvr>
                                      <p:by x="91000" y="91000"/>
                                    </p:animScale>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2"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right)">
                                      <p:cBhvr>
                                        <p:cTn id="84" dur="500"/>
                                        <p:tgtEl>
                                          <p:spTgt spid="27"/>
                                        </p:tgtEl>
                                      </p:cBhvr>
                                    </p:animEffect>
                                  </p:childTnLst>
                                </p:cTn>
                              </p:par>
                            </p:childTnLst>
                          </p:cTn>
                        </p:par>
                        <p:par>
                          <p:cTn id="85" fill="hold" nodeType="afterGroup">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250" fill="hold"/>
                                        <p:tgtEl>
                                          <p:spTgt spid="26"/>
                                        </p:tgtEl>
                                        <p:attrNameLst>
                                          <p:attrName>ppt_w</p:attrName>
                                        </p:attrNameLst>
                                      </p:cBhvr>
                                      <p:tavLst>
                                        <p:tav tm="0">
                                          <p:val>
                                            <p:fltVal val="0"/>
                                          </p:val>
                                        </p:tav>
                                        <p:tav tm="100000">
                                          <p:val>
                                            <p:strVal val="#ppt_w"/>
                                          </p:val>
                                        </p:tav>
                                      </p:tavLst>
                                    </p:anim>
                                    <p:anim calcmode="lin" valueType="num">
                                      <p:cBhvr>
                                        <p:cTn id="89" dur="250" fill="hold"/>
                                        <p:tgtEl>
                                          <p:spTgt spid="26"/>
                                        </p:tgtEl>
                                        <p:attrNameLst>
                                          <p:attrName>ppt_h</p:attrName>
                                        </p:attrNameLst>
                                      </p:cBhvr>
                                      <p:tavLst>
                                        <p:tav tm="0">
                                          <p:val>
                                            <p:fltVal val="0"/>
                                          </p:val>
                                        </p:tav>
                                        <p:tav tm="100000">
                                          <p:val>
                                            <p:strVal val="#ppt_h"/>
                                          </p:val>
                                        </p:tav>
                                      </p:tavLst>
                                    </p:anim>
                                    <p:animEffect transition="in" filter="fade">
                                      <p:cBhvr>
                                        <p:cTn id="90" dur="250"/>
                                        <p:tgtEl>
                                          <p:spTgt spid="26"/>
                                        </p:tgtEl>
                                      </p:cBhvr>
                                    </p:animEffect>
                                  </p:childTnLst>
                                </p:cTn>
                              </p:par>
                              <p:par>
                                <p:cTn id="91" presetID="6" presetClass="emph" presetSubtype="0" decel="100000" fill="hold" grpId="1" nodeType="withEffect">
                                  <p:stCondLst>
                                    <p:cond delay="200"/>
                                  </p:stCondLst>
                                  <p:childTnLst>
                                    <p:animScale>
                                      <p:cBhvr>
                                        <p:cTn id="92" dur="250" fill="hold"/>
                                        <p:tgtEl>
                                          <p:spTgt spid="26"/>
                                        </p:tgtEl>
                                      </p:cBhvr>
                                      <p:by x="110000" y="110000"/>
                                    </p:animScale>
                                  </p:childTnLst>
                                </p:cTn>
                              </p:par>
                              <p:par>
                                <p:cTn id="93" presetID="6" presetClass="emph" presetSubtype="0" decel="100000" fill="hold" grpId="2" nodeType="withEffect">
                                  <p:stCondLst>
                                    <p:cond delay="300"/>
                                  </p:stCondLst>
                                  <p:childTnLst>
                                    <p:animScale>
                                      <p:cBhvr>
                                        <p:cTn id="94" dur="250" fill="hold"/>
                                        <p:tgtEl>
                                          <p:spTgt spid="26"/>
                                        </p:tgtEl>
                                      </p:cBhvr>
                                      <p:by x="91000" y="91000"/>
                                    </p:animScale>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2"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right)">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2" grpId="0" animBg="1"/>
      <p:bldP spid="12" grpId="1" animBg="1"/>
      <p:bldP spid="12" grpId="2" animBg="1"/>
      <p:bldP spid="15" grpId="0" animBg="1"/>
      <p:bldP spid="15" grpId="1" animBg="1"/>
      <p:bldP spid="15" grpId="2" animBg="1"/>
      <p:bldP spid="18" grpId="0" animBg="1"/>
      <p:bldP spid="18" grpId="1" animBg="1"/>
      <p:bldP spid="18" grpId="2" animBg="1"/>
      <p:bldP spid="25" grpId="0" animBg="1"/>
      <p:bldP spid="25" grpId="1" animBg="1"/>
      <p:bldP spid="25" grpId="2" animBg="1"/>
      <p:bldP spid="26" grpId="0" animBg="1"/>
      <p:bldP spid="26" grpId="1" animBg="1"/>
      <p:bldP spid="26"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原创设计师QQ598969553      _1"/>
          <p:cNvGraphicFramePr>
            <a:graphicFrameLocks/>
          </p:cNvGraphicFramePr>
          <p:nvPr/>
        </p:nvGraphicFramePr>
        <p:xfrm>
          <a:off x="2663825" y="1403350"/>
          <a:ext cx="4022725" cy="3505200"/>
        </p:xfrm>
        <a:graphic>
          <a:graphicData uri="http://schemas.openxmlformats.org/presentationml/2006/ole">
            <mc:AlternateContent xmlns:mc="http://schemas.openxmlformats.org/markup-compatibility/2006">
              <mc:Choice xmlns:v="urn:schemas-microsoft-com:vml" Requires="v">
                <p:oleObj spid="_x0000_s33813" name="图表" r:id="rId4" imgW="4029805" imgH="3511600" progId="Excel.Chart.8">
                  <p:embed/>
                </p:oleObj>
              </mc:Choice>
              <mc:Fallback>
                <p:oleObj name="图表" r:id="rId4" imgW="4029805" imgH="3511600" progId="Excel.Chart.8">
                  <p:embed/>
                  <p:pic>
                    <p:nvPicPr>
                      <p:cNvPr id="0" name="原创设计师QQ598969553      _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1403350"/>
                        <a:ext cx="4022725"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原创设计师QQ598969553      _2"/>
          <p:cNvSpPr txBox="1">
            <a:spLocks noChangeArrowheads="1"/>
          </p:cNvSpPr>
          <p:nvPr/>
        </p:nvSpPr>
        <p:spPr bwMode="auto">
          <a:xfrm>
            <a:off x="6219825" y="1749425"/>
            <a:ext cx="230028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400" b="1">
                <a:solidFill>
                  <a:schemeClr val="accent1"/>
                </a:solidFill>
              </a:rPr>
              <a:t>Lorem ipsum</a:t>
            </a:r>
            <a:endParaRPr lang="en-US" altLang="zh-CN" sz="1000" b="1">
              <a:solidFill>
                <a:schemeClr val="accent1"/>
              </a:solidFill>
            </a:endParaRPr>
          </a:p>
          <a:p>
            <a:pPr eaLnBrk="1" hangingPunct="1"/>
            <a:r>
              <a:rPr lang="ms-MY" altLang="zh-CN" sz="1000">
                <a:solidFill>
                  <a:schemeClr val="accent1"/>
                </a:solidFill>
              </a:rPr>
              <a:t>Praesent sodales odio sit amet odio tristi Praesent sodales odio sit amet odio tristi Lorem ipsum</a:t>
            </a:r>
            <a:endParaRPr lang="en-US" altLang="zh-CN" sz="1000">
              <a:solidFill>
                <a:schemeClr val="accent1"/>
              </a:solidFill>
            </a:endParaRPr>
          </a:p>
        </p:txBody>
      </p:sp>
      <p:sp>
        <p:nvSpPr>
          <p:cNvPr id="4" name="原创设计师QQ598969553      _3"/>
          <p:cNvSpPr txBox="1">
            <a:spLocks noChangeArrowheads="1"/>
          </p:cNvSpPr>
          <p:nvPr/>
        </p:nvSpPr>
        <p:spPr bwMode="auto">
          <a:xfrm>
            <a:off x="6219825" y="3740150"/>
            <a:ext cx="23495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400" b="1">
                <a:solidFill>
                  <a:schemeClr val="accent2"/>
                </a:solidFill>
              </a:rPr>
              <a:t>Lorem ipsum</a:t>
            </a:r>
            <a:endParaRPr lang="en-US" altLang="zh-CN" sz="1000" b="1">
              <a:solidFill>
                <a:schemeClr val="accent2"/>
              </a:solidFill>
            </a:endParaRPr>
          </a:p>
          <a:p>
            <a:pPr eaLnBrk="1" hangingPunct="1"/>
            <a:r>
              <a:rPr lang="ms-MY" altLang="zh-CN" sz="1000">
                <a:solidFill>
                  <a:schemeClr val="accent2"/>
                </a:solidFill>
              </a:rPr>
              <a:t>Praesent sodales odio sit amet odio tristi Praesent sodales odio sit amet odio tristi Lorem ipsum</a:t>
            </a:r>
            <a:endParaRPr lang="en-US" altLang="zh-CN" sz="1000">
              <a:solidFill>
                <a:schemeClr val="accent2"/>
              </a:solidFill>
            </a:endParaRPr>
          </a:p>
        </p:txBody>
      </p:sp>
      <p:sp>
        <p:nvSpPr>
          <p:cNvPr id="5" name="原创设计师QQ598969553      _4"/>
          <p:cNvSpPr txBox="1">
            <a:spLocks noChangeArrowheads="1"/>
          </p:cNvSpPr>
          <p:nvPr/>
        </p:nvSpPr>
        <p:spPr bwMode="auto">
          <a:xfrm>
            <a:off x="782638" y="1749425"/>
            <a:ext cx="23129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400" b="1">
                <a:solidFill>
                  <a:schemeClr val="accent2"/>
                </a:solidFill>
              </a:rPr>
              <a:t>Lorem ipsum</a:t>
            </a:r>
            <a:endParaRPr lang="en-US" altLang="zh-CN" sz="1000" b="1">
              <a:solidFill>
                <a:schemeClr val="accent2"/>
              </a:solidFill>
            </a:endParaRPr>
          </a:p>
          <a:p>
            <a:pPr algn="r" eaLnBrk="1" hangingPunct="1"/>
            <a:r>
              <a:rPr lang="ms-MY" altLang="zh-CN" sz="1000">
                <a:solidFill>
                  <a:schemeClr val="accent2"/>
                </a:solidFill>
              </a:rPr>
              <a:t>Praesent sodales odio sit amet odio tristi Praesent sodales odio sit amet odio tristi Lorem ipsum</a:t>
            </a:r>
            <a:endParaRPr lang="en-US" altLang="zh-CN" sz="1000">
              <a:solidFill>
                <a:schemeClr val="accent2"/>
              </a:solidFill>
            </a:endParaRPr>
          </a:p>
        </p:txBody>
      </p:sp>
      <p:sp>
        <p:nvSpPr>
          <p:cNvPr id="6" name="原创设计师QQ598969553      _5"/>
          <p:cNvSpPr txBox="1">
            <a:spLocks noChangeArrowheads="1"/>
          </p:cNvSpPr>
          <p:nvPr/>
        </p:nvSpPr>
        <p:spPr bwMode="auto">
          <a:xfrm>
            <a:off x="782638" y="3740150"/>
            <a:ext cx="23129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400" b="1">
                <a:solidFill>
                  <a:schemeClr val="accent1"/>
                </a:solidFill>
              </a:rPr>
              <a:t>Lorem ipsum</a:t>
            </a:r>
            <a:endParaRPr lang="en-US" altLang="zh-CN" sz="1000" b="1">
              <a:solidFill>
                <a:schemeClr val="accent1"/>
              </a:solidFill>
            </a:endParaRPr>
          </a:p>
          <a:p>
            <a:pPr algn="r" eaLnBrk="1" hangingPunct="1"/>
            <a:r>
              <a:rPr lang="ms-MY" altLang="zh-CN" sz="1000">
                <a:solidFill>
                  <a:schemeClr val="accent1"/>
                </a:solidFill>
              </a:rPr>
              <a:t>Praesent sodales odio sit amet odio tristi Praesent sodales odio sit amet odio tristi Lorem ipsum</a:t>
            </a:r>
            <a:endParaRPr lang="en-US" altLang="zh-CN" sz="1000">
              <a:solidFill>
                <a:schemeClr val="accent1"/>
              </a:solidFill>
            </a:endParaRPr>
          </a:p>
        </p:txBody>
      </p:sp>
      <p:sp>
        <p:nvSpPr>
          <p:cNvPr id="7" name="原创设计师QQ598969553      _6"/>
          <p:cNvSpPr>
            <a:spLocks noEditPoints="1"/>
          </p:cNvSpPr>
          <p:nvPr/>
        </p:nvSpPr>
        <p:spPr bwMode="auto">
          <a:xfrm>
            <a:off x="4419600" y="2800350"/>
            <a:ext cx="522288" cy="352425"/>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accent1"/>
          </a:solidFill>
          <a:ln>
            <a:noFill/>
          </a:ln>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8" name="原创设计师QQ598969553      _7"/>
          <p:cNvSpPr txBox="1">
            <a:spLocks noChangeArrowheads="1"/>
          </p:cNvSpPr>
          <p:nvPr/>
        </p:nvSpPr>
        <p:spPr bwMode="auto">
          <a:xfrm>
            <a:off x="4092575" y="3254375"/>
            <a:ext cx="1176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ms-MY" altLang="zh-CN" sz="1200" b="1">
                <a:solidFill>
                  <a:schemeClr val="accent1"/>
                </a:solidFill>
              </a:rPr>
              <a:t>Lorem ipsum</a:t>
            </a:r>
            <a:endParaRPr lang="en-US" altLang="zh-CN" sz="1000" b="1">
              <a:solidFill>
                <a:schemeClr val="accent1"/>
              </a:solidFill>
            </a:endParaRPr>
          </a:p>
        </p:txBody>
      </p:sp>
      <p:sp>
        <p:nvSpPr>
          <p:cNvPr id="9" name="原创设计师QQ598969553      _8"/>
          <p:cNvSpPr>
            <a:spLocks noChangeAspect="1"/>
          </p:cNvSpPr>
          <p:nvPr/>
        </p:nvSpPr>
        <p:spPr bwMode="auto">
          <a:xfrm>
            <a:off x="3708400" y="2265363"/>
            <a:ext cx="288925" cy="254000"/>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0" name="原创设计师QQ598969553      _9"/>
          <p:cNvSpPr>
            <a:spLocks noChangeAspect="1" noEditPoints="1"/>
          </p:cNvSpPr>
          <p:nvPr/>
        </p:nvSpPr>
        <p:spPr bwMode="auto">
          <a:xfrm>
            <a:off x="3770313" y="3767138"/>
            <a:ext cx="287337" cy="276225"/>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grpSp>
        <p:nvGrpSpPr>
          <p:cNvPr id="11" name="原创设计师QQ598969553      _10"/>
          <p:cNvGrpSpPr>
            <a:grpSpLocks noChangeAspect="1"/>
          </p:cNvGrpSpPr>
          <p:nvPr/>
        </p:nvGrpSpPr>
        <p:grpSpPr>
          <a:xfrm>
            <a:off x="5396344" y="3762111"/>
            <a:ext cx="288000" cy="251077"/>
            <a:chOff x="7540014" y="4306907"/>
            <a:chExt cx="389342" cy="339426"/>
          </a:xfrm>
          <a:solidFill>
            <a:schemeClr val="bg1"/>
          </a:solidFill>
        </p:grpSpPr>
        <p:sp>
          <p:nvSpPr>
            <p:cNvPr id="12" name="Freeform 110"/>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3" name="Freeform 111"/>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4" name="Freeform 112"/>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5" name="Freeform 113"/>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6" name="Freeform 114"/>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7" name="Freeform 115"/>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8" name="Freeform 116"/>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19"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0"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1"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2"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grpSp>
      <p:grpSp>
        <p:nvGrpSpPr>
          <p:cNvPr id="23" name="原创设计师QQ598969553      _11"/>
          <p:cNvGrpSpPr>
            <a:grpSpLocks noChangeAspect="1"/>
          </p:cNvGrpSpPr>
          <p:nvPr/>
        </p:nvGrpSpPr>
        <p:grpSpPr>
          <a:xfrm>
            <a:off x="5320144" y="2235161"/>
            <a:ext cx="288000" cy="286336"/>
            <a:chOff x="6559551" y="1588"/>
            <a:chExt cx="274637" cy="273050"/>
          </a:xfrm>
          <a:solidFill>
            <a:schemeClr val="bg1"/>
          </a:solidFill>
        </p:grpSpPr>
        <p:sp>
          <p:nvSpPr>
            <p:cNvPr id="24" name="Freeform 126"/>
            <p:cNvSpPr>
              <a:spLocks noEditPoints="1"/>
            </p:cNvSpPr>
            <p:nvPr/>
          </p:nvSpPr>
          <p:spPr bwMode="auto">
            <a:xfrm>
              <a:off x="6704013" y="65088"/>
              <a:ext cx="130175" cy="209550"/>
            </a:xfrm>
            <a:custGeom>
              <a:avLst/>
              <a:gdLst>
                <a:gd name="T0" fmla="*/ 0 w 82"/>
                <a:gd name="T1" fmla="*/ 34 h 132"/>
                <a:gd name="T2" fmla="*/ 0 w 82"/>
                <a:gd name="T3" fmla="*/ 132 h 132"/>
                <a:gd name="T4" fmla="*/ 82 w 82"/>
                <a:gd name="T5" fmla="*/ 99 h 132"/>
                <a:gd name="T6" fmla="*/ 82 w 82"/>
                <a:gd name="T7" fmla="*/ 0 h 132"/>
                <a:gd name="T8" fmla="*/ 0 w 82"/>
                <a:gd name="T9" fmla="*/ 34 h 132"/>
                <a:gd name="T10" fmla="*/ 76 w 82"/>
                <a:gd name="T11" fmla="*/ 10 h 132"/>
                <a:gd name="T12" fmla="*/ 76 w 82"/>
                <a:gd name="T13" fmla="*/ 94 h 132"/>
                <a:gd name="T14" fmla="*/ 5 w 82"/>
                <a:gd name="T15" fmla="*/ 66 h 132"/>
                <a:gd name="T16" fmla="*/ 5 w 82"/>
                <a:gd name="T17" fmla="*/ 38 h 132"/>
                <a:gd name="T18" fmla="*/ 76 w 82"/>
                <a:gd name="T19" fmla="*/ 10 h 132"/>
                <a:gd name="T20" fmla="*/ 5 w 82"/>
                <a:gd name="T21" fmla="*/ 70 h 132"/>
                <a:gd name="T22" fmla="*/ 73 w 82"/>
                <a:gd name="T23" fmla="*/ 96 h 132"/>
                <a:gd name="T24" fmla="*/ 5 w 82"/>
                <a:gd name="T25" fmla="*/ 124 h 132"/>
                <a:gd name="T26" fmla="*/ 5 w 82"/>
                <a:gd name="T27" fmla="*/ 7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32">
                  <a:moveTo>
                    <a:pt x="0" y="34"/>
                  </a:moveTo>
                  <a:lnTo>
                    <a:pt x="0" y="132"/>
                  </a:lnTo>
                  <a:lnTo>
                    <a:pt x="82" y="99"/>
                  </a:lnTo>
                  <a:lnTo>
                    <a:pt x="82" y="0"/>
                  </a:lnTo>
                  <a:lnTo>
                    <a:pt x="0" y="34"/>
                  </a:lnTo>
                  <a:close/>
                  <a:moveTo>
                    <a:pt x="76" y="10"/>
                  </a:moveTo>
                  <a:lnTo>
                    <a:pt x="76" y="94"/>
                  </a:lnTo>
                  <a:lnTo>
                    <a:pt x="5" y="66"/>
                  </a:lnTo>
                  <a:lnTo>
                    <a:pt x="5" y="38"/>
                  </a:lnTo>
                  <a:lnTo>
                    <a:pt x="76" y="10"/>
                  </a:lnTo>
                  <a:close/>
                  <a:moveTo>
                    <a:pt x="5" y="70"/>
                  </a:moveTo>
                  <a:lnTo>
                    <a:pt x="73" y="96"/>
                  </a:lnTo>
                  <a:lnTo>
                    <a:pt x="5" y="124"/>
                  </a:lnTo>
                  <a:lnTo>
                    <a:pt x="5"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5" name="Freeform 127"/>
            <p:cNvSpPr>
              <a:spLocks/>
            </p:cNvSpPr>
            <p:nvPr/>
          </p:nvSpPr>
          <p:spPr bwMode="auto">
            <a:xfrm>
              <a:off x="6559551" y="65088"/>
              <a:ext cx="128588" cy="209550"/>
            </a:xfrm>
            <a:custGeom>
              <a:avLst/>
              <a:gdLst>
                <a:gd name="T0" fmla="*/ 0 w 81"/>
                <a:gd name="T1" fmla="*/ 99 h 132"/>
                <a:gd name="T2" fmla="*/ 81 w 81"/>
                <a:gd name="T3" fmla="*/ 132 h 132"/>
                <a:gd name="T4" fmla="*/ 81 w 81"/>
                <a:gd name="T5" fmla="*/ 34 h 132"/>
                <a:gd name="T6" fmla="*/ 0 w 81"/>
                <a:gd name="T7" fmla="*/ 0 h 132"/>
                <a:gd name="T8" fmla="*/ 0 w 81"/>
                <a:gd name="T9" fmla="*/ 99 h 132"/>
              </a:gdLst>
              <a:ahLst/>
              <a:cxnLst>
                <a:cxn ang="0">
                  <a:pos x="T0" y="T1"/>
                </a:cxn>
                <a:cxn ang="0">
                  <a:pos x="T2" y="T3"/>
                </a:cxn>
                <a:cxn ang="0">
                  <a:pos x="T4" y="T5"/>
                </a:cxn>
                <a:cxn ang="0">
                  <a:pos x="T6" y="T7"/>
                </a:cxn>
                <a:cxn ang="0">
                  <a:pos x="T8" y="T9"/>
                </a:cxn>
              </a:cxnLst>
              <a:rect l="0" t="0" r="r" b="b"/>
              <a:pathLst>
                <a:path w="81" h="132">
                  <a:moveTo>
                    <a:pt x="0" y="99"/>
                  </a:moveTo>
                  <a:lnTo>
                    <a:pt x="81" y="132"/>
                  </a:lnTo>
                  <a:lnTo>
                    <a:pt x="81" y="34"/>
                  </a:lnTo>
                  <a:lnTo>
                    <a:pt x="0" y="0"/>
                  </a:lnTo>
                  <a:lnTo>
                    <a:pt x="0"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sp>
          <p:nvSpPr>
            <p:cNvPr id="26" name="Freeform 128"/>
            <p:cNvSpPr>
              <a:spLocks noEditPoints="1"/>
            </p:cNvSpPr>
            <p:nvPr/>
          </p:nvSpPr>
          <p:spPr bwMode="auto">
            <a:xfrm>
              <a:off x="6567488" y="1588"/>
              <a:ext cx="263525" cy="104775"/>
            </a:xfrm>
            <a:custGeom>
              <a:avLst/>
              <a:gdLst>
                <a:gd name="T0" fmla="*/ 82 w 166"/>
                <a:gd name="T1" fmla="*/ 0 h 66"/>
                <a:gd name="T2" fmla="*/ 0 w 166"/>
                <a:gd name="T3" fmla="*/ 32 h 66"/>
                <a:gd name="T4" fmla="*/ 80 w 166"/>
                <a:gd name="T5" fmla="*/ 66 h 66"/>
                <a:gd name="T6" fmla="*/ 166 w 166"/>
                <a:gd name="T7" fmla="*/ 32 h 66"/>
                <a:gd name="T8" fmla="*/ 82 w 166"/>
                <a:gd name="T9" fmla="*/ 0 h 66"/>
                <a:gd name="T10" fmla="*/ 82 w 166"/>
                <a:gd name="T11" fmla="*/ 6 h 66"/>
                <a:gd name="T12" fmla="*/ 151 w 166"/>
                <a:gd name="T13" fmla="*/ 32 h 66"/>
                <a:gd name="T14" fmla="*/ 82 w 166"/>
                <a:gd name="T15" fmla="*/ 59 h 66"/>
                <a:gd name="T16" fmla="*/ 82 w 166"/>
                <a:gd name="T17" fmla="*/ 6 h 66"/>
                <a:gd name="T18" fmla="*/ 78 w 166"/>
                <a:gd name="T19" fmla="*/ 7 h 66"/>
                <a:gd name="T20" fmla="*/ 78 w 166"/>
                <a:gd name="T21" fmla="*/ 59 h 66"/>
                <a:gd name="T22" fmla="*/ 15 w 166"/>
                <a:gd name="T23" fmla="*/ 32 h 66"/>
                <a:gd name="T24" fmla="*/ 78 w 166"/>
                <a:gd name="T25"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66">
                  <a:moveTo>
                    <a:pt x="82" y="0"/>
                  </a:moveTo>
                  <a:lnTo>
                    <a:pt x="0" y="32"/>
                  </a:lnTo>
                  <a:lnTo>
                    <a:pt x="80" y="66"/>
                  </a:lnTo>
                  <a:lnTo>
                    <a:pt x="166" y="32"/>
                  </a:lnTo>
                  <a:lnTo>
                    <a:pt x="82" y="0"/>
                  </a:lnTo>
                  <a:close/>
                  <a:moveTo>
                    <a:pt x="82" y="6"/>
                  </a:moveTo>
                  <a:lnTo>
                    <a:pt x="151" y="32"/>
                  </a:lnTo>
                  <a:lnTo>
                    <a:pt x="82" y="59"/>
                  </a:lnTo>
                  <a:lnTo>
                    <a:pt x="82" y="6"/>
                  </a:lnTo>
                  <a:close/>
                  <a:moveTo>
                    <a:pt x="78" y="7"/>
                  </a:moveTo>
                  <a:lnTo>
                    <a:pt x="78" y="59"/>
                  </a:lnTo>
                  <a:lnTo>
                    <a:pt x="15" y="32"/>
                  </a:lnTo>
                  <a:lnTo>
                    <a:pt x="7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solidFill>
                  <a:schemeClr val="tx1">
                    <a:lumMod val="95000"/>
                    <a:lumOff val="5000"/>
                  </a:schemeClr>
                </a:solidFill>
                <a:latin typeface="+mn-lt"/>
                <a:ea typeface="+mn-ea"/>
              </a:endParaRPr>
            </a:p>
          </p:txBody>
        </p:sp>
      </p:grpSp>
      <p:pic>
        <p:nvPicPr>
          <p:cNvPr id="33805" name="Picture 64"/>
          <p:cNvPicPr>
            <a:picLocks noGrp="1" noSelect="1" noRot="1" noChangeAspect="1" noMove="1" noResize="1" noChangeShapeType="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ppt_x"/>
                                          </p:val>
                                        </p:tav>
                                        <p:tav tm="100000">
                                          <p:val>
                                            <p:strVal val="#ppt_x"/>
                                          </p:val>
                                        </p:tav>
                                      </p:tavLst>
                                    </p:anim>
                                    <p:anim calcmode="lin" valueType="num">
                                      <p:cBhvr additive="base">
                                        <p:cTn id="13" dur="250" fill="hold"/>
                                        <p:tgtEl>
                                          <p:spTgt spid="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250" fill="hold"/>
                                        <p:tgtEl>
                                          <p:spTgt spid="9"/>
                                        </p:tgtEl>
                                        <p:attrNameLst>
                                          <p:attrName>ppt_x</p:attrName>
                                        </p:attrNameLst>
                                      </p:cBhvr>
                                      <p:tavLst>
                                        <p:tav tm="0">
                                          <p:val>
                                            <p:strVal val="#ppt_x"/>
                                          </p:val>
                                        </p:tav>
                                        <p:tav tm="100000">
                                          <p:val>
                                            <p:strVal val="#ppt_x"/>
                                          </p:val>
                                        </p:tav>
                                      </p:tavLst>
                                    </p:anim>
                                    <p:anim calcmode="lin" valueType="num">
                                      <p:cBhvr additive="base">
                                        <p:cTn id="23" dur="250" fill="hold"/>
                                        <p:tgtEl>
                                          <p:spTgt spid="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50" fill="hold"/>
                                        <p:tgtEl>
                                          <p:spTgt spid="5"/>
                                        </p:tgtEl>
                                        <p:attrNameLst>
                                          <p:attrName>ppt_x</p:attrName>
                                        </p:attrNameLst>
                                      </p:cBhvr>
                                      <p:tavLst>
                                        <p:tav tm="0">
                                          <p:val>
                                            <p:strVal val="#ppt_x"/>
                                          </p:val>
                                        </p:tav>
                                        <p:tav tm="100000">
                                          <p:val>
                                            <p:strVal val="#ppt_x"/>
                                          </p:val>
                                        </p:tav>
                                      </p:tavLst>
                                    </p:anim>
                                    <p:anim calcmode="lin" valueType="num">
                                      <p:cBhvr additive="base">
                                        <p:cTn id="28" dur="250" fill="hold"/>
                                        <p:tgtEl>
                                          <p:spTgt spid="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250" fill="hold"/>
                                        <p:tgtEl>
                                          <p:spTgt spid="23"/>
                                        </p:tgtEl>
                                        <p:attrNameLst>
                                          <p:attrName>ppt_x</p:attrName>
                                        </p:attrNameLst>
                                      </p:cBhvr>
                                      <p:tavLst>
                                        <p:tav tm="0">
                                          <p:val>
                                            <p:strVal val="#ppt_x"/>
                                          </p:val>
                                        </p:tav>
                                        <p:tav tm="100000">
                                          <p:val>
                                            <p:strVal val="#ppt_x"/>
                                          </p:val>
                                        </p:tav>
                                      </p:tavLst>
                                    </p:anim>
                                    <p:anim calcmode="lin" valueType="num">
                                      <p:cBhvr additive="base">
                                        <p:cTn id="33" dur="250" fill="hold"/>
                                        <p:tgtEl>
                                          <p:spTgt spid="2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250" fill="hold"/>
                                        <p:tgtEl>
                                          <p:spTgt spid="3"/>
                                        </p:tgtEl>
                                        <p:attrNameLst>
                                          <p:attrName>ppt_x</p:attrName>
                                        </p:attrNameLst>
                                      </p:cBhvr>
                                      <p:tavLst>
                                        <p:tav tm="0">
                                          <p:val>
                                            <p:strVal val="#ppt_x"/>
                                          </p:val>
                                        </p:tav>
                                        <p:tav tm="100000">
                                          <p:val>
                                            <p:strVal val="#ppt_x"/>
                                          </p:val>
                                        </p:tav>
                                      </p:tavLst>
                                    </p:anim>
                                    <p:anim calcmode="lin" valueType="num">
                                      <p:cBhvr additive="base">
                                        <p:cTn id="38" dur="250" fill="hold"/>
                                        <p:tgtEl>
                                          <p:spTgt spid="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250" fill="hold"/>
                                        <p:tgtEl>
                                          <p:spTgt spid="11"/>
                                        </p:tgtEl>
                                        <p:attrNameLst>
                                          <p:attrName>ppt_x</p:attrName>
                                        </p:attrNameLst>
                                      </p:cBhvr>
                                      <p:tavLst>
                                        <p:tav tm="0">
                                          <p:val>
                                            <p:strVal val="#ppt_x"/>
                                          </p:val>
                                        </p:tav>
                                        <p:tav tm="100000">
                                          <p:val>
                                            <p:strVal val="#ppt_x"/>
                                          </p:val>
                                        </p:tav>
                                      </p:tavLst>
                                    </p:anim>
                                    <p:anim calcmode="lin" valueType="num">
                                      <p:cBhvr additive="base">
                                        <p:cTn id="43" dur="250" fill="hold"/>
                                        <p:tgtEl>
                                          <p:spTgt spid="11"/>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250" fill="hold"/>
                                        <p:tgtEl>
                                          <p:spTgt spid="4"/>
                                        </p:tgtEl>
                                        <p:attrNameLst>
                                          <p:attrName>ppt_x</p:attrName>
                                        </p:attrNameLst>
                                      </p:cBhvr>
                                      <p:tavLst>
                                        <p:tav tm="0">
                                          <p:val>
                                            <p:strVal val="#ppt_x"/>
                                          </p:val>
                                        </p:tav>
                                        <p:tav tm="100000">
                                          <p:val>
                                            <p:strVal val="#ppt_x"/>
                                          </p:val>
                                        </p:tav>
                                      </p:tavLst>
                                    </p:anim>
                                    <p:anim calcmode="lin" valueType="num">
                                      <p:cBhvr additive="base">
                                        <p:cTn id="48" dur="250" fill="hold"/>
                                        <p:tgtEl>
                                          <p:spTgt spid="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250" fill="hold"/>
                                        <p:tgtEl>
                                          <p:spTgt spid="10"/>
                                        </p:tgtEl>
                                        <p:attrNameLst>
                                          <p:attrName>ppt_x</p:attrName>
                                        </p:attrNameLst>
                                      </p:cBhvr>
                                      <p:tavLst>
                                        <p:tav tm="0">
                                          <p:val>
                                            <p:strVal val="#ppt_x"/>
                                          </p:val>
                                        </p:tav>
                                        <p:tav tm="100000">
                                          <p:val>
                                            <p:strVal val="#ppt_x"/>
                                          </p:val>
                                        </p:tav>
                                      </p:tavLst>
                                    </p:anim>
                                    <p:anim calcmode="lin" valueType="num">
                                      <p:cBhvr additive="base">
                                        <p:cTn id="53" dur="250" fill="hold"/>
                                        <p:tgtEl>
                                          <p:spTgt spid="1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250" fill="hold"/>
                                        <p:tgtEl>
                                          <p:spTgt spid="6"/>
                                        </p:tgtEl>
                                        <p:attrNameLst>
                                          <p:attrName>ppt_x</p:attrName>
                                        </p:attrNameLst>
                                      </p:cBhvr>
                                      <p:tavLst>
                                        <p:tav tm="0">
                                          <p:val>
                                            <p:strVal val="#ppt_x"/>
                                          </p:val>
                                        </p:tav>
                                        <p:tav tm="100000">
                                          <p:val>
                                            <p:strVal val="#ppt_x"/>
                                          </p:val>
                                        </p:tav>
                                      </p:tavLst>
                                    </p:anim>
                                    <p:anim calcmode="lin" valueType="num">
                                      <p:cBhvr additive="base">
                                        <p:cTn id="5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 grpId="0" animBg="0"/>
      <p:bldP spid="3" grpId="0"/>
      <p:bldP spid="4" grpId="0"/>
      <p:bldP spid="5"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p:cNvSpPr/>
          <p:nvPr/>
        </p:nvSpPr>
        <p:spPr>
          <a:xfrm>
            <a:off x="3322638" y="1931988"/>
            <a:ext cx="2427287" cy="2441575"/>
          </a:xfrm>
          <a:prstGeom prst="ellipse">
            <a:avLst/>
          </a:prstGeom>
          <a:noFill/>
          <a:ln w="53975" cmpd="dbl">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754" eaLnBrk="1" fontAlgn="auto" hangingPunct="1">
              <a:spcBef>
                <a:spcPts val="0"/>
              </a:spcBef>
              <a:spcAft>
                <a:spcPts val="0"/>
              </a:spcAft>
              <a:defRPr/>
            </a:pPr>
            <a:endParaRPr lang="en-US" sz="8800">
              <a:solidFill>
                <a:schemeClr val="tx1">
                  <a:lumMod val="95000"/>
                  <a:lumOff val="5000"/>
                </a:schemeClr>
              </a:solidFill>
            </a:endParaRPr>
          </a:p>
        </p:txBody>
      </p:sp>
      <p:sp>
        <p:nvSpPr>
          <p:cNvPr id="42" name="原创设计师QQ598969553      _2"/>
          <p:cNvSpPr txBox="1">
            <a:spLocks noChangeArrowheads="1"/>
          </p:cNvSpPr>
          <p:nvPr/>
        </p:nvSpPr>
        <p:spPr bwMode="auto">
          <a:xfrm>
            <a:off x="6172200" y="1581150"/>
            <a:ext cx="234156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b="1">
                <a:solidFill>
                  <a:schemeClr val="accent1"/>
                </a:solidFill>
              </a:rPr>
              <a:t>Lorem ipsum</a:t>
            </a:r>
            <a:endParaRPr lang="en-US" altLang="zh-CN" sz="1000" b="1">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43" name="原创设计师QQ598969553      _3"/>
          <p:cNvSpPr txBox="1">
            <a:spLocks noChangeArrowheads="1"/>
          </p:cNvSpPr>
          <p:nvPr/>
        </p:nvSpPr>
        <p:spPr bwMode="auto">
          <a:xfrm>
            <a:off x="6448425" y="2789238"/>
            <a:ext cx="234156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b="1">
                <a:solidFill>
                  <a:schemeClr val="accent2"/>
                </a:solidFill>
              </a:rPr>
              <a:t>Lorem ipsum</a:t>
            </a:r>
            <a:endParaRPr lang="en-US" altLang="zh-CN" sz="1000" b="1">
              <a:solidFill>
                <a:schemeClr val="accent2"/>
              </a:solidFill>
            </a:endParaRPr>
          </a:p>
          <a:p>
            <a:pPr eaLnBrk="1" hangingPunct="1"/>
            <a:r>
              <a:rPr lang="en-US" altLang="zh-CN" sz="1000">
                <a:solidFill>
                  <a:schemeClr val="accent2"/>
                </a:solidFill>
              </a:rPr>
              <a:t>Nullam eu tempor purus. Nunc a leo magna, sit amet consequat risus. Nullam eu tempor purus.</a:t>
            </a:r>
          </a:p>
        </p:txBody>
      </p:sp>
      <p:sp>
        <p:nvSpPr>
          <p:cNvPr id="44" name="原创设计师QQ598969553      _4"/>
          <p:cNvSpPr txBox="1">
            <a:spLocks noChangeArrowheads="1"/>
          </p:cNvSpPr>
          <p:nvPr/>
        </p:nvSpPr>
        <p:spPr bwMode="auto">
          <a:xfrm>
            <a:off x="6172200" y="4010025"/>
            <a:ext cx="23415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b="1">
                <a:solidFill>
                  <a:schemeClr val="accent1"/>
                </a:solidFill>
              </a:rPr>
              <a:t>Lorem ipsum</a:t>
            </a:r>
            <a:endParaRPr lang="en-US" altLang="zh-CN" sz="1000" b="1">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45" name="原创设计师QQ598969553      _5"/>
          <p:cNvSpPr txBox="1">
            <a:spLocks noChangeArrowheads="1"/>
          </p:cNvSpPr>
          <p:nvPr/>
        </p:nvSpPr>
        <p:spPr bwMode="auto">
          <a:xfrm>
            <a:off x="650875" y="1581150"/>
            <a:ext cx="22447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b="1">
                <a:solidFill>
                  <a:schemeClr val="accent1"/>
                </a:solidFill>
              </a:rPr>
              <a:t>Lorem ipsum</a:t>
            </a:r>
            <a:endParaRPr lang="en-US" altLang="zh-CN" sz="1000" b="1">
              <a:solidFill>
                <a:schemeClr val="accent1"/>
              </a:solidFill>
            </a:endParaRPr>
          </a:p>
          <a:p>
            <a:pPr algn="r" eaLnBrk="1" hangingPunct="1"/>
            <a:r>
              <a:rPr lang="en-US" altLang="zh-CN" sz="1000">
                <a:solidFill>
                  <a:schemeClr val="accent1"/>
                </a:solidFill>
              </a:rPr>
              <a:t>Nullam eu tempor purus. Nunc a leo magna, sit amet consequat risus. Nullam eu tempor purus.</a:t>
            </a:r>
          </a:p>
        </p:txBody>
      </p:sp>
      <p:sp>
        <p:nvSpPr>
          <p:cNvPr id="46" name="原创设计师QQ598969553      _6"/>
          <p:cNvSpPr txBox="1">
            <a:spLocks noChangeArrowheads="1"/>
          </p:cNvSpPr>
          <p:nvPr/>
        </p:nvSpPr>
        <p:spPr bwMode="auto">
          <a:xfrm>
            <a:off x="374650" y="2789238"/>
            <a:ext cx="22447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b="1">
                <a:solidFill>
                  <a:schemeClr val="accent2"/>
                </a:solidFill>
              </a:rPr>
              <a:t>Lorem ipsum</a:t>
            </a:r>
            <a:endParaRPr lang="en-US" altLang="zh-CN" sz="1000" b="1">
              <a:solidFill>
                <a:schemeClr val="accent2"/>
              </a:solidFill>
            </a:endParaRPr>
          </a:p>
          <a:p>
            <a:pPr algn="r" eaLnBrk="1" hangingPunct="1"/>
            <a:r>
              <a:rPr lang="en-US" altLang="zh-CN" sz="1000">
                <a:solidFill>
                  <a:schemeClr val="accent2"/>
                </a:solidFill>
              </a:rPr>
              <a:t>Nullam eu tempor purus. Nunc a leo magna, sit amet consequat risus. Nullam eu tempor purus.</a:t>
            </a:r>
          </a:p>
        </p:txBody>
      </p:sp>
      <p:sp>
        <p:nvSpPr>
          <p:cNvPr id="47" name="原创设计师QQ598969553      _7"/>
          <p:cNvSpPr txBox="1">
            <a:spLocks noChangeArrowheads="1"/>
          </p:cNvSpPr>
          <p:nvPr/>
        </p:nvSpPr>
        <p:spPr bwMode="auto">
          <a:xfrm>
            <a:off x="650875" y="4010025"/>
            <a:ext cx="22447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b="1">
                <a:solidFill>
                  <a:schemeClr val="accent1"/>
                </a:solidFill>
              </a:rPr>
              <a:t>Lorem ipsum</a:t>
            </a:r>
            <a:endParaRPr lang="en-US" altLang="zh-CN" sz="1000" b="1">
              <a:solidFill>
                <a:schemeClr val="accent1"/>
              </a:solidFill>
            </a:endParaRPr>
          </a:p>
          <a:p>
            <a:pPr algn="r" eaLnBrk="1" hangingPunct="1"/>
            <a:r>
              <a:rPr lang="en-US" altLang="zh-CN" sz="1000">
                <a:solidFill>
                  <a:schemeClr val="accent1"/>
                </a:solidFill>
              </a:rPr>
              <a:t>Nullam eu tempor purus. Nunc a leo magna, sit amet consequat risus. Nullam eu tempor purus.</a:t>
            </a:r>
          </a:p>
        </p:txBody>
      </p:sp>
      <p:sp>
        <p:nvSpPr>
          <p:cNvPr id="74" name="原创设计师QQ598969553      _8"/>
          <p:cNvSpPr txBox="1">
            <a:spLocks noChangeArrowheads="1"/>
          </p:cNvSpPr>
          <p:nvPr/>
        </p:nvSpPr>
        <p:spPr bwMode="auto">
          <a:xfrm>
            <a:off x="3970338" y="2965450"/>
            <a:ext cx="11747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ms-MY" altLang="zh-CN" sz="1200" b="1">
                <a:solidFill>
                  <a:schemeClr val="accent2"/>
                </a:solidFill>
              </a:rPr>
              <a:t>Lorem ipsum</a:t>
            </a:r>
            <a:endParaRPr lang="en-US" altLang="zh-CN" sz="1000" b="1">
              <a:solidFill>
                <a:schemeClr val="accent2"/>
              </a:solidFill>
            </a:endParaRPr>
          </a:p>
        </p:txBody>
      </p:sp>
      <p:sp>
        <p:nvSpPr>
          <p:cNvPr id="78" name="原创设计师QQ598969553      _9"/>
          <p:cNvSpPr/>
          <p:nvPr/>
        </p:nvSpPr>
        <p:spPr>
          <a:xfrm>
            <a:off x="3276600" y="1854200"/>
            <a:ext cx="701675" cy="701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sp>
        <p:nvSpPr>
          <p:cNvPr id="79" name="原创设计师QQ598969553      _10"/>
          <p:cNvSpPr/>
          <p:nvPr/>
        </p:nvSpPr>
        <p:spPr>
          <a:xfrm>
            <a:off x="3019425" y="2770188"/>
            <a:ext cx="701675" cy="701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sp>
        <p:nvSpPr>
          <p:cNvPr id="80" name="原创设计师QQ598969553      _11"/>
          <p:cNvSpPr/>
          <p:nvPr/>
        </p:nvSpPr>
        <p:spPr>
          <a:xfrm>
            <a:off x="3322638" y="3771900"/>
            <a:ext cx="701675" cy="701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600" dirty="0">
              <a:solidFill>
                <a:schemeClr val="bg1"/>
              </a:solidFill>
              <a:latin typeface="FontAwesome" pitchFamily="2" charset="0"/>
            </a:endParaRPr>
          </a:p>
        </p:txBody>
      </p:sp>
      <p:sp>
        <p:nvSpPr>
          <p:cNvPr id="81" name="原创设计师QQ598969553      _12"/>
          <p:cNvSpPr/>
          <p:nvPr/>
        </p:nvSpPr>
        <p:spPr>
          <a:xfrm>
            <a:off x="5029200" y="3754438"/>
            <a:ext cx="701675" cy="701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sp>
        <p:nvSpPr>
          <p:cNvPr id="82" name="原创设计师QQ598969553      _13"/>
          <p:cNvSpPr/>
          <p:nvPr/>
        </p:nvSpPr>
        <p:spPr>
          <a:xfrm>
            <a:off x="5367338" y="2770188"/>
            <a:ext cx="701675" cy="701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600" dirty="0">
              <a:solidFill>
                <a:schemeClr val="bg1"/>
              </a:solidFill>
              <a:latin typeface="FontAwesome" pitchFamily="2" charset="0"/>
            </a:endParaRPr>
          </a:p>
        </p:txBody>
      </p:sp>
      <p:sp>
        <p:nvSpPr>
          <p:cNvPr id="83" name="原创设计师QQ598969553      _14"/>
          <p:cNvSpPr/>
          <p:nvPr/>
        </p:nvSpPr>
        <p:spPr>
          <a:xfrm>
            <a:off x="5092700" y="1847850"/>
            <a:ext cx="703263" cy="7032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AU" sz="2800" dirty="0">
              <a:solidFill>
                <a:schemeClr val="bg1"/>
              </a:solidFill>
              <a:latin typeface="FontAwesome" pitchFamily="2" charset="0"/>
            </a:endParaRPr>
          </a:p>
        </p:txBody>
      </p:sp>
      <p:grpSp>
        <p:nvGrpSpPr>
          <p:cNvPr id="17" name="原创设计师QQ598969553      _15"/>
          <p:cNvGrpSpPr>
            <a:grpSpLocks noChangeAspect="1"/>
          </p:cNvGrpSpPr>
          <p:nvPr/>
        </p:nvGrpSpPr>
        <p:grpSpPr>
          <a:xfrm>
            <a:off x="3522780" y="3993241"/>
            <a:ext cx="288000" cy="234355"/>
            <a:chOff x="1550139" y="1314466"/>
            <a:chExt cx="509139" cy="414300"/>
          </a:xfrm>
          <a:solidFill>
            <a:schemeClr val="bg1"/>
          </a:solidFill>
        </p:grpSpPr>
        <p:sp>
          <p:nvSpPr>
            <p:cNvPr id="18"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19" name="Freeform 6"/>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0"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sp>
        <p:nvSpPr>
          <p:cNvPr id="21" name="原创设计师QQ598969553      _16"/>
          <p:cNvSpPr>
            <a:spLocks noChangeAspect="1"/>
          </p:cNvSpPr>
          <p:nvPr/>
        </p:nvSpPr>
        <p:spPr bwMode="auto">
          <a:xfrm>
            <a:off x="5300663" y="2106613"/>
            <a:ext cx="287337" cy="254000"/>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latin typeface="+mn-lt"/>
              <a:ea typeface="+mn-ea"/>
            </a:endParaRPr>
          </a:p>
        </p:txBody>
      </p:sp>
      <p:sp>
        <p:nvSpPr>
          <p:cNvPr id="22" name="原创设计师QQ598969553      _17"/>
          <p:cNvSpPr>
            <a:spLocks noChangeAspect="1" noEditPoints="1"/>
          </p:cNvSpPr>
          <p:nvPr/>
        </p:nvSpPr>
        <p:spPr bwMode="auto">
          <a:xfrm>
            <a:off x="5243513" y="3986213"/>
            <a:ext cx="287337" cy="301625"/>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a:lstStyle/>
          <a:p>
            <a:pPr defTabSz="685754" eaLnBrk="1" fontAlgn="auto" hangingPunct="1">
              <a:spcBef>
                <a:spcPts val="0"/>
              </a:spcBef>
              <a:spcAft>
                <a:spcPts val="0"/>
              </a:spcAft>
              <a:defRPr/>
            </a:pPr>
            <a:endParaRPr lang="en-US" sz="1350">
              <a:latin typeface="+mn-lt"/>
              <a:ea typeface="+mn-ea"/>
            </a:endParaRPr>
          </a:p>
        </p:txBody>
      </p:sp>
      <p:grpSp>
        <p:nvGrpSpPr>
          <p:cNvPr id="23" name="原创设计师QQ598969553      _18"/>
          <p:cNvGrpSpPr>
            <a:grpSpLocks noChangeAspect="1"/>
          </p:cNvGrpSpPr>
          <p:nvPr/>
        </p:nvGrpSpPr>
        <p:grpSpPr>
          <a:xfrm>
            <a:off x="3212005" y="2978928"/>
            <a:ext cx="288000" cy="283429"/>
            <a:chOff x="1587575" y="2265358"/>
            <a:chExt cx="314468" cy="309477"/>
          </a:xfrm>
          <a:solidFill>
            <a:schemeClr val="bg1"/>
          </a:solidFill>
        </p:grpSpPr>
        <p:sp>
          <p:nvSpPr>
            <p:cNvPr id="24"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5"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grpSp>
        <p:nvGrpSpPr>
          <p:cNvPr id="26" name="原创设计师QQ598969553      _19"/>
          <p:cNvGrpSpPr>
            <a:grpSpLocks noChangeAspect="1"/>
          </p:cNvGrpSpPr>
          <p:nvPr/>
        </p:nvGrpSpPr>
        <p:grpSpPr>
          <a:xfrm>
            <a:off x="5610322" y="3009224"/>
            <a:ext cx="216000" cy="270831"/>
            <a:chOff x="5106627" y="2260366"/>
            <a:chExt cx="324452" cy="406813"/>
          </a:xfrm>
          <a:solidFill>
            <a:schemeClr val="bg1"/>
          </a:solidFill>
        </p:grpSpPr>
        <p:sp>
          <p:nvSpPr>
            <p:cNvPr id="27"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8"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29"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30"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grpSp>
        <p:nvGrpSpPr>
          <p:cNvPr id="31" name="原创设计师QQ598969553      _20"/>
          <p:cNvGrpSpPr>
            <a:grpSpLocks noChangeAspect="1"/>
          </p:cNvGrpSpPr>
          <p:nvPr/>
        </p:nvGrpSpPr>
        <p:grpSpPr>
          <a:xfrm>
            <a:off x="3474889" y="2047548"/>
            <a:ext cx="288000" cy="324839"/>
            <a:chOff x="5513440" y="1766202"/>
            <a:chExt cx="429274" cy="484183"/>
          </a:xfrm>
          <a:solidFill>
            <a:schemeClr val="bg1"/>
          </a:solidFill>
        </p:grpSpPr>
        <p:sp>
          <p:nvSpPr>
            <p:cNvPr id="32"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33"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sp>
          <p:nvSpPr>
            <p:cNvPr id="34"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a:latin typeface="+mn-lt"/>
                <a:ea typeface="+mn-ea"/>
              </a:endParaRPr>
            </a:p>
          </p:txBody>
        </p:sp>
      </p:grpSp>
      <p:pic>
        <p:nvPicPr>
          <p:cNvPr id="35862"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250" fill="hold"/>
                                        <p:tgtEl>
                                          <p:spTgt spid="74"/>
                                        </p:tgtEl>
                                        <p:attrNameLst>
                                          <p:attrName>ppt_x</p:attrName>
                                        </p:attrNameLst>
                                      </p:cBhvr>
                                      <p:tavLst>
                                        <p:tav tm="0">
                                          <p:val>
                                            <p:strVal val="#ppt_x"/>
                                          </p:val>
                                        </p:tav>
                                        <p:tav tm="100000">
                                          <p:val>
                                            <p:strVal val="#ppt_x"/>
                                          </p:val>
                                        </p:tav>
                                      </p:tavLst>
                                    </p:anim>
                                    <p:anim calcmode="lin" valueType="num">
                                      <p:cBhvr additive="base">
                                        <p:cTn id="13" dur="250" fill="hold"/>
                                        <p:tgtEl>
                                          <p:spTgt spid="7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250" fill="hold"/>
                                        <p:tgtEl>
                                          <p:spTgt spid="45"/>
                                        </p:tgtEl>
                                        <p:attrNameLst>
                                          <p:attrName>ppt_x</p:attrName>
                                        </p:attrNameLst>
                                      </p:cBhvr>
                                      <p:tavLst>
                                        <p:tav tm="0">
                                          <p:val>
                                            <p:strVal val="#ppt_x"/>
                                          </p:val>
                                        </p:tav>
                                        <p:tav tm="100000">
                                          <p:val>
                                            <p:strVal val="#ppt_x"/>
                                          </p:val>
                                        </p:tav>
                                      </p:tavLst>
                                    </p:anim>
                                    <p:anim calcmode="lin" valueType="num">
                                      <p:cBhvr additive="base">
                                        <p:cTn id="18" dur="250" fill="hold"/>
                                        <p:tgtEl>
                                          <p:spTgt spid="4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250" fill="hold"/>
                                        <p:tgtEl>
                                          <p:spTgt spid="46"/>
                                        </p:tgtEl>
                                        <p:attrNameLst>
                                          <p:attrName>ppt_x</p:attrName>
                                        </p:attrNameLst>
                                      </p:cBhvr>
                                      <p:tavLst>
                                        <p:tav tm="0">
                                          <p:val>
                                            <p:strVal val="#ppt_x"/>
                                          </p:val>
                                        </p:tav>
                                        <p:tav tm="100000">
                                          <p:val>
                                            <p:strVal val="#ppt_x"/>
                                          </p:val>
                                        </p:tav>
                                      </p:tavLst>
                                    </p:anim>
                                    <p:anim calcmode="lin" valueType="num">
                                      <p:cBhvr additive="base">
                                        <p:cTn id="23" dur="250" fill="hold"/>
                                        <p:tgtEl>
                                          <p:spTgt spid="4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250" fill="hold"/>
                                        <p:tgtEl>
                                          <p:spTgt spid="47"/>
                                        </p:tgtEl>
                                        <p:attrNameLst>
                                          <p:attrName>ppt_x</p:attrName>
                                        </p:attrNameLst>
                                      </p:cBhvr>
                                      <p:tavLst>
                                        <p:tav tm="0">
                                          <p:val>
                                            <p:strVal val="#ppt_x"/>
                                          </p:val>
                                        </p:tav>
                                        <p:tav tm="100000">
                                          <p:val>
                                            <p:strVal val="#ppt_x"/>
                                          </p:val>
                                        </p:tav>
                                      </p:tavLst>
                                    </p:anim>
                                    <p:anim calcmode="lin" valueType="num">
                                      <p:cBhvr additive="base">
                                        <p:cTn id="28" dur="250" fill="hold"/>
                                        <p:tgtEl>
                                          <p:spTgt spid="4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250" fill="hold"/>
                                        <p:tgtEl>
                                          <p:spTgt spid="42"/>
                                        </p:tgtEl>
                                        <p:attrNameLst>
                                          <p:attrName>ppt_x</p:attrName>
                                        </p:attrNameLst>
                                      </p:cBhvr>
                                      <p:tavLst>
                                        <p:tav tm="0">
                                          <p:val>
                                            <p:strVal val="#ppt_x"/>
                                          </p:val>
                                        </p:tav>
                                        <p:tav tm="100000">
                                          <p:val>
                                            <p:strVal val="#ppt_x"/>
                                          </p:val>
                                        </p:tav>
                                      </p:tavLst>
                                    </p:anim>
                                    <p:anim calcmode="lin" valueType="num">
                                      <p:cBhvr additive="base">
                                        <p:cTn id="33" dur="250" fill="hold"/>
                                        <p:tgtEl>
                                          <p:spTgt spid="42"/>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250" fill="hold"/>
                                        <p:tgtEl>
                                          <p:spTgt spid="43"/>
                                        </p:tgtEl>
                                        <p:attrNameLst>
                                          <p:attrName>ppt_x</p:attrName>
                                        </p:attrNameLst>
                                      </p:cBhvr>
                                      <p:tavLst>
                                        <p:tav tm="0">
                                          <p:val>
                                            <p:strVal val="#ppt_x"/>
                                          </p:val>
                                        </p:tav>
                                        <p:tav tm="100000">
                                          <p:val>
                                            <p:strVal val="#ppt_x"/>
                                          </p:val>
                                        </p:tav>
                                      </p:tavLst>
                                    </p:anim>
                                    <p:anim calcmode="lin" valueType="num">
                                      <p:cBhvr additive="base">
                                        <p:cTn id="38" dur="250" fill="hold"/>
                                        <p:tgtEl>
                                          <p:spTgt spid="4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250" fill="hold"/>
                                        <p:tgtEl>
                                          <p:spTgt spid="44"/>
                                        </p:tgtEl>
                                        <p:attrNameLst>
                                          <p:attrName>ppt_x</p:attrName>
                                        </p:attrNameLst>
                                      </p:cBhvr>
                                      <p:tavLst>
                                        <p:tav tm="0">
                                          <p:val>
                                            <p:strVal val="#ppt_x"/>
                                          </p:val>
                                        </p:tav>
                                        <p:tav tm="100000">
                                          <p:val>
                                            <p:strVal val="#ppt_x"/>
                                          </p:val>
                                        </p:tav>
                                      </p:tavLst>
                                    </p:anim>
                                    <p:anim calcmode="lin" valueType="num">
                                      <p:cBhvr additive="base">
                                        <p:cTn id="43" dur="250" fill="hold"/>
                                        <p:tgtEl>
                                          <p:spTgt spid="44"/>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250" fill="hold"/>
                                        <p:tgtEl>
                                          <p:spTgt spid="31"/>
                                        </p:tgtEl>
                                        <p:attrNameLst>
                                          <p:attrName>ppt_x</p:attrName>
                                        </p:attrNameLst>
                                      </p:cBhvr>
                                      <p:tavLst>
                                        <p:tav tm="0">
                                          <p:val>
                                            <p:strVal val="#ppt_x"/>
                                          </p:val>
                                        </p:tav>
                                        <p:tav tm="100000">
                                          <p:val>
                                            <p:strVal val="#ppt_x"/>
                                          </p:val>
                                        </p:tav>
                                      </p:tavLst>
                                    </p:anim>
                                    <p:anim calcmode="lin" valueType="num">
                                      <p:cBhvr additive="base">
                                        <p:cTn id="48" dur="250" fill="hold"/>
                                        <p:tgtEl>
                                          <p:spTgt spid="31"/>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250" fill="hold"/>
                                        <p:tgtEl>
                                          <p:spTgt spid="21"/>
                                        </p:tgtEl>
                                        <p:attrNameLst>
                                          <p:attrName>ppt_x</p:attrName>
                                        </p:attrNameLst>
                                      </p:cBhvr>
                                      <p:tavLst>
                                        <p:tav tm="0">
                                          <p:val>
                                            <p:strVal val="#ppt_x"/>
                                          </p:val>
                                        </p:tav>
                                        <p:tav tm="100000">
                                          <p:val>
                                            <p:strVal val="#ppt_x"/>
                                          </p:val>
                                        </p:tav>
                                      </p:tavLst>
                                    </p:anim>
                                    <p:anim calcmode="lin" valueType="num">
                                      <p:cBhvr additive="base">
                                        <p:cTn id="53" dur="250" fill="hold"/>
                                        <p:tgtEl>
                                          <p:spTgt spid="21"/>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250" fill="hold"/>
                                        <p:tgtEl>
                                          <p:spTgt spid="26"/>
                                        </p:tgtEl>
                                        <p:attrNameLst>
                                          <p:attrName>ppt_x</p:attrName>
                                        </p:attrNameLst>
                                      </p:cBhvr>
                                      <p:tavLst>
                                        <p:tav tm="0">
                                          <p:val>
                                            <p:strVal val="#ppt_x"/>
                                          </p:val>
                                        </p:tav>
                                        <p:tav tm="100000">
                                          <p:val>
                                            <p:strVal val="#ppt_x"/>
                                          </p:val>
                                        </p:tav>
                                      </p:tavLst>
                                    </p:anim>
                                    <p:anim calcmode="lin" valueType="num">
                                      <p:cBhvr additive="base">
                                        <p:cTn id="58" dur="250" fill="hold"/>
                                        <p:tgtEl>
                                          <p:spTgt spid="26"/>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750"/>
                            </p:stCondLst>
                            <p:childTnLst>
                              <p:par>
                                <p:cTn id="60" presetID="2" presetClass="entr" presetSubtype="4"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250" fill="hold"/>
                                        <p:tgtEl>
                                          <p:spTgt spid="22"/>
                                        </p:tgtEl>
                                        <p:attrNameLst>
                                          <p:attrName>ppt_x</p:attrName>
                                        </p:attrNameLst>
                                      </p:cBhvr>
                                      <p:tavLst>
                                        <p:tav tm="0">
                                          <p:val>
                                            <p:strVal val="#ppt_x"/>
                                          </p:val>
                                        </p:tav>
                                        <p:tav tm="100000">
                                          <p:val>
                                            <p:strVal val="#ppt_x"/>
                                          </p:val>
                                        </p:tav>
                                      </p:tavLst>
                                    </p:anim>
                                    <p:anim calcmode="lin" valueType="num">
                                      <p:cBhvr additive="base">
                                        <p:cTn id="63" dur="250" fill="hold"/>
                                        <p:tgtEl>
                                          <p:spTgt spid="22"/>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3000"/>
                            </p:stCondLst>
                            <p:childTnLst>
                              <p:par>
                                <p:cTn id="65" presetID="2" presetClass="entr" presetSubtype="4"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250" fill="hold"/>
                                        <p:tgtEl>
                                          <p:spTgt spid="17"/>
                                        </p:tgtEl>
                                        <p:attrNameLst>
                                          <p:attrName>ppt_x</p:attrName>
                                        </p:attrNameLst>
                                      </p:cBhvr>
                                      <p:tavLst>
                                        <p:tav tm="0">
                                          <p:val>
                                            <p:strVal val="#ppt_x"/>
                                          </p:val>
                                        </p:tav>
                                        <p:tav tm="100000">
                                          <p:val>
                                            <p:strVal val="#ppt_x"/>
                                          </p:val>
                                        </p:tav>
                                      </p:tavLst>
                                    </p:anim>
                                    <p:anim calcmode="lin" valueType="num">
                                      <p:cBhvr additive="base">
                                        <p:cTn id="68" dur="250" fill="hold"/>
                                        <p:tgtEl>
                                          <p:spTgt spid="1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3250"/>
                            </p:stCondLst>
                            <p:childTnLst>
                              <p:par>
                                <p:cTn id="70" presetID="2" presetClass="entr" presetSubtype="4"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250" fill="hold"/>
                                        <p:tgtEl>
                                          <p:spTgt spid="23"/>
                                        </p:tgtEl>
                                        <p:attrNameLst>
                                          <p:attrName>ppt_x</p:attrName>
                                        </p:attrNameLst>
                                      </p:cBhvr>
                                      <p:tavLst>
                                        <p:tav tm="0">
                                          <p:val>
                                            <p:strVal val="#ppt_x"/>
                                          </p:val>
                                        </p:tav>
                                        <p:tav tm="100000">
                                          <p:val>
                                            <p:strVal val="#ppt_x"/>
                                          </p:val>
                                        </p:tav>
                                      </p:tavLst>
                                    </p:anim>
                                    <p:anim calcmode="lin" valueType="num">
                                      <p:cBhvr additive="base">
                                        <p:cTn id="73"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p:bldP spid="43" grpId="0"/>
      <p:bldP spid="44" grpId="0"/>
      <p:bldP spid="45" grpId="0"/>
      <p:bldP spid="46" grpId="0"/>
      <p:bldP spid="47"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
          <p:cNvSpPr/>
          <p:nvPr/>
        </p:nvSpPr>
        <p:spPr>
          <a:xfrm>
            <a:off x="3173413" y="1801813"/>
            <a:ext cx="1336675" cy="133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6" name="原创设计师QQ598969553      _2"/>
          <p:cNvSpPr/>
          <p:nvPr/>
        </p:nvSpPr>
        <p:spPr>
          <a:xfrm>
            <a:off x="4149725" y="2778125"/>
            <a:ext cx="360363" cy="36036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S</a:t>
            </a:r>
            <a:endParaRPr lang="zh-CN" altLang="en-US" sz="1350" dirty="0">
              <a:solidFill>
                <a:schemeClr val="bg1"/>
              </a:solidFill>
              <a:latin typeface="Century Gothic" panose="020B0502020202020204" pitchFamily="34" charset="0"/>
            </a:endParaRPr>
          </a:p>
        </p:txBody>
      </p:sp>
      <p:sp>
        <p:nvSpPr>
          <p:cNvPr id="37892" name="原创设计师QQ598969553      _3"/>
          <p:cNvSpPr>
            <a:spLocks noChangeArrowheads="1"/>
          </p:cNvSpPr>
          <p:nvPr/>
        </p:nvSpPr>
        <p:spPr bwMode="auto">
          <a:xfrm>
            <a:off x="3446463" y="2338388"/>
            <a:ext cx="8064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Strengths</a:t>
            </a:r>
          </a:p>
        </p:txBody>
      </p:sp>
      <p:sp>
        <p:nvSpPr>
          <p:cNvPr id="10" name="原创设计师QQ598969553      _4"/>
          <p:cNvSpPr/>
          <p:nvPr/>
        </p:nvSpPr>
        <p:spPr>
          <a:xfrm>
            <a:off x="4725988" y="1801813"/>
            <a:ext cx="1336675" cy="1336675"/>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11" name="原创设计师QQ598969553      _5"/>
          <p:cNvSpPr/>
          <p:nvPr/>
        </p:nvSpPr>
        <p:spPr>
          <a:xfrm>
            <a:off x="4725988" y="2778125"/>
            <a:ext cx="360362" cy="36036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W</a:t>
            </a:r>
            <a:endParaRPr lang="zh-CN" altLang="en-US" sz="1350" dirty="0">
              <a:solidFill>
                <a:schemeClr val="bg1"/>
              </a:solidFill>
              <a:latin typeface="Century Gothic" panose="020B0502020202020204" pitchFamily="34" charset="0"/>
            </a:endParaRPr>
          </a:p>
        </p:txBody>
      </p:sp>
      <p:sp>
        <p:nvSpPr>
          <p:cNvPr id="37895" name="原创设计师QQ598969553      _6"/>
          <p:cNvSpPr>
            <a:spLocks noChangeArrowheads="1"/>
          </p:cNvSpPr>
          <p:nvPr/>
        </p:nvSpPr>
        <p:spPr bwMode="auto">
          <a:xfrm>
            <a:off x="4897438" y="2338388"/>
            <a:ext cx="10112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Weaknesses</a:t>
            </a:r>
          </a:p>
        </p:txBody>
      </p:sp>
      <p:sp>
        <p:nvSpPr>
          <p:cNvPr id="15" name="原创设计师QQ598969553      _7"/>
          <p:cNvSpPr/>
          <p:nvPr/>
        </p:nvSpPr>
        <p:spPr>
          <a:xfrm>
            <a:off x="3173413" y="3246438"/>
            <a:ext cx="1336675" cy="1336675"/>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16" name="原创设计师QQ598969553      _8"/>
          <p:cNvSpPr/>
          <p:nvPr/>
        </p:nvSpPr>
        <p:spPr>
          <a:xfrm>
            <a:off x="4149725" y="3246438"/>
            <a:ext cx="360363" cy="360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O</a:t>
            </a:r>
            <a:endParaRPr lang="zh-CN" altLang="en-US" sz="1350" dirty="0">
              <a:solidFill>
                <a:schemeClr val="bg1"/>
              </a:solidFill>
              <a:latin typeface="Century Gothic" panose="020B0502020202020204" pitchFamily="34" charset="0"/>
            </a:endParaRPr>
          </a:p>
        </p:txBody>
      </p:sp>
      <p:sp>
        <p:nvSpPr>
          <p:cNvPr id="37898" name="原创设计师QQ598969553      _9"/>
          <p:cNvSpPr>
            <a:spLocks noChangeArrowheads="1"/>
          </p:cNvSpPr>
          <p:nvPr/>
        </p:nvSpPr>
        <p:spPr bwMode="auto">
          <a:xfrm>
            <a:off x="3303588" y="3784600"/>
            <a:ext cx="10747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opportunities</a:t>
            </a:r>
          </a:p>
        </p:txBody>
      </p:sp>
      <p:sp>
        <p:nvSpPr>
          <p:cNvPr id="20" name="原创设计师QQ598969553      _10"/>
          <p:cNvSpPr/>
          <p:nvPr/>
        </p:nvSpPr>
        <p:spPr>
          <a:xfrm>
            <a:off x="4725988" y="3246438"/>
            <a:ext cx="1336675" cy="133667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solidFill>
                <a:schemeClr val="bg1"/>
              </a:solidFill>
            </a:endParaRPr>
          </a:p>
        </p:txBody>
      </p:sp>
      <p:sp>
        <p:nvSpPr>
          <p:cNvPr id="21" name="原创设计师QQ598969553      _11"/>
          <p:cNvSpPr/>
          <p:nvPr/>
        </p:nvSpPr>
        <p:spPr>
          <a:xfrm>
            <a:off x="4725988" y="3246438"/>
            <a:ext cx="360362" cy="360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US" altLang="zh-CN" sz="1350" dirty="0">
                <a:solidFill>
                  <a:schemeClr val="bg1"/>
                </a:solidFill>
                <a:latin typeface="Century Gothic" panose="020B0502020202020204" pitchFamily="34" charset="0"/>
              </a:rPr>
              <a:t>T</a:t>
            </a:r>
            <a:endParaRPr lang="zh-CN" altLang="en-US" sz="1350" dirty="0">
              <a:solidFill>
                <a:schemeClr val="bg1"/>
              </a:solidFill>
              <a:latin typeface="Century Gothic" panose="020B0502020202020204" pitchFamily="34" charset="0"/>
            </a:endParaRPr>
          </a:p>
        </p:txBody>
      </p:sp>
      <p:sp>
        <p:nvSpPr>
          <p:cNvPr id="37901" name="原创设计师QQ598969553      _12"/>
          <p:cNvSpPr>
            <a:spLocks noChangeArrowheads="1"/>
          </p:cNvSpPr>
          <p:nvPr/>
        </p:nvSpPr>
        <p:spPr bwMode="auto">
          <a:xfrm>
            <a:off x="5068888" y="3784600"/>
            <a:ext cx="6508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1100">
                <a:solidFill>
                  <a:schemeClr val="bg1"/>
                </a:solidFill>
                <a:latin typeface="Century Gothic" pitchFamily="34" charset="0"/>
                <a:cs typeface="Arial" charset="0"/>
              </a:rPr>
              <a:t>threats</a:t>
            </a:r>
          </a:p>
        </p:txBody>
      </p:sp>
      <p:sp>
        <p:nvSpPr>
          <p:cNvPr id="38" name="原创设计师QQ598969553      _13"/>
          <p:cNvSpPr txBox="1">
            <a:spLocks noChangeArrowheads="1"/>
          </p:cNvSpPr>
          <p:nvPr/>
        </p:nvSpPr>
        <p:spPr bwMode="auto">
          <a:xfrm>
            <a:off x="6405563" y="1990725"/>
            <a:ext cx="2465387"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a:solidFill>
                  <a:srgbClr val="262626"/>
                </a:solidFill>
              </a:rPr>
              <a:t>Lorem ipsum</a:t>
            </a:r>
            <a:endParaRPr lang="en-US" altLang="zh-CN" sz="1000">
              <a:solidFill>
                <a:srgbClr val="262626"/>
              </a:solidFill>
            </a:endParaRPr>
          </a:p>
          <a:p>
            <a:pPr eaLnBrk="1" hangingPunct="1">
              <a:lnSpc>
                <a:spcPct val="150000"/>
              </a:lnSpc>
            </a:pPr>
            <a:r>
              <a:rPr lang="en-US" altLang="zh-CN" sz="1000">
                <a:solidFill>
                  <a:srgbClr val="262626"/>
                </a:solidFill>
              </a:rPr>
              <a:t>Nullam eu tempor purus. Nunc a leo magna, sit amet consequat risus. Nullam eu tempor purus.</a:t>
            </a:r>
          </a:p>
        </p:txBody>
      </p:sp>
      <p:sp>
        <p:nvSpPr>
          <p:cNvPr id="40" name="原创设计师QQ598969553      _14"/>
          <p:cNvSpPr txBox="1">
            <a:spLocks noChangeArrowheads="1"/>
          </p:cNvSpPr>
          <p:nvPr/>
        </p:nvSpPr>
        <p:spPr bwMode="auto">
          <a:xfrm>
            <a:off x="6405563" y="3435350"/>
            <a:ext cx="246538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ms-MY" altLang="zh-CN" sz="1200">
                <a:solidFill>
                  <a:srgbClr val="262626"/>
                </a:solidFill>
              </a:rPr>
              <a:t>Lorem ipsum</a:t>
            </a:r>
            <a:endParaRPr lang="en-US" altLang="zh-CN" sz="1000">
              <a:solidFill>
                <a:srgbClr val="262626"/>
              </a:solidFill>
            </a:endParaRPr>
          </a:p>
          <a:p>
            <a:pPr eaLnBrk="1" hangingPunct="1">
              <a:lnSpc>
                <a:spcPct val="150000"/>
              </a:lnSpc>
            </a:pPr>
            <a:r>
              <a:rPr lang="en-US" altLang="zh-CN" sz="1000">
                <a:solidFill>
                  <a:srgbClr val="262626"/>
                </a:solidFill>
              </a:rPr>
              <a:t>Nullam eu tempor purus. Nunc a leo magna, sit amet consequat risus. Nullam eu tempor purus.</a:t>
            </a:r>
          </a:p>
        </p:txBody>
      </p:sp>
      <p:sp>
        <p:nvSpPr>
          <p:cNvPr id="41" name="原创设计师QQ598969553      _15"/>
          <p:cNvSpPr txBox="1">
            <a:spLocks noChangeArrowheads="1"/>
          </p:cNvSpPr>
          <p:nvPr/>
        </p:nvSpPr>
        <p:spPr bwMode="auto">
          <a:xfrm>
            <a:off x="387350" y="1941513"/>
            <a:ext cx="246538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a:solidFill>
                  <a:srgbClr val="262626"/>
                </a:solidFill>
              </a:rPr>
              <a:t>Lorem ipsum</a:t>
            </a:r>
            <a:endParaRPr lang="en-US" altLang="zh-CN" sz="1000">
              <a:solidFill>
                <a:srgbClr val="262626"/>
              </a:solidFill>
            </a:endParaRPr>
          </a:p>
          <a:p>
            <a:pPr algn="r" eaLnBrk="1" hangingPunct="1">
              <a:lnSpc>
                <a:spcPct val="150000"/>
              </a:lnSpc>
            </a:pPr>
            <a:r>
              <a:rPr lang="en-US" altLang="zh-CN" sz="1000">
                <a:solidFill>
                  <a:srgbClr val="262626"/>
                </a:solidFill>
              </a:rPr>
              <a:t>Nullam eu tempor purus. Nunc a leo magna, sit amet consequat risus. Nullam eu tempor purus.</a:t>
            </a:r>
          </a:p>
        </p:txBody>
      </p:sp>
      <p:sp>
        <p:nvSpPr>
          <p:cNvPr id="42" name="原创设计师QQ598969553      _16"/>
          <p:cNvSpPr txBox="1">
            <a:spLocks noChangeArrowheads="1"/>
          </p:cNvSpPr>
          <p:nvPr/>
        </p:nvSpPr>
        <p:spPr bwMode="auto">
          <a:xfrm>
            <a:off x="387350" y="3387725"/>
            <a:ext cx="246538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r" eaLnBrk="1" hangingPunct="1"/>
            <a:r>
              <a:rPr lang="ms-MY" altLang="zh-CN" sz="1200">
                <a:solidFill>
                  <a:srgbClr val="262626"/>
                </a:solidFill>
              </a:rPr>
              <a:t>Lorem ipsum</a:t>
            </a:r>
            <a:endParaRPr lang="en-US" altLang="zh-CN" sz="1000">
              <a:solidFill>
                <a:srgbClr val="262626"/>
              </a:solidFill>
            </a:endParaRPr>
          </a:p>
          <a:p>
            <a:pPr algn="r" eaLnBrk="1" hangingPunct="1">
              <a:lnSpc>
                <a:spcPct val="150000"/>
              </a:lnSpc>
            </a:pPr>
            <a:r>
              <a:rPr lang="en-US" altLang="zh-CN" sz="1000">
                <a:solidFill>
                  <a:srgbClr val="262626"/>
                </a:solidFill>
              </a:rPr>
              <a:t>Nullam eu tempor purus. Nunc a leo magna, sit amet consequat risus. Nullam eu tempor purus.</a:t>
            </a:r>
          </a:p>
        </p:txBody>
      </p:sp>
      <p:pic>
        <p:nvPicPr>
          <p:cNvPr id="3790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ppt_x"/>
                                          </p:val>
                                        </p:tav>
                                        <p:tav tm="100000">
                                          <p:val>
                                            <p:strVal val="#ppt_x"/>
                                          </p:val>
                                        </p:tav>
                                      </p:tavLst>
                                    </p:anim>
                                    <p:anim calcmode="lin" valueType="num">
                                      <p:cBhvr additive="base">
                                        <p:cTn id="8" dur="250" fill="hold"/>
                                        <p:tgtEl>
                                          <p:spTgt spid="3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250" fill="hold"/>
                                        <p:tgtEl>
                                          <p:spTgt spid="40"/>
                                        </p:tgtEl>
                                        <p:attrNameLst>
                                          <p:attrName>ppt_x</p:attrName>
                                        </p:attrNameLst>
                                      </p:cBhvr>
                                      <p:tavLst>
                                        <p:tav tm="0">
                                          <p:val>
                                            <p:strVal val="#ppt_x"/>
                                          </p:val>
                                        </p:tav>
                                        <p:tav tm="100000">
                                          <p:val>
                                            <p:strVal val="#ppt_x"/>
                                          </p:val>
                                        </p:tav>
                                      </p:tavLst>
                                    </p:anim>
                                    <p:anim calcmode="lin" valueType="num">
                                      <p:cBhvr additive="base">
                                        <p:cTn id="13" dur="250" fill="hold"/>
                                        <p:tgtEl>
                                          <p:spTgt spid="4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250" fill="hold"/>
                                        <p:tgtEl>
                                          <p:spTgt spid="41"/>
                                        </p:tgtEl>
                                        <p:attrNameLst>
                                          <p:attrName>ppt_x</p:attrName>
                                        </p:attrNameLst>
                                      </p:cBhvr>
                                      <p:tavLst>
                                        <p:tav tm="0">
                                          <p:val>
                                            <p:strVal val="#ppt_x"/>
                                          </p:val>
                                        </p:tav>
                                        <p:tav tm="100000">
                                          <p:val>
                                            <p:strVal val="#ppt_x"/>
                                          </p:val>
                                        </p:tav>
                                      </p:tavLst>
                                    </p:anim>
                                    <p:anim calcmode="lin" valueType="num">
                                      <p:cBhvr additive="base">
                                        <p:cTn id="18" dur="250" fill="hold"/>
                                        <p:tgtEl>
                                          <p:spTgt spid="4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250" fill="hold"/>
                                        <p:tgtEl>
                                          <p:spTgt spid="42"/>
                                        </p:tgtEl>
                                        <p:attrNameLst>
                                          <p:attrName>ppt_x</p:attrName>
                                        </p:attrNameLst>
                                      </p:cBhvr>
                                      <p:tavLst>
                                        <p:tav tm="0">
                                          <p:val>
                                            <p:strVal val="#ppt_x"/>
                                          </p:val>
                                        </p:tav>
                                        <p:tav tm="100000">
                                          <p:val>
                                            <p:strVal val="#ppt_x"/>
                                          </p:val>
                                        </p:tav>
                                      </p:tavLst>
                                    </p:anim>
                                    <p:anim calcmode="lin" valueType="num">
                                      <p:cBhvr additive="base">
                                        <p:cTn id="23" dur="25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EditPoints="1"/>
          </p:cNvSpPr>
          <p:nvPr/>
        </p:nvSpPr>
        <p:spPr bwMode="auto">
          <a:xfrm>
            <a:off x="315913" y="2289175"/>
            <a:ext cx="609600" cy="609600"/>
          </a:xfrm>
          <a:custGeom>
            <a:avLst/>
            <a:gdLst>
              <a:gd name="T0" fmla="*/ 175 w 349"/>
              <a:gd name="T1" fmla="*/ 0 h 349"/>
              <a:gd name="T2" fmla="*/ 0 w 349"/>
              <a:gd name="T3" fmla="*/ 174 h 349"/>
              <a:gd name="T4" fmla="*/ 175 w 349"/>
              <a:gd name="T5" fmla="*/ 349 h 349"/>
              <a:gd name="T6" fmla="*/ 349 w 349"/>
              <a:gd name="T7" fmla="*/ 174 h 349"/>
              <a:gd name="T8" fmla="*/ 175 w 349"/>
              <a:gd name="T9" fmla="*/ 0 h 349"/>
              <a:gd name="T10" fmla="*/ 178 w 349"/>
              <a:gd name="T11" fmla="*/ 289 h 349"/>
              <a:gd name="T12" fmla="*/ 178 w 349"/>
              <a:gd name="T13" fmla="*/ 289 h 349"/>
              <a:gd name="T14" fmla="*/ 178 w 349"/>
              <a:gd name="T15" fmla="*/ 289 h 349"/>
              <a:gd name="T16" fmla="*/ 178 w 349"/>
              <a:gd name="T17" fmla="*/ 289 h 349"/>
              <a:gd name="T18" fmla="*/ 178 w 349"/>
              <a:gd name="T19" fmla="*/ 289 h 349"/>
              <a:gd name="T20" fmla="*/ 72 w 349"/>
              <a:gd name="T21" fmla="*/ 165 h 349"/>
              <a:gd name="T22" fmla="*/ 173 w 349"/>
              <a:gd name="T23" fmla="*/ 151 h 349"/>
              <a:gd name="T24" fmla="*/ 176 w 349"/>
              <a:gd name="T25" fmla="*/ 161 h 349"/>
              <a:gd name="T26" fmla="*/ 178 w 349"/>
              <a:gd name="T27" fmla="*/ 151 h 349"/>
              <a:gd name="T28" fmla="*/ 280 w 349"/>
              <a:gd name="T29" fmla="*/ 162 h 349"/>
              <a:gd name="T30" fmla="*/ 178 w 349"/>
              <a:gd name="T31" fmla="*/ 28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9" h="349">
                <a:moveTo>
                  <a:pt x="175" y="0"/>
                </a:moveTo>
                <a:cubicBezTo>
                  <a:pt x="78" y="0"/>
                  <a:pt x="0" y="78"/>
                  <a:pt x="0" y="174"/>
                </a:cubicBezTo>
                <a:cubicBezTo>
                  <a:pt x="0" y="271"/>
                  <a:pt x="78" y="349"/>
                  <a:pt x="175" y="349"/>
                </a:cubicBezTo>
                <a:cubicBezTo>
                  <a:pt x="271" y="349"/>
                  <a:pt x="349" y="271"/>
                  <a:pt x="349" y="174"/>
                </a:cubicBezTo>
                <a:cubicBezTo>
                  <a:pt x="349" y="78"/>
                  <a:pt x="271" y="0"/>
                  <a:pt x="175" y="0"/>
                </a:cubicBezTo>
                <a:close/>
                <a:moveTo>
                  <a:pt x="178" y="289"/>
                </a:moveTo>
                <a:cubicBezTo>
                  <a:pt x="178" y="289"/>
                  <a:pt x="178" y="289"/>
                  <a:pt x="178" y="289"/>
                </a:cubicBezTo>
                <a:cubicBezTo>
                  <a:pt x="178" y="289"/>
                  <a:pt x="178" y="289"/>
                  <a:pt x="178" y="289"/>
                </a:cubicBezTo>
                <a:cubicBezTo>
                  <a:pt x="178" y="289"/>
                  <a:pt x="178" y="289"/>
                  <a:pt x="178" y="289"/>
                </a:cubicBezTo>
                <a:cubicBezTo>
                  <a:pt x="178" y="289"/>
                  <a:pt x="178" y="289"/>
                  <a:pt x="178" y="289"/>
                </a:cubicBezTo>
                <a:cubicBezTo>
                  <a:pt x="142" y="257"/>
                  <a:pt x="73" y="220"/>
                  <a:pt x="72" y="165"/>
                </a:cubicBezTo>
                <a:cubicBezTo>
                  <a:pt x="72" y="96"/>
                  <a:pt x="157" y="86"/>
                  <a:pt x="173" y="151"/>
                </a:cubicBezTo>
                <a:cubicBezTo>
                  <a:pt x="176" y="161"/>
                  <a:pt x="176" y="161"/>
                  <a:pt x="176" y="161"/>
                </a:cubicBezTo>
                <a:cubicBezTo>
                  <a:pt x="178" y="151"/>
                  <a:pt x="178" y="151"/>
                  <a:pt x="178" y="151"/>
                </a:cubicBezTo>
                <a:cubicBezTo>
                  <a:pt x="193" y="86"/>
                  <a:pt x="279" y="93"/>
                  <a:pt x="280" y="162"/>
                </a:cubicBezTo>
                <a:cubicBezTo>
                  <a:pt x="280" y="218"/>
                  <a:pt x="212" y="256"/>
                  <a:pt x="178" y="289"/>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 name="原创设计师QQ598969553      _2"/>
          <p:cNvSpPr>
            <a:spLocks noEditPoints="1"/>
          </p:cNvSpPr>
          <p:nvPr/>
        </p:nvSpPr>
        <p:spPr bwMode="auto">
          <a:xfrm>
            <a:off x="674688" y="1668463"/>
            <a:ext cx="614362" cy="614362"/>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89 w 352"/>
              <a:gd name="T11" fmla="*/ 90 h 352"/>
              <a:gd name="T12" fmla="*/ 263 w 352"/>
              <a:gd name="T13" fmla="*/ 90 h 352"/>
              <a:gd name="T14" fmla="*/ 276 w 352"/>
              <a:gd name="T15" fmla="*/ 93 h 352"/>
              <a:gd name="T16" fmla="*/ 176 w 352"/>
              <a:gd name="T17" fmla="*/ 182 h 352"/>
              <a:gd name="T18" fmla="*/ 75 w 352"/>
              <a:gd name="T19" fmla="*/ 93 h 352"/>
              <a:gd name="T20" fmla="*/ 89 w 352"/>
              <a:gd name="T21" fmla="*/ 90 h 352"/>
              <a:gd name="T22" fmla="*/ 60 w 352"/>
              <a:gd name="T23" fmla="*/ 235 h 352"/>
              <a:gd name="T24" fmla="*/ 60 w 352"/>
              <a:gd name="T25" fmla="*/ 119 h 352"/>
              <a:gd name="T26" fmla="*/ 65 w 352"/>
              <a:gd name="T27" fmla="*/ 103 h 352"/>
              <a:gd name="T28" fmla="*/ 137 w 352"/>
              <a:gd name="T29" fmla="*/ 167 h 352"/>
              <a:gd name="T30" fmla="*/ 64 w 352"/>
              <a:gd name="T31" fmla="*/ 248 h 352"/>
              <a:gd name="T32" fmla="*/ 60 w 352"/>
              <a:gd name="T33" fmla="*/ 235 h 352"/>
              <a:gd name="T34" fmla="*/ 263 w 352"/>
              <a:gd name="T35" fmla="*/ 263 h 352"/>
              <a:gd name="T36" fmla="*/ 89 w 352"/>
              <a:gd name="T37" fmla="*/ 263 h 352"/>
              <a:gd name="T38" fmla="*/ 74 w 352"/>
              <a:gd name="T39" fmla="*/ 259 h 352"/>
              <a:gd name="T40" fmla="*/ 148 w 352"/>
              <a:gd name="T41" fmla="*/ 176 h 352"/>
              <a:gd name="T42" fmla="*/ 171 w 352"/>
              <a:gd name="T43" fmla="*/ 197 h 352"/>
              <a:gd name="T44" fmla="*/ 176 w 352"/>
              <a:gd name="T45" fmla="*/ 198 h 352"/>
              <a:gd name="T46" fmla="*/ 181 w 352"/>
              <a:gd name="T47" fmla="*/ 197 h 352"/>
              <a:gd name="T48" fmla="*/ 204 w 352"/>
              <a:gd name="T49" fmla="*/ 176 h 352"/>
              <a:gd name="T50" fmla="*/ 278 w 352"/>
              <a:gd name="T51" fmla="*/ 259 h 352"/>
              <a:gd name="T52" fmla="*/ 263 w 352"/>
              <a:gd name="T53" fmla="*/ 263 h 352"/>
              <a:gd name="T54" fmla="*/ 286 w 352"/>
              <a:gd name="T55" fmla="*/ 233 h 352"/>
              <a:gd name="T56" fmla="*/ 283 w 352"/>
              <a:gd name="T57" fmla="*/ 247 h 352"/>
              <a:gd name="T58" fmla="*/ 211 w 352"/>
              <a:gd name="T59" fmla="*/ 167 h 352"/>
              <a:gd name="T60" fmla="*/ 282 w 352"/>
              <a:gd name="T61" fmla="*/ 105 h 352"/>
              <a:gd name="T62" fmla="*/ 286 w 352"/>
              <a:gd name="T63" fmla="*/ 120 h 352"/>
              <a:gd name="T64" fmla="*/ 286 w 352"/>
              <a:gd name="T65" fmla="*/ 23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89" y="90"/>
                </a:moveTo>
                <a:cubicBezTo>
                  <a:pt x="263" y="90"/>
                  <a:pt x="263" y="90"/>
                  <a:pt x="263" y="90"/>
                </a:cubicBezTo>
                <a:cubicBezTo>
                  <a:pt x="268" y="90"/>
                  <a:pt x="272" y="91"/>
                  <a:pt x="276" y="93"/>
                </a:cubicBezTo>
                <a:cubicBezTo>
                  <a:pt x="176" y="182"/>
                  <a:pt x="176" y="182"/>
                  <a:pt x="176" y="182"/>
                </a:cubicBezTo>
                <a:cubicBezTo>
                  <a:pt x="75" y="93"/>
                  <a:pt x="75" y="93"/>
                  <a:pt x="75" y="93"/>
                </a:cubicBezTo>
                <a:cubicBezTo>
                  <a:pt x="79" y="91"/>
                  <a:pt x="84" y="90"/>
                  <a:pt x="89" y="90"/>
                </a:cubicBezTo>
                <a:close/>
                <a:moveTo>
                  <a:pt x="60" y="235"/>
                </a:moveTo>
                <a:cubicBezTo>
                  <a:pt x="60" y="119"/>
                  <a:pt x="60" y="119"/>
                  <a:pt x="60" y="119"/>
                </a:cubicBezTo>
                <a:cubicBezTo>
                  <a:pt x="60" y="113"/>
                  <a:pt x="62" y="108"/>
                  <a:pt x="65" y="103"/>
                </a:cubicBezTo>
                <a:cubicBezTo>
                  <a:pt x="137" y="167"/>
                  <a:pt x="137" y="167"/>
                  <a:pt x="137" y="167"/>
                </a:cubicBezTo>
                <a:cubicBezTo>
                  <a:pt x="64" y="248"/>
                  <a:pt x="64" y="248"/>
                  <a:pt x="64" y="248"/>
                </a:cubicBezTo>
                <a:cubicBezTo>
                  <a:pt x="62" y="244"/>
                  <a:pt x="60" y="240"/>
                  <a:pt x="60" y="235"/>
                </a:cubicBezTo>
                <a:close/>
                <a:moveTo>
                  <a:pt x="263" y="263"/>
                </a:moveTo>
                <a:cubicBezTo>
                  <a:pt x="89" y="263"/>
                  <a:pt x="89" y="263"/>
                  <a:pt x="89" y="263"/>
                </a:cubicBezTo>
                <a:cubicBezTo>
                  <a:pt x="83" y="263"/>
                  <a:pt x="78" y="262"/>
                  <a:pt x="74" y="259"/>
                </a:cubicBezTo>
                <a:cubicBezTo>
                  <a:pt x="148" y="176"/>
                  <a:pt x="148" y="176"/>
                  <a:pt x="148" y="176"/>
                </a:cubicBezTo>
                <a:cubicBezTo>
                  <a:pt x="171" y="197"/>
                  <a:pt x="171" y="197"/>
                  <a:pt x="171" y="197"/>
                </a:cubicBezTo>
                <a:cubicBezTo>
                  <a:pt x="172" y="198"/>
                  <a:pt x="174" y="198"/>
                  <a:pt x="176" y="198"/>
                </a:cubicBezTo>
                <a:cubicBezTo>
                  <a:pt x="178" y="198"/>
                  <a:pt x="179" y="198"/>
                  <a:pt x="181" y="197"/>
                </a:cubicBezTo>
                <a:cubicBezTo>
                  <a:pt x="204" y="176"/>
                  <a:pt x="204" y="176"/>
                  <a:pt x="204" y="176"/>
                </a:cubicBezTo>
                <a:cubicBezTo>
                  <a:pt x="278" y="259"/>
                  <a:pt x="278" y="259"/>
                  <a:pt x="278" y="259"/>
                </a:cubicBezTo>
                <a:cubicBezTo>
                  <a:pt x="274" y="262"/>
                  <a:pt x="268" y="263"/>
                  <a:pt x="263" y="263"/>
                </a:cubicBezTo>
                <a:close/>
                <a:moveTo>
                  <a:pt x="286" y="233"/>
                </a:moveTo>
                <a:cubicBezTo>
                  <a:pt x="286" y="238"/>
                  <a:pt x="285" y="243"/>
                  <a:pt x="283" y="247"/>
                </a:cubicBezTo>
                <a:cubicBezTo>
                  <a:pt x="211" y="167"/>
                  <a:pt x="211" y="167"/>
                  <a:pt x="211" y="167"/>
                </a:cubicBezTo>
                <a:cubicBezTo>
                  <a:pt x="282" y="105"/>
                  <a:pt x="282" y="105"/>
                  <a:pt x="282" y="105"/>
                </a:cubicBezTo>
                <a:cubicBezTo>
                  <a:pt x="285" y="109"/>
                  <a:pt x="286" y="115"/>
                  <a:pt x="286" y="120"/>
                </a:cubicBezTo>
                <a:lnTo>
                  <a:pt x="286" y="233"/>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4" name="原创设计师QQ598969553      _3"/>
          <p:cNvGrpSpPr/>
          <p:nvPr/>
        </p:nvGrpSpPr>
        <p:grpSpPr>
          <a:xfrm>
            <a:off x="928836" y="2905503"/>
            <a:ext cx="500151" cy="501114"/>
            <a:chOff x="4427538" y="3192463"/>
            <a:chExt cx="823913" cy="825500"/>
          </a:xfrm>
          <a:solidFill>
            <a:schemeClr val="accent1"/>
          </a:solidFill>
        </p:grpSpPr>
        <p:sp>
          <p:nvSpPr>
            <p:cNvPr id="5" name="Oval 23"/>
            <p:cNvSpPr>
              <a:spLocks noChangeArrowheads="1"/>
            </p:cNvSpPr>
            <p:nvPr/>
          </p:nvSpPr>
          <p:spPr bwMode="auto">
            <a:xfrm>
              <a:off x="4813301" y="3825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0" name="原创设计师QQ598969553      _4"/>
          <p:cNvSpPr>
            <a:spLocks noEditPoints="1"/>
          </p:cNvSpPr>
          <p:nvPr/>
        </p:nvSpPr>
        <p:spPr bwMode="auto">
          <a:xfrm>
            <a:off x="184150" y="2982913"/>
            <a:ext cx="622300" cy="619125"/>
          </a:xfrm>
          <a:custGeom>
            <a:avLst/>
            <a:gdLst>
              <a:gd name="T0" fmla="*/ 178 w 356"/>
              <a:gd name="T1" fmla="*/ 0 h 355"/>
              <a:gd name="T2" fmla="*/ 0 w 356"/>
              <a:gd name="T3" fmla="*/ 177 h 355"/>
              <a:gd name="T4" fmla="*/ 178 w 356"/>
              <a:gd name="T5" fmla="*/ 355 h 355"/>
              <a:gd name="T6" fmla="*/ 356 w 356"/>
              <a:gd name="T7" fmla="*/ 177 h 355"/>
              <a:gd name="T8" fmla="*/ 178 w 356"/>
              <a:gd name="T9" fmla="*/ 0 h 355"/>
              <a:gd name="T10" fmla="*/ 186 w 356"/>
              <a:gd name="T11" fmla="*/ 124 h 355"/>
              <a:gd name="T12" fmla="*/ 186 w 356"/>
              <a:gd name="T13" fmla="*/ 246 h 355"/>
              <a:gd name="T14" fmla="*/ 140 w 356"/>
              <a:gd name="T15" fmla="*/ 276 h 355"/>
              <a:gd name="T16" fmla="*/ 94 w 356"/>
              <a:gd name="T17" fmla="*/ 246 h 355"/>
              <a:gd name="T18" fmla="*/ 140 w 356"/>
              <a:gd name="T19" fmla="*/ 215 h 355"/>
              <a:gd name="T20" fmla="*/ 170 w 356"/>
              <a:gd name="T21" fmla="*/ 223 h 355"/>
              <a:gd name="T22" fmla="*/ 170 w 356"/>
              <a:gd name="T23" fmla="*/ 78 h 355"/>
              <a:gd name="T24" fmla="*/ 186 w 356"/>
              <a:gd name="T25" fmla="*/ 78 h 355"/>
              <a:gd name="T26" fmla="*/ 262 w 356"/>
              <a:gd name="T27" fmla="*/ 185 h 355"/>
              <a:gd name="T28" fmla="*/ 186 w 356"/>
              <a:gd name="T29" fmla="*/ 12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355">
                <a:moveTo>
                  <a:pt x="178" y="0"/>
                </a:moveTo>
                <a:cubicBezTo>
                  <a:pt x="80" y="0"/>
                  <a:pt x="0" y="79"/>
                  <a:pt x="0" y="177"/>
                </a:cubicBezTo>
                <a:cubicBezTo>
                  <a:pt x="0" y="275"/>
                  <a:pt x="80" y="355"/>
                  <a:pt x="178" y="355"/>
                </a:cubicBezTo>
                <a:cubicBezTo>
                  <a:pt x="276" y="355"/>
                  <a:pt x="356" y="275"/>
                  <a:pt x="356" y="177"/>
                </a:cubicBezTo>
                <a:cubicBezTo>
                  <a:pt x="356" y="79"/>
                  <a:pt x="276" y="0"/>
                  <a:pt x="178" y="0"/>
                </a:cubicBezTo>
                <a:close/>
                <a:moveTo>
                  <a:pt x="186" y="124"/>
                </a:moveTo>
                <a:cubicBezTo>
                  <a:pt x="186" y="246"/>
                  <a:pt x="186" y="246"/>
                  <a:pt x="186" y="246"/>
                </a:cubicBezTo>
                <a:cubicBezTo>
                  <a:pt x="186" y="262"/>
                  <a:pt x="165" y="276"/>
                  <a:pt x="140" y="276"/>
                </a:cubicBezTo>
                <a:cubicBezTo>
                  <a:pt x="115" y="276"/>
                  <a:pt x="94" y="262"/>
                  <a:pt x="94" y="246"/>
                </a:cubicBezTo>
                <a:cubicBezTo>
                  <a:pt x="94" y="229"/>
                  <a:pt x="115" y="215"/>
                  <a:pt x="140" y="215"/>
                </a:cubicBezTo>
                <a:cubicBezTo>
                  <a:pt x="152" y="215"/>
                  <a:pt x="162" y="218"/>
                  <a:pt x="170" y="223"/>
                </a:cubicBezTo>
                <a:cubicBezTo>
                  <a:pt x="170" y="78"/>
                  <a:pt x="170" y="78"/>
                  <a:pt x="170" y="78"/>
                </a:cubicBezTo>
                <a:cubicBezTo>
                  <a:pt x="186" y="78"/>
                  <a:pt x="186" y="78"/>
                  <a:pt x="186" y="78"/>
                </a:cubicBezTo>
                <a:cubicBezTo>
                  <a:pt x="186" y="78"/>
                  <a:pt x="252" y="78"/>
                  <a:pt x="262" y="185"/>
                </a:cubicBezTo>
                <a:cubicBezTo>
                  <a:pt x="246" y="162"/>
                  <a:pt x="224" y="118"/>
                  <a:pt x="186" y="124"/>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1" name="原创设计师QQ598969553      _5"/>
          <p:cNvGrpSpPr/>
          <p:nvPr/>
        </p:nvGrpSpPr>
        <p:grpSpPr>
          <a:xfrm>
            <a:off x="889326" y="4190088"/>
            <a:ext cx="621574" cy="623502"/>
            <a:chOff x="4362451" y="5308600"/>
            <a:chExt cx="1023938" cy="1027113"/>
          </a:xfrm>
          <a:solidFill>
            <a:schemeClr val="accent1"/>
          </a:solidFill>
        </p:grpSpPr>
        <p:sp>
          <p:nvSpPr>
            <p:cNvPr id="12" name="Freeform 29"/>
            <p:cNvSpPr>
              <a:spLocks noEditPoints="1"/>
            </p:cNvSpPr>
            <p:nvPr/>
          </p:nvSpPr>
          <p:spPr bwMode="auto">
            <a:xfrm>
              <a:off x="4362451" y="5308600"/>
              <a:ext cx="1023938" cy="1027113"/>
            </a:xfrm>
            <a:custGeom>
              <a:avLst/>
              <a:gdLst>
                <a:gd name="T0" fmla="*/ 178 w 356"/>
                <a:gd name="T1" fmla="*/ 0 h 357"/>
                <a:gd name="T2" fmla="*/ 0 w 356"/>
                <a:gd name="T3" fmla="*/ 179 h 357"/>
                <a:gd name="T4" fmla="*/ 178 w 356"/>
                <a:gd name="T5" fmla="*/ 357 h 357"/>
                <a:gd name="T6" fmla="*/ 356 w 356"/>
                <a:gd name="T7" fmla="*/ 179 h 357"/>
                <a:gd name="T8" fmla="*/ 178 w 356"/>
                <a:gd name="T9" fmla="*/ 0 h 357"/>
                <a:gd name="T10" fmla="*/ 276 w 356"/>
                <a:gd name="T11" fmla="*/ 268 h 357"/>
                <a:gd name="T12" fmla="*/ 80 w 356"/>
                <a:gd name="T13" fmla="*/ 268 h 357"/>
                <a:gd name="T14" fmla="*/ 80 w 356"/>
                <a:gd name="T15" fmla="*/ 190 h 357"/>
                <a:gd name="T16" fmla="*/ 148 w 356"/>
                <a:gd name="T17" fmla="*/ 190 h 357"/>
                <a:gd name="T18" fmla="*/ 148 w 356"/>
                <a:gd name="T19" fmla="*/ 210 h 357"/>
                <a:gd name="T20" fmla="*/ 148 w 356"/>
                <a:gd name="T21" fmla="*/ 224 h 357"/>
                <a:gd name="T22" fmla="*/ 208 w 356"/>
                <a:gd name="T23" fmla="*/ 224 h 357"/>
                <a:gd name="T24" fmla="*/ 208 w 356"/>
                <a:gd name="T25" fmla="*/ 224 h 357"/>
                <a:gd name="T26" fmla="*/ 208 w 356"/>
                <a:gd name="T27" fmla="*/ 210 h 357"/>
                <a:gd name="T28" fmla="*/ 208 w 356"/>
                <a:gd name="T29" fmla="*/ 190 h 357"/>
                <a:gd name="T30" fmla="*/ 276 w 356"/>
                <a:gd name="T31" fmla="*/ 190 h 357"/>
                <a:gd name="T32" fmla="*/ 276 w 356"/>
                <a:gd name="T33" fmla="*/ 268 h 357"/>
                <a:gd name="T34" fmla="*/ 276 w 356"/>
                <a:gd name="T35" fmla="*/ 176 h 357"/>
                <a:gd name="T36" fmla="*/ 194 w 356"/>
                <a:gd name="T37" fmla="*/ 176 h 357"/>
                <a:gd name="T38" fmla="*/ 194 w 356"/>
                <a:gd name="T39" fmla="*/ 176 h 357"/>
                <a:gd name="T40" fmla="*/ 194 w 356"/>
                <a:gd name="T41" fmla="*/ 176 h 357"/>
                <a:gd name="T42" fmla="*/ 194 w 356"/>
                <a:gd name="T43" fmla="*/ 210 h 357"/>
                <a:gd name="T44" fmla="*/ 162 w 356"/>
                <a:gd name="T45" fmla="*/ 210 h 357"/>
                <a:gd name="T46" fmla="*/ 162 w 356"/>
                <a:gd name="T47" fmla="*/ 176 h 357"/>
                <a:gd name="T48" fmla="*/ 162 w 356"/>
                <a:gd name="T49" fmla="*/ 176 h 357"/>
                <a:gd name="T50" fmla="*/ 80 w 356"/>
                <a:gd name="T51" fmla="*/ 176 h 357"/>
                <a:gd name="T52" fmla="*/ 80 w 356"/>
                <a:gd name="T53" fmla="*/ 121 h 357"/>
                <a:gd name="T54" fmla="*/ 139 w 356"/>
                <a:gd name="T55" fmla="*/ 121 h 357"/>
                <a:gd name="T56" fmla="*/ 139 w 356"/>
                <a:gd name="T57" fmla="*/ 121 h 357"/>
                <a:gd name="T58" fmla="*/ 139 w 356"/>
                <a:gd name="T59" fmla="*/ 83 h 357"/>
                <a:gd name="T60" fmla="*/ 217 w 356"/>
                <a:gd name="T61" fmla="*/ 83 h 357"/>
                <a:gd name="T62" fmla="*/ 217 w 356"/>
                <a:gd name="T63" fmla="*/ 121 h 357"/>
                <a:gd name="T64" fmla="*/ 217 w 356"/>
                <a:gd name="T65" fmla="*/ 121 h 357"/>
                <a:gd name="T66" fmla="*/ 276 w 356"/>
                <a:gd name="T67" fmla="*/ 121 h 357"/>
                <a:gd name="T68" fmla="*/ 276 w 356"/>
                <a:gd name="T69" fmla="*/ 17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 h="357">
                  <a:moveTo>
                    <a:pt x="178" y="0"/>
                  </a:moveTo>
                  <a:cubicBezTo>
                    <a:pt x="79" y="0"/>
                    <a:pt x="0" y="80"/>
                    <a:pt x="0" y="179"/>
                  </a:cubicBezTo>
                  <a:cubicBezTo>
                    <a:pt x="0" y="277"/>
                    <a:pt x="79" y="357"/>
                    <a:pt x="178" y="357"/>
                  </a:cubicBezTo>
                  <a:cubicBezTo>
                    <a:pt x="277" y="357"/>
                    <a:pt x="356" y="277"/>
                    <a:pt x="356" y="179"/>
                  </a:cubicBezTo>
                  <a:cubicBezTo>
                    <a:pt x="356" y="80"/>
                    <a:pt x="277" y="0"/>
                    <a:pt x="178" y="0"/>
                  </a:cubicBezTo>
                  <a:close/>
                  <a:moveTo>
                    <a:pt x="276" y="268"/>
                  </a:moveTo>
                  <a:cubicBezTo>
                    <a:pt x="80" y="268"/>
                    <a:pt x="80" y="268"/>
                    <a:pt x="80" y="268"/>
                  </a:cubicBezTo>
                  <a:cubicBezTo>
                    <a:pt x="80" y="190"/>
                    <a:pt x="80" y="190"/>
                    <a:pt x="80" y="190"/>
                  </a:cubicBezTo>
                  <a:cubicBezTo>
                    <a:pt x="148" y="190"/>
                    <a:pt x="148" y="190"/>
                    <a:pt x="148" y="190"/>
                  </a:cubicBezTo>
                  <a:cubicBezTo>
                    <a:pt x="148" y="210"/>
                    <a:pt x="148" y="210"/>
                    <a:pt x="148" y="210"/>
                  </a:cubicBezTo>
                  <a:cubicBezTo>
                    <a:pt x="148" y="224"/>
                    <a:pt x="148" y="224"/>
                    <a:pt x="148" y="224"/>
                  </a:cubicBezTo>
                  <a:cubicBezTo>
                    <a:pt x="208" y="224"/>
                    <a:pt x="208" y="224"/>
                    <a:pt x="208" y="224"/>
                  </a:cubicBezTo>
                  <a:cubicBezTo>
                    <a:pt x="208" y="224"/>
                    <a:pt x="208" y="224"/>
                    <a:pt x="208" y="224"/>
                  </a:cubicBezTo>
                  <a:cubicBezTo>
                    <a:pt x="208" y="210"/>
                    <a:pt x="208" y="210"/>
                    <a:pt x="208" y="210"/>
                  </a:cubicBezTo>
                  <a:cubicBezTo>
                    <a:pt x="208" y="190"/>
                    <a:pt x="208" y="190"/>
                    <a:pt x="208" y="190"/>
                  </a:cubicBezTo>
                  <a:cubicBezTo>
                    <a:pt x="276" y="190"/>
                    <a:pt x="276" y="190"/>
                    <a:pt x="276" y="190"/>
                  </a:cubicBezTo>
                  <a:lnTo>
                    <a:pt x="276" y="268"/>
                  </a:lnTo>
                  <a:close/>
                  <a:moveTo>
                    <a:pt x="276" y="176"/>
                  </a:moveTo>
                  <a:cubicBezTo>
                    <a:pt x="194" y="176"/>
                    <a:pt x="194" y="176"/>
                    <a:pt x="194" y="176"/>
                  </a:cubicBezTo>
                  <a:cubicBezTo>
                    <a:pt x="194" y="176"/>
                    <a:pt x="194" y="176"/>
                    <a:pt x="194" y="176"/>
                  </a:cubicBezTo>
                  <a:cubicBezTo>
                    <a:pt x="194" y="176"/>
                    <a:pt x="194" y="176"/>
                    <a:pt x="194" y="176"/>
                  </a:cubicBezTo>
                  <a:cubicBezTo>
                    <a:pt x="194" y="210"/>
                    <a:pt x="194" y="210"/>
                    <a:pt x="194" y="210"/>
                  </a:cubicBezTo>
                  <a:cubicBezTo>
                    <a:pt x="162" y="210"/>
                    <a:pt x="162" y="210"/>
                    <a:pt x="162" y="210"/>
                  </a:cubicBezTo>
                  <a:cubicBezTo>
                    <a:pt x="162" y="176"/>
                    <a:pt x="162" y="176"/>
                    <a:pt x="162" y="176"/>
                  </a:cubicBezTo>
                  <a:cubicBezTo>
                    <a:pt x="162" y="176"/>
                    <a:pt x="162" y="176"/>
                    <a:pt x="162" y="176"/>
                  </a:cubicBezTo>
                  <a:cubicBezTo>
                    <a:pt x="80" y="176"/>
                    <a:pt x="80" y="176"/>
                    <a:pt x="80" y="176"/>
                  </a:cubicBezTo>
                  <a:cubicBezTo>
                    <a:pt x="80" y="121"/>
                    <a:pt x="80" y="121"/>
                    <a:pt x="80" y="121"/>
                  </a:cubicBezTo>
                  <a:cubicBezTo>
                    <a:pt x="139" y="121"/>
                    <a:pt x="139" y="121"/>
                    <a:pt x="139" y="121"/>
                  </a:cubicBezTo>
                  <a:cubicBezTo>
                    <a:pt x="139" y="121"/>
                    <a:pt x="139" y="121"/>
                    <a:pt x="139" y="121"/>
                  </a:cubicBezTo>
                  <a:cubicBezTo>
                    <a:pt x="139" y="83"/>
                    <a:pt x="139" y="83"/>
                    <a:pt x="139" y="83"/>
                  </a:cubicBezTo>
                  <a:cubicBezTo>
                    <a:pt x="217" y="83"/>
                    <a:pt x="217" y="83"/>
                    <a:pt x="217" y="83"/>
                  </a:cubicBezTo>
                  <a:cubicBezTo>
                    <a:pt x="217" y="121"/>
                    <a:pt x="217" y="121"/>
                    <a:pt x="217" y="121"/>
                  </a:cubicBezTo>
                  <a:cubicBezTo>
                    <a:pt x="217" y="121"/>
                    <a:pt x="217" y="121"/>
                    <a:pt x="217" y="121"/>
                  </a:cubicBezTo>
                  <a:cubicBezTo>
                    <a:pt x="276" y="121"/>
                    <a:pt x="276" y="121"/>
                    <a:pt x="276" y="121"/>
                  </a:cubicBezTo>
                  <a:lnTo>
                    <a:pt x="276"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 name="Freeform 30"/>
            <p:cNvSpPr>
              <a:spLocks/>
            </p:cNvSpPr>
            <p:nvPr/>
          </p:nvSpPr>
          <p:spPr bwMode="auto">
            <a:xfrm>
              <a:off x="4822826" y="5618163"/>
              <a:ext cx="103188" cy="38100"/>
            </a:xfrm>
            <a:custGeom>
              <a:avLst/>
              <a:gdLst>
                <a:gd name="T0" fmla="*/ 0 w 65"/>
                <a:gd name="T1" fmla="*/ 0 h 24"/>
                <a:gd name="T2" fmla="*/ 0 w 65"/>
                <a:gd name="T3" fmla="*/ 24 h 24"/>
                <a:gd name="T4" fmla="*/ 0 w 65"/>
                <a:gd name="T5" fmla="*/ 24 h 24"/>
                <a:gd name="T6" fmla="*/ 65 w 65"/>
                <a:gd name="T7" fmla="*/ 24 h 24"/>
                <a:gd name="T8" fmla="*/ 65 w 65"/>
                <a:gd name="T9" fmla="*/ 24 h 24"/>
                <a:gd name="T10" fmla="*/ 65 w 65"/>
                <a:gd name="T11" fmla="*/ 0 h 24"/>
                <a:gd name="T12" fmla="*/ 0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0" y="0"/>
                  </a:moveTo>
                  <a:lnTo>
                    <a:pt x="0" y="24"/>
                  </a:lnTo>
                  <a:lnTo>
                    <a:pt x="0" y="24"/>
                  </a:lnTo>
                  <a:lnTo>
                    <a:pt x="65" y="24"/>
                  </a:lnTo>
                  <a:lnTo>
                    <a:pt x="65" y="24"/>
                  </a:lnTo>
                  <a:lnTo>
                    <a:pt x="6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4" name="原创设计师QQ598969553      _6"/>
          <p:cNvSpPr>
            <a:spLocks noEditPoints="1"/>
          </p:cNvSpPr>
          <p:nvPr/>
        </p:nvSpPr>
        <p:spPr bwMode="auto">
          <a:xfrm>
            <a:off x="1843088" y="2570163"/>
            <a:ext cx="488950" cy="48895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5" name="原创设计师QQ598969553      _7"/>
          <p:cNvGrpSpPr/>
          <p:nvPr/>
        </p:nvGrpSpPr>
        <p:grpSpPr>
          <a:xfrm>
            <a:off x="2215350" y="1345305"/>
            <a:ext cx="606155" cy="606155"/>
            <a:chOff x="6546851" y="622300"/>
            <a:chExt cx="998538" cy="998538"/>
          </a:xfrm>
          <a:solidFill>
            <a:schemeClr val="accent2"/>
          </a:solidFill>
        </p:grpSpPr>
        <p:sp>
          <p:nvSpPr>
            <p:cNvPr id="16" name="Freeform 32"/>
            <p:cNvSpPr>
              <a:spLocks noEditPoints="1"/>
            </p:cNvSpPr>
            <p:nvPr/>
          </p:nvSpPr>
          <p:spPr bwMode="auto">
            <a:xfrm>
              <a:off x="6773863" y="849313"/>
              <a:ext cx="541338" cy="54133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38 w 188"/>
                <a:gd name="T11" fmla="*/ 36 h 188"/>
                <a:gd name="T12" fmla="*/ 152 w 188"/>
                <a:gd name="T13" fmla="*/ 58 h 188"/>
                <a:gd name="T14" fmla="*/ 138 w 188"/>
                <a:gd name="T15" fmla="*/ 80 h 188"/>
                <a:gd name="T16" fmla="*/ 123 w 188"/>
                <a:gd name="T17" fmla="*/ 58 h 188"/>
                <a:gd name="T18" fmla="*/ 138 w 188"/>
                <a:gd name="T19" fmla="*/ 36 h 188"/>
                <a:gd name="T20" fmla="*/ 51 w 188"/>
                <a:gd name="T21" fmla="*/ 36 h 188"/>
                <a:gd name="T22" fmla="*/ 65 w 188"/>
                <a:gd name="T23" fmla="*/ 58 h 188"/>
                <a:gd name="T24" fmla="*/ 51 w 188"/>
                <a:gd name="T25" fmla="*/ 80 h 188"/>
                <a:gd name="T26" fmla="*/ 36 w 188"/>
                <a:gd name="T27" fmla="*/ 58 h 188"/>
                <a:gd name="T28" fmla="*/ 51 w 188"/>
                <a:gd name="T29" fmla="*/ 36 h 188"/>
                <a:gd name="T30" fmla="*/ 94 w 188"/>
                <a:gd name="T31" fmla="*/ 167 h 188"/>
                <a:gd name="T32" fmla="*/ 22 w 188"/>
                <a:gd name="T33" fmla="*/ 95 h 188"/>
                <a:gd name="T34" fmla="*/ 94 w 188"/>
                <a:gd name="T35" fmla="*/ 114 h 188"/>
                <a:gd name="T36" fmla="*/ 167 w 188"/>
                <a:gd name="T37" fmla="*/ 95 h 188"/>
                <a:gd name="T38" fmla="*/ 94 w 188"/>
                <a:gd name="T39" fmla="*/ 16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38" y="36"/>
                  </a:moveTo>
                  <a:cubicBezTo>
                    <a:pt x="146" y="36"/>
                    <a:pt x="152" y="46"/>
                    <a:pt x="152" y="58"/>
                  </a:cubicBezTo>
                  <a:cubicBezTo>
                    <a:pt x="152" y="70"/>
                    <a:pt x="146" y="80"/>
                    <a:pt x="138" y="80"/>
                  </a:cubicBezTo>
                  <a:cubicBezTo>
                    <a:pt x="130" y="80"/>
                    <a:pt x="123" y="70"/>
                    <a:pt x="123" y="58"/>
                  </a:cubicBezTo>
                  <a:cubicBezTo>
                    <a:pt x="123" y="46"/>
                    <a:pt x="130" y="36"/>
                    <a:pt x="138" y="36"/>
                  </a:cubicBezTo>
                  <a:close/>
                  <a:moveTo>
                    <a:pt x="51" y="36"/>
                  </a:moveTo>
                  <a:cubicBezTo>
                    <a:pt x="59" y="36"/>
                    <a:pt x="65" y="46"/>
                    <a:pt x="65" y="58"/>
                  </a:cubicBezTo>
                  <a:cubicBezTo>
                    <a:pt x="65" y="70"/>
                    <a:pt x="59" y="80"/>
                    <a:pt x="51" y="80"/>
                  </a:cubicBezTo>
                  <a:cubicBezTo>
                    <a:pt x="43" y="80"/>
                    <a:pt x="36" y="70"/>
                    <a:pt x="36" y="58"/>
                  </a:cubicBezTo>
                  <a:cubicBezTo>
                    <a:pt x="36" y="46"/>
                    <a:pt x="43" y="36"/>
                    <a:pt x="51" y="36"/>
                  </a:cubicBezTo>
                  <a:close/>
                  <a:moveTo>
                    <a:pt x="94" y="167"/>
                  </a:moveTo>
                  <a:cubicBezTo>
                    <a:pt x="56" y="167"/>
                    <a:pt x="25" y="135"/>
                    <a:pt x="22" y="95"/>
                  </a:cubicBezTo>
                  <a:cubicBezTo>
                    <a:pt x="43" y="107"/>
                    <a:pt x="68" y="114"/>
                    <a:pt x="94" y="114"/>
                  </a:cubicBezTo>
                  <a:cubicBezTo>
                    <a:pt x="120" y="114"/>
                    <a:pt x="145" y="107"/>
                    <a:pt x="167" y="95"/>
                  </a:cubicBezTo>
                  <a:cubicBezTo>
                    <a:pt x="163" y="135"/>
                    <a:pt x="132" y="167"/>
                    <a:pt x="94"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7" name="Freeform 33"/>
            <p:cNvSpPr>
              <a:spLocks noEditPoints="1"/>
            </p:cNvSpPr>
            <p:nvPr/>
          </p:nvSpPr>
          <p:spPr bwMode="auto">
            <a:xfrm>
              <a:off x="6546851" y="622300"/>
              <a:ext cx="998538" cy="998538"/>
            </a:xfrm>
            <a:custGeom>
              <a:avLst/>
              <a:gdLst>
                <a:gd name="T0" fmla="*/ 173 w 347"/>
                <a:gd name="T1" fmla="*/ 0 h 347"/>
                <a:gd name="T2" fmla="*/ 0 w 347"/>
                <a:gd name="T3" fmla="*/ 173 h 347"/>
                <a:gd name="T4" fmla="*/ 173 w 347"/>
                <a:gd name="T5" fmla="*/ 347 h 347"/>
                <a:gd name="T6" fmla="*/ 347 w 347"/>
                <a:gd name="T7" fmla="*/ 173 h 347"/>
                <a:gd name="T8" fmla="*/ 173 w 347"/>
                <a:gd name="T9" fmla="*/ 0 h 347"/>
                <a:gd name="T10" fmla="*/ 173 w 347"/>
                <a:gd name="T11" fmla="*/ 289 h 347"/>
                <a:gd name="T12" fmla="*/ 57 w 347"/>
                <a:gd name="T13" fmla="*/ 173 h 347"/>
                <a:gd name="T14" fmla="*/ 173 w 347"/>
                <a:gd name="T15" fmla="*/ 57 h 347"/>
                <a:gd name="T16" fmla="*/ 289 w 347"/>
                <a:gd name="T17" fmla="*/ 173 h 347"/>
                <a:gd name="T18" fmla="*/ 173 w 347"/>
                <a:gd name="T19" fmla="*/ 28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3" y="0"/>
                  </a:moveTo>
                  <a:cubicBezTo>
                    <a:pt x="77" y="0"/>
                    <a:pt x="0" y="77"/>
                    <a:pt x="0" y="173"/>
                  </a:cubicBezTo>
                  <a:cubicBezTo>
                    <a:pt x="0" y="269"/>
                    <a:pt x="77" y="347"/>
                    <a:pt x="173" y="347"/>
                  </a:cubicBezTo>
                  <a:cubicBezTo>
                    <a:pt x="269" y="347"/>
                    <a:pt x="347" y="269"/>
                    <a:pt x="347" y="173"/>
                  </a:cubicBezTo>
                  <a:cubicBezTo>
                    <a:pt x="347" y="77"/>
                    <a:pt x="269" y="0"/>
                    <a:pt x="173" y="0"/>
                  </a:cubicBezTo>
                  <a:close/>
                  <a:moveTo>
                    <a:pt x="173" y="289"/>
                  </a:moveTo>
                  <a:cubicBezTo>
                    <a:pt x="109" y="289"/>
                    <a:pt x="57" y="237"/>
                    <a:pt x="57" y="173"/>
                  </a:cubicBezTo>
                  <a:cubicBezTo>
                    <a:pt x="57" y="109"/>
                    <a:pt x="109" y="57"/>
                    <a:pt x="173" y="57"/>
                  </a:cubicBezTo>
                  <a:cubicBezTo>
                    <a:pt x="237" y="57"/>
                    <a:pt x="289" y="109"/>
                    <a:pt x="289" y="173"/>
                  </a:cubicBezTo>
                  <a:cubicBezTo>
                    <a:pt x="289" y="237"/>
                    <a:pt x="237" y="289"/>
                    <a:pt x="173" y="2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8" name="原创设计师QQ598969553      _8"/>
          <p:cNvGrpSpPr/>
          <p:nvPr/>
        </p:nvGrpSpPr>
        <p:grpSpPr>
          <a:xfrm>
            <a:off x="2657679" y="4186233"/>
            <a:ext cx="614828" cy="614828"/>
            <a:chOff x="7275513" y="5302250"/>
            <a:chExt cx="1012825" cy="1012825"/>
          </a:xfrm>
          <a:solidFill>
            <a:schemeClr val="accent1"/>
          </a:solidFill>
        </p:grpSpPr>
        <p:sp>
          <p:nvSpPr>
            <p:cNvPr id="19"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0"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21" name="原创设计师QQ598969553      _9"/>
          <p:cNvSpPr>
            <a:spLocks noEditPoints="1"/>
          </p:cNvSpPr>
          <p:nvPr/>
        </p:nvSpPr>
        <p:spPr bwMode="auto">
          <a:xfrm>
            <a:off x="3287713" y="2252663"/>
            <a:ext cx="623887" cy="620712"/>
          </a:xfrm>
          <a:custGeom>
            <a:avLst/>
            <a:gdLst>
              <a:gd name="T0" fmla="*/ 178 w 357"/>
              <a:gd name="T1" fmla="*/ 0 h 356"/>
              <a:gd name="T2" fmla="*/ 0 w 357"/>
              <a:gd name="T3" fmla="*/ 178 h 356"/>
              <a:gd name="T4" fmla="*/ 178 w 357"/>
              <a:gd name="T5" fmla="*/ 356 h 356"/>
              <a:gd name="T6" fmla="*/ 357 w 357"/>
              <a:gd name="T7" fmla="*/ 178 h 356"/>
              <a:gd name="T8" fmla="*/ 178 w 357"/>
              <a:gd name="T9" fmla="*/ 0 h 356"/>
              <a:gd name="T10" fmla="*/ 220 w 357"/>
              <a:gd name="T11" fmla="*/ 77 h 356"/>
              <a:gd name="T12" fmla="*/ 258 w 357"/>
              <a:gd name="T13" fmla="*/ 77 h 356"/>
              <a:gd name="T14" fmla="*/ 258 w 357"/>
              <a:gd name="T15" fmla="*/ 125 h 356"/>
              <a:gd name="T16" fmla="*/ 220 w 357"/>
              <a:gd name="T17" fmla="*/ 94 h 356"/>
              <a:gd name="T18" fmla="*/ 220 w 357"/>
              <a:gd name="T19" fmla="*/ 77 h 356"/>
              <a:gd name="T20" fmla="*/ 258 w 357"/>
              <a:gd name="T21" fmla="*/ 200 h 356"/>
              <a:gd name="T22" fmla="*/ 258 w 357"/>
              <a:gd name="T23" fmla="*/ 272 h 356"/>
              <a:gd name="T24" fmla="*/ 208 w 357"/>
              <a:gd name="T25" fmla="*/ 272 h 356"/>
              <a:gd name="T26" fmla="*/ 208 w 357"/>
              <a:gd name="T27" fmla="*/ 185 h 356"/>
              <a:gd name="T28" fmla="*/ 149 w 357"/>
              <a:gd name="T29" fmla="*/ 185 h 356"/>
              <a:gd name="T30" fmla="*/ 149 w 357"/>
              <a:gd name="T31" fmla="*/ 272 h 356"/>
              <a:gd name="T32" fmla="*/ 98 w 357"/>
              <a:gd name="T33" fmla="*/ 272 h 356"/>
              <a:gd name="T34" fmla="*/ 98 w 357"/>
              <a:gd name="T35" fmla="*/ 184 h 356"/>
              <a:gd name="T36" fmla="*/ 178 w 357"/>
              <a:gd name="T37" fmla="*/ 118 h 356"/>
              <a:gd name="T38" fmla="*/ 220 w 357"/>
              <a:gd name="T39" fmla="*/ 152 h 356"/>
              <a:gd name="T40" fmla="*/ 258 w 357"/>
              <a:gd name="T41" fmla="*/ 184 h 356"/>
              <a:gd name="T42" fmla="*/ 258 w 357"/>
              <a:gd name="T43" fmla="*/ 200 h 356"/>
              <a:gd name="T44" fmla="*/ 276 w 357"/>
              <a:gd name="T45" fmla="*/ 190 h 356"/>
              <a:gd name="T46" fmla="*/ 258 w 357"/>
              <a:gd name="T47" fmla="*/ 175 h 356"/>
              <a:gd name="T48" fmla="*/ 220 w 357"/>
              <a:gd name="T49" fmla="*/ 144 h 356"/>
              <a:gd name="T50" fmla="*/ 178 w 357"/>
              <a:gd name="T51" fmla="*/ 110 h 356"/>
              <a:gd name="T52" fmla="*/ 98 w 357"/>
              <a:gd name="T53" fmla="*/ 175 h 356"/>
              <a:gd name="T54" fmla="*/ 81 w 357"/>
              <a:gd name="T55" fmla="*/ 190 h 356"/>
              <a:gd name="T56" fmla="*/ 60 w 357"/>
              <a:gd name="T57" fmla="*/ 165 h 356"/>
              <a:gd name="T58" fmla="*/ 178 w 357"/>
              <a:gd name="T59" fmla="*/ 69 h 356"/>
              <a:gd name="T60" fmla="*/ 220 w 357"/>
              <a:gd name="T61" fmla="*/ 102 h 356"/>
              <a:gd name="T62" fmla="*/ 258 w 357"/>
              <a:gd name="T63" fmla="*/ 134 h 356"/>
              <a:gd name="T64" fmla="*/ 296 w 357"/>
              <a:gd name="T65" fmla="*/ 165 h 356"/>
              <a:gd name="T66" fmla="*/ 276 w 357"/>
              <a:gd name="T67" fmla="*/ 19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7" h="356">
                <a:moveTo>
                  <a:pt x="178" y="0"/>
                </a:moveTo>
                <a:cubicBezTo>
                  <a:pt x="80" y="0"/>
                  <a:pt x="0" y="80"/>
                  <a:pt x="0" y="178"/>
                </a:cubicBezTo>
                <a:cubicBezTo>
                  <a:pt x="0" y="277"/>
                  <a:pt x="80" y="356"/>
                  <a:pt x="178" y="356"/>
                </a:cubicBezTo>
                <a:cubicBezTo>
                  <a:pt x="277" y="356"/>
                  <a:pt x="357" y="277"/>
                  <a:pt x="357" y="178"/>
                </a:cubicBezTo>
                <a:cubicBezTo>
                  <a:pt x="357" y="80"/>
                  <a:pt x="277" y="0"/>
                  <a:pt x="178" y="0"/>
                </a:cubicBezTo>
                <a:close/>
                <a:moveTo>
                  <a:pt x="220" y="77"/>
                </a:moveTo>
                <a:cubicBezTo>
                  <a:pt x="258" y="77"/>
                  <a:pt x="258" y="77"/>
                  <a:pt x="258" y="77"/>
                </a:cubicBezTo>
                <a:cubicBezTo>
                  <a:pt x="258" y="125"/>
                  <a:pt x="258" y="125"/>
                  <a:pt x="258" y="125"/>
                </a:cubicBezTo>
                <a:cubicBezTo>
                  <a:pt x="220" y="94"/>
                  <a:pt x="220" y="94"/>
                  <a:pt x="220" y="94"/>
                </a:cubicBezTo>
                <a:lnTo>
                  <a:pt x="220" y="77"/>
                </a:lnTo>
                <a:close/>
                <a:moveTo>
                  <a:pt x="258" y="200"/>
                </a:moveTo>
                <a:cubicBezTo>
                  <a:pt x="258" y="272"/>
                  <a:pt x="258" y="272"/>
                  <a:pt x="258" y="272"/>
                </a:cubicBezTo>
                <a:cubicBezTo>
                  <a:pt x="208" y="272"/>
                  <a:pt x="208" y="272"/>
                  <a:pt x="208" y="272"/>
                </a:cubicBezTo>
                <a:cubicBezTo>
                  <a:pt x="208" y="185"/>
                  <a:pt x="208" y="185"/>
                  <a:pt x="208" y="185"/>
                </a:cubicBezTo>
                <a:cubicBezTo>
                  <a:pt x="149" y="185"/>
                  <a:pt x="149" y="185"/>
                  <a:pt x="149" y="185"/>
                </a:cubicBezTo>
                <a:cubicBezTo>
                  <a:pt x="149" y="272"/>
                  <a:pt x="149" y="272"/>
                  <a:pt x="149" y="272"/>
                </a:cubicBezTo>
                <a:cubicBezTo>
                  <a:pt x="98" y="272"/>
                  <a:pt x="98" y="272"/>
                  <a:pt x="98" y="272"/>
                </a:cubicBezTo>
                <a:cubicBezTo>
                  <a:pt x="98" y="184"/>
                  <a:pt x="98" y="184"/>
                  <a:pt x="98" y="184"/>
                </a:cubicBezTo>
                <a:cubicBezTo>
                  <a:pt x="178" y="118"/>
                  <a:pt x="178" y="118"/>
                  <a:pt x="178" y="118"/>
                </a:cubicBezTo>
                <a:cubicBezTo>
                  <a:pt x="220" y="152"/>
                  <a:pt x="220" y="152"/>
                  <a:pt x="220" y="152"/>
                </a:cubicBezTo>
                <a:cubicBezTo>
                  <a:pt x="258" y="184"/>
                  <a:pt x="258" y="184"/>
                  <a:pt x="258" y="184"/>
                </a:cubicBezTo>
                <a:lnTo>
                  <a:pt x="258" y="200"/>
                </a:lnTo>
                <a:close/>
                <a:moveTo>
                  <a:pt x="276" y="190"/>
                </a:moveTo>
                <a:cubicBezTo>
                  <a:pt x="258" y="175"/>
                  <a:pt x="258" y="175"/>
                  <a:pt x="258" y="175"/>
                </a:cubicBezTo>
                <a:cubicBezTo>
                  <a:pt x="220" y="144"/>
                  <a:pt x="220" y="144"/>
                  <a:pt x="220" y="144"/>
                </a:cubicBezTo>
                <a:cubicBezTo>
                  <a:pt x="178" y="110"/>
                  <a:pt x="178" y="110"/>
                  <a:pt x="178" y="110"/>
                </a:cubicBezTo>
                <a:cubicBezTo>
                  <a:pt x="98" y="175"/>
                  <a:pt x="98" y="175"/>
                  <a:pt x="98" y="175"/>
                </a:cubicBezTo>
                <a:cubicBezTo>
                  <a:pt x="81" y="190"/>
                  <a:pt x="81" y="190"/>
                  <a:pt x="81" y="190"/>
                </a:cubicBezTo>
                <a:cubicBezTo>
                  <a:pt x="60" y="165"/>
                  <a:pt x="60" y="165"/>
                  <a:pt x="60" y="165"/>
                </a:cubicBezTo>
                <a:cubicBezTo>
                  <a:pt x="178" y="69"/>
                  <a:pt x="178" y="69"/>
                  <a:pt x="178" y="69"/>
                </a:cubicBezTo>
                <a:cubicBezTo>
                  <a:pt x="220" y="102"/>
                  <a:pt x="220" y="102"/>
                  <a:pt x="220" y="102"/>
                </a:cubicBezTo>
                <a:cubicBezTo>
                  <a:pt x="258" y="134"/>
                  <a:pt x="258" y="134"/>
                  <a:pt x="258" y="134"/>
                </a:cubicBezTo>
                <a:cubicBezTo>
                  <a:pt x="296" y="165"/>
                  <a:pt x="296" y="165"/>
                  <a:pt x="296" y="165"/>
                </a:cubicBezTo>
                <a:lnTo>
                  <a:pt x="276" y="190"/>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22" name="原创设计师QQ598969553      _10"/>
          <p:cNvGrpSpPr/>
          <p:nvPr/>
        </p:nvGrpSpPr>
        <p:grpSpPr>
          <a:xfrm>
            <a:off x="366048" y="3679338"/>
            <a:ext cx="615792" cy="614828"/>
            <a:chOff x="3500438" y="4467225"/>
            <a:chExt cx="1014413" cy="1012825"/>
          </a:xfrm>
          <a:solidFill>
            <a:schemeClr val="accent2"/>
          </a:solidFill>
        </p:grpSpPr>
        <p:sp>
          <p:nvSpPr>
            <p:cNvPr id="23" name="Oval 37"/>
            <p:cNvSpPr>
              <a:spLocks noChangeArrowheads="1"/>
            </p:cNvSpPr>
            <p:nvPr/>
          </p:nvSpPr>
          <p:spPr bwMode="auto">
            <a:xfrm>
              <a:off x="4008438" y="4845050"/>
              <a:ext cx="79375"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4" name="Freeform 38"/>
            <p:cNvSpPr>
              <a:spLocks/>
            </p:cNvSpPr>
            <p:nvPr/>
          </p:nvSpPr>
          <p:spPr bwMode="auto">
            <a:xfrm>
              <a:off x="4119563" y="4845050"/>
              <a:ext cx="84138" cy="82550"/>
            </a:xfrm>
            <a:custGeom>
              <a:avLst/>
              <a:gdLst>
                <a:gd name="T0" fmla="*/ 14 w 29"/>
                <a:gd name="T1" fmla="*/ 29 h 29"/>
                <a:gd name="T2" fmla="*/ 15 w 29"/>
                <a:gd name="T3" fmla="*/ 29 h 29"/>
                <a:gd name="T4" fmla="*/ 29 w 29"/>
                <a:gd name="T5" fmla="*/ 14 h 29"/>
                <a:gd name="T6" fmla="*/ 15 w 29"/>
                <a:gd name="T7" fmla="*/ 0 h 29"/>
                <a:gd name="T8" fmla="*/ 14 w 29"/>
                <a:gd name="T9" fmla="*/ 0 h 29"/>
                <a:gd name="T10" fmla="*/ 0 w 29"/>
                <a:gd name="T11" fmla="*/ 14 h 29"/>
                <a:gd name="T12" fmla="*/ 14 w 2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4" y="29"/>
                  </a:moveTo>
                  <a:cubicBezTo>
                    <a:pt x="15" y="29"/>
                    <a:pt x="15" y="29"/>
                    <a:pt x="15" y="29"/>
                  </a:cubicBezTo>
                  <a:cubicBezTo>
                    <a:pt x="23" y="28"/>
                    <a:pt x="29" y="22"/>
                    <a:pt x="29" y="14"/>
                  </a:cubicBezTo>
                  <a:cubicBezTo>
                    <a:pt x="29" y="7"/>
                    <a:pt x="23" y="1"/>
                    <a:pt x="15" y="0"/>
                  </a:cubicBezTo>
                  <a:cubicBezTo>
                    <a:pt x="15" y="0"/>
                    <a:pt x="15" y="0"/>
                    <a:pt x="14" y="0"/>
                  </a:cubicBezTo>
                  <a:cubicBezTo>
                    <a:pt x="7" y="0"/>
                    <a:pt x="0" y="7"/>
                    <a:pt x="0" y="14"/>
                  </a:cubicBezTo>
                  <a:cubicBezTo>
                    <a:pt x="0" y="22"/>
                    <a:pt x="7" y="29"/>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5" name="Oval 39"/>
            <p:cNvSpPr>
              <a:spLocks noChangeArrowheads="1"/>
            </p:cNvSpPr>
            <p:nvPr/>
          </p:nvSpPr>
          <p:spPr bwMode="auto">
            <a:xfrm>
              <a:off x="4235451" y="4845050"/>
              <a:ext cx="80963"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6" name="Oval 40"/>
            <p:cNvSpPr>
              <a:spLocks noChangeArrowheads="1"/>
            </p:cNvSpPr>
            <p:nvPr/>
          </p:nvSpPr>
          <p:spPr bwMode="auto">
            <a:xfrm>
              <a:off x="3895726" y="4845050"/>
              <a:ext cx="80963"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27" name="Freeform 41"/>
            <p:cNvSpPr>
              <a:spLocks noEditPoints="1"/>
            </p:cNvSpPr>
            <p:nvPr/>
          </p:nvSpPr>
          <p:spPr bwMode="auto">
            <a:xfrm>
              <a:off x="3500438" y="4467225"/>
              <a:ext cx="1014413"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30 w 352"/>
                <a:gd name="T11" fmla="*/ 249 h 352"/>
                <a:gd name="T12" fmla="*/ 102 w 352"/>
                <a:gd name="T13" fmla="*/ 249 h 352"/>
                <a:gd name="T14" fmla="*/ 71 w 352"/>
                <a:gd name="T15" fmla="*/ 282 h 352"/>
                <a:gd name="T16" fmla="*/ 71 w 352"/>
                <a:gd name="T17" fmla="*/ 249 h 352"/>
                <a:gd name="T18" fmla="*/ 52 w 352"/>
                <a:gd name="T19" fmla="*/ 249 h 352"/>
                <a:gd name="T20" fmla="*/ 52 w 352"/>
                <a:gd name="T21" fmla="*/ 129 h 352"/>
                <a:gd name="T22" fmla="*/ 108 w 352"/>
                <a:gd name="T23" fmla="*/ 129 h 352"/>
                <a:gd name="T24" fmla="*/ 108 w 352"/>
                <a:gd name="T25" fmla="*/ 206 h 352"/>
                <a:gd name="T26" fmla="*/ 108 w 352"/>
                <a:gd name="T27" fmla="*/ 213 h 352"/>
                <a:gd name="T28" fmla="*/ 114 w 352"/>
                <a:gd name="T29" fmla="*/ 213 h 352"/>
                <a:gd name="T30" fmla="*/ 230 w 352"/>
                <a:gd name="T31" fmla="*/ 213 h 352"/>
                <a:gd name="T32" fmla="*/ 230 w 352"/>
                <a:gd name="T33" fmla="*/ 249 h 352"/>
                <a:gd name="T34" fmla="*/ 299 w 352"/>
                <a:gd name="T35" fmla="*/ 206 h 352"/>
                <a:gd name="T36" fmla="*/ 279 w 352"/>
                <a:gd name="T37" fmla="*/ 206 h 352"/>
                <a:gd name="T38" fmla="*/ 279 w 352"/>
                <a:gd name="T39" fmla="*/ 242 h 352"/>
                <a:gd name="T40" fmla="*/ 247 w 352"/>
                <a:gd name="T41" fmla="*/ 206 h 352"/>
                <a:gd name="T42" fmla="*/ 230 w 352"/>
                <a:gd name="T43" fmla="*/ 206 h 352"/>
                <a:gd name="T44" fmla="*/ 115 w 352"/>
                <a:gd name="T45" fmla="*/ 206 h 352"/>
                <a:gd name="T46" fmla="*/ 115 w 352"/>
                <a:gd name="T47" fmla="*/ 129 h 352"/>
                <a:gd name="T48" fmla="*/ 115 w 352"/>
                <a:gd name="T49" fmla="*/ 82 h 352"/>
                <a:gd name="T50" fmla="*/ 299 w 352"/>
                <a:gd name="T51" fmla="*/ 82 h 352"/>
                <a:gd name="T52" fmla="*/ 299 w 352"/>
                <a:gd name="T53" fmla="*/ 20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230" y="249"/>
                  </a:moveTo>
                  <a:cubicBezTo>
                    <a:pt x="102" y="249"/>
                    <a:pt x="102" y="249"/>
                    <a:pt x="102" y="249"/>
                  </a:cubicBezTo>
                  <a:cubicBezTo>
                    <a:pt x="71" y="282"/>
                    <a:pt x="71" y="282"/>
                    <a:pt x="71" y="282"/>
                  </a:cubicBezTo>
                  <a:cubicBezTo>
                    <a:pt x="71" y="249"/>
                    <a:pt x="71" y="249"/>
                    <a:pt x="71" y="249"/>
                  </a:cubicBezTo>
                  <a:cubicBezTo>
                    <a:pt x="52" y="249"/>
                    <a:pt x="52" y="249"/>
                    <a:pt x="52" y="249"/>
                  </a:cubicBezTo>
                  <a:cubicBezTo>
                    <a:pt x="52" y="129"/>
                    <a:pt x="52" y="129"/>
                    <a:pt x="52" y="129"/>
                  </a:cubicBezTo>
                  <a:cubicBezTo>
                    <a:pt x="108" y="129"/>
                    <a:pt x="108" y="129"/>
                    <a:pt x="108" y="129"/>
                  </a:cubicBezTo>
                  <a:cubicBezTo>
                    <a:pt x="108" y="206"/>
                    <a:pt x="108" y="206"/>
                    <a:pt x="108" y="206"/>
                  </a:cubicBezTo>
                  <a:cubicBezTo>
                    <a:pt x="108" y="213"/>
                    <a:pt x="108" y="213"/>
                    <a:pt x="108" y="213"/>
                  </a:cubicBezTo>
                  <a:cubicBezTo>
                    <a:pt x="114" y="213"/>
                    <a:pt x="114" y="213"/>
                    <a:pt x="114" y="213"/>
                  </a:cubicBezTo>
                  <a:cubicBezTo>
                    <a:pt x="230" y="213"/>
                    <a:pt x="230" y="213"/>
                    <a:pt x="230" y="213"/>
                  </a:cubicBezTo>
                  <a:lnTo>
                    <a:pt x="230" y="249"/>
                  </a:lnTo>
                  <a:close/>
                  <a:moveTo>
                    <a:pt x="299" y="206"/>
                  </a:moveTo>
                  <a:cubicBezTo>
                    <a:pt x="279" y="206"/>
                    <a:pt x="279" y="206"/>
                    <a:pt x="279" y="206"/>
                  </a:cubicBezTo>
                  <a:cubicBezTo>
                    <a:pt x="279" y="242"/>
                    <a:pt x="279" y="242"/>
                    <a:pt x="279" y="242"/>
                  </a:cubicBezTo>
                  <a:cubicBezTo>
                    <a:pt x="247" y="206"/>
                    <a:pt x="247" y="206"/>
                    <a:pt x="247" y="206"/>
                  </a:cubicBezTo>
                  <a:cubicBezTo>
                    <a:pt x="230" y="206"/>
                    <a:pt x="230" y="206"/>
                    <a:pt x="230" y="206"/>
                  </a:cubicBezTo>
                  <a:cubicBezTo>
                    <a:pt x="115" y="206"/>
                    <a:pt x="115" y="206"/>
                    <a:pt x="115" y="206"/>
                  </a:cubicBezTo>
                  <a:cubicBezTo>
                    <a:pt x="115" y="129"/>
                    <a:pt x="115" y="129"/>
                    <a:pt x="115" y="129"/>
                  </a:cubicBezTo>
                  <a:cubicBezTo>
                    <a:pt x="115" y="82"/>
                    <a:pt x="115" y="82"/>
                    <a:pt x="115" y="82"/>
                  </a:cubicBezTo>
                  <a:cubicBezTo>
                    <a:pt x="299" y="82"/>
                    <a:pt x="299" y="82"/>
                    <a:pt x="299" y="82"/>
                  </a:cubicBezTo>
                  <a:lnTo>
                    <a:pt x="29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28" name="原创设计师QQ598969553      _11"/>
          <p:cNvGrpSpPr/>
          <p:nvPr/>
        </p:nvGrpSpPr>
        <p:grpSpPr>
          <a:xfrm>
            <a:off x="1895408" y="3146423"/>
            <a:ext cx="415347" cy="418237"/>
            <a:chOff x="6019801" y="3589338"/>
            <a:chExt cx="684213" cy="688975"/>
          </a:xfrm>
          <a:solidFill>
            <a:schemeClr val="accent2"/>
          </a:solidFill>
        </p:grpSpPr>
        <p:sp>
          <p:nvSpPr>
            <p:cNvPr id="29" name="Freeform 42"/>
            <p:cNvSpPr>
              <a:spLocks noEditPoints="1"/>
            </p:cNvSpPr>
            <p:nvPr/>
          </p:nvSpPr>
          <p:spPr bwMode="auto">
            <a:xfrm>
              <a:off x="6169026" y="3857625"/>
              <a:ext cx="236538" cy="234950"/>
            </a:xfrm>
            <a:custGeom>
              <a:avLst/>
              <a:gdLst>
                <a:gd name="T0" fmla="*/ 5 w 82"/>
                <a:gd name="T1" fmla="*/ 60 h 82"/>
                <a:gd name="T2" fmla="*/ 7 w 82"/>
                <a:gd name="T3" fmla="*/ 64 h 82"/>
                <a:gd name="T4" fmla="*/ 9 w 82"/>
                <a:gd name="T5" fmla="*/ 66 h 82"/>
                <a:gd name="T6" fmla="*/ 10 w 82"/>
                <a:gd name="T7" fmla="*/ 68 h 82"/>
                <a:gd name="T8" fmla="*/ 12 w 82"/>
                <a:gd name="T9" fmla="*/ 70 h 82"/>
                <a:gd name="T10" fmla="*/ 15 w 82"/>
                <a:gd name="T11" fmla="*/ 72 h 82"/>
                <a:gd name="T12" fmla="*/ 17 w 82"/>
                <a:gd name="T13" fmla="*/ 74 h 82"/>
                <a:gd name="T14" fmla="*/ 20 w 82"/>
                <a:gd name="T15" fmla="*/ 76 h 82"/>
                <a:gd name="T16" fmla="*/ 29 w 82"/>
                <a:gd name="T17" fmla="*/ 80 h 82"/>
                <a:gd name="T18" fmla="*/ 41 w 82"/>
                <a:gd name="T19" fmla="*/ 82 h 82"/>
                <a:gd name="T20" fmla="*/ 71 w 82"/>
                <a:gd name="T21" fmla="*/ 68 h 82"/>
                <a:gd name="T22" fmla="*/ 75 w 82"/>
                <a:gd name="T23" fmla="*/ 64 h 82"/>
                <a:gd name="T24" fmla="*/ 79 w 82"/>
                <a:gd name="T25" fmla="*/ 55 h 82"/>
                <a:gd name="T26" fmla="*/ 82 w 82"/>
                <a:gd name="T27" fmla="*/ 41 h 82"/>
                <a:gd name="T28" fmla="*/ 82 w 82"/>
                <a:gd name="T29" fmla="*/ 37 h 82"/>
                <a:gd name="T30" fmla="*/ 81 w 82"/>
                <a:gd name="T31" fmla="*/ 33 h 82"/>
                <a:gd name="T32" fmla="*/ 79 w 82"/>
                <a:gd name="T33" fmla="*/ 25 h 82"/>
                <a:gd name="T34" fmla="*/ 77 w 82"/>
                <a:gd name="T35" fmla="*/ 22 h 82"/>
                <a:gd name="T36" fmla="*/ 75 w 82"/>
                <a:gd name="T37" fmla="*/ 18 h 82"/>
                <a:gd name="T38" fmla="*/ 71 w 82"/>
                <a:gd name="T39" fmla="*/ 14 h 82"/>
                <a:gd name="T40" fmla="*/ 41 w 82"/>
                <a:gd name="T41" fmla="*/ 0 h 82"/>
                <a:gd name="T42" fmla="*/ 12 w 82"/>
                <a:gd name="T43" fmla="*/ 13 h 82"/>
                <a:gd name="T44" fmla="*/ 10 w 82"/>
                <a:gd name="T45" fmla="*/ 15 h 82"/>
                <a:gd name="T46" fmla="*/ 7 w 82"/>
                <a:gd name="T47" fmla="*/ 18 h 82"/>
                <a:gd name="T48" fmla="*/ 5 w 82"/>
                <a:gd name="T49" fmla="*/ 22 h 82"/>
                <a:gd name="T50" fmla="*/ 4 w 82"/>
                <a:gd name="T51" fmla="*/ 25 h 82"/>
                <a:gd name="T52" fmla="*/ 1 w 82"/>
                <a:gd name="T53" fmla="*/ 33 h 82"/>
                <a:gd name="T54" fmla="*/ 1 w 82"/>
                <a:gd name="T55" fmla="*/ 37 h 82"/>
                <a:gd name="T56" fmla="*/ 0 w 82"/>
                <a:gd name="T57" fmla="*/ 41 h 82"/>
                <a:gd name="T58" fmla="*/ 3 w 82"/>
                <a:gd name="T59" fmla="*/ 55 h 82"/>
                <a:gd name="T60" fmla="*/ 5 w 82"/>
                <a:gd name="T61" fmla="*/ 60 h 82"/>
                <a:gd name="T62" fmla="*/ 41 w 82"/>
                <a:gd name="T63" fmla="*/ 12 h 82"/>
                <a:gd name="T64" fmla="*/ 70 w 82"/>
                <a:gd name="T65" fmla="*/ 41 h 82"/>
                <a:gd name="T66" fmla="*/ 41 w 82"/>
                <a:gd name="T67" fmla="*/ 70 h 82"/>
                <a:gd name="T68" fmla="*/ 12 w 82"/>
                <a:gd name="T69" fmla="*/ 41 h 82"/>
                <a:gd name="T70" fmla="*/ 41 w 82"/>
                <a:gd name="T71"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82">
                  <a:moveTo>
                    <a:pt x="5" y="60"/>
                  </a:moveTo>
                  <a:cubicBezTo>
                    <a:pt x="6" y="62"/>
                    <a:pt x="7" y="63"/>
                    <a:pt x="7" y="64"/>
                  </a:cubicBezTo>
                  <a:cubicBezTo>
                    <a:pt x="8" y="64"/>
                    <a:pt x="8" y="65"/>
                    <a:pt x="9" y="66"/>
                  </a:cubicBezTo>
                  <a:cubicBezTo>
                    <a:pt x="9" y="66"/>
                    <a:pt x="10" y="67"/>
                    <a:pt x="10" y="68"/>
                  </a:cubicBezTo>
                  <a:cubicBezTo>
                    <a:pt x="11" y="68"/>
                    <a:pt x="12" y="69"/>
                    <a:pt x="12" y="70"/>
                  </a:cubicBezTo>
                  <a:cubicBezTo>
                    <a:pt x="13" y="71"/>
                    <a:pt x="14" y="72"/>
                    <a:pt x="15" y="72"/>
                  </a:cubicBezTo>
                  <a:cubicBezTo>
                    <a:pt x="16" y="73"/>
                    <a:pt x="16" y="73"/>
                    <a:pt x="17" y="74"/>
                  </a:cubicBezTo>
                  <a:cubicBezTo>
                    <a:pt x="18" y="74"/>
                    <a:pt x="19" y="75"/>
                    <a:pt x="20" y="76"/>
                  </a:cubicBezTo>
                  <a:cubicBezTo>
                    <a:pt x="23" y="78"/>
                    <a:pt x="26" y="79"/>
                    <a:pt x="29" y="80"/>
                  </a:cubicBezTo>
                  <a:cubicBezTo>
                    <a:pt x="33" y="81"/>
                    <a:pt x="37" y="82"/>
                    <a:pt x="41" y="82"/>
                  </a:cubicBezTo>
                  <a:cubicBezTo>
                    <a:pt x="53" y="82"/>
                    <a:pt x="64" y="77"/>
                    <a:pt x="71" y="68"/>
                  </a:cubicBezTo>
                  <a:cubicBezTo>
                    <a:pt x="73" y="67"/>
                    <a:pt x="74" y="65"/>
                    <a:pt x="75" y="64"/>
                  </a:cubicBezTo>
                  <a:cubicBezTo>
                    <a:pt x="77" y="61"/>
                    <a:pt x="78" y="58"/>
                    <a:pt x="79" y="55"/>
                  </a:cubicBezTo>
                  <a:cubicBezTo>
                    <a:pt x="81" y="51"/>
                    <a:pt x="82" y="46"/>
                    <a:pt x="82" y="41"/>
                  </a:cubicBezTo>
                  <a:cubicBezTo>
                    <a:pt x="82" y="40"/>
                    <a:pt x="82" y="38"/>
                    <a:pt x="82" y="37"/>
                  </a:cubicBezTo>
                  <a:cubicBezTo>
                    <a:pt x="81" y="36"/>
                    <a:pt x="81" y="34"/>
                    <a:pt x="81" y="33"/>
                  </a:cubicBezTo>
                  <a:cubicBezTo>
                    <a:pt x="80" y="30"/>
                    <a:pt x="80" y="28"/>
                    <a:pt x="79" y="25"/>
                  </a:cubicBezTo>
                  <a:cubicBezTo>
                    <a:pt x="78" y="24"/>
                    <a:pt x="78" y="23"/>
                    <a:pt x="77" y="22"/>
                  </a:cubicBezTo>
                  <a:cubicBezTo>
                    <a:pt x="76" y="20"/>
                    <a:pt x="76" y="19"/>
                    <a:pt x="75" y="18"/>
                  </a:cubicBezTo>
                  <a:cubicBezTo>
                    <a:pt x="74" y="17"/>
                    <a:pt x="73" y="15"/>
                    <a:pt x="71" y="14"/>
                  </a:cubicBezTo>
                  <a:cubicBezTo>
                    <a:pt x="64" y="5"/>
                    <a:pt x="53" y="0"/>
                    <a:pt x="41" y="0"/>
                  </a:cubicBezTo>
                  <a:cubicBezTo>
                    <a:pt x="30" y="0"/>
                    <a:pt x="19" y="5"/>
                    <a:pt x="12" y="13"/>
                  </a:cubicBezTo>
                  <a:cubicBezTo>
                    <a:pt x="11" y="14"/>
                    <a:pt x="10" y="14"/>
                    <a:pt x="10" y="15"/>
                  </a:cubicBezTo>
                  <a:cubicBezTo>
                    <a:pt x="9" y="16"/>
                    <a:pt x="8" y="17"/>
                    <a:pt x="7" y="18"/>
                  </a:cubicBezTo>
                  <a:cubicBezTo>
                    <a:pt x="7" y="19"/>
                    <a:pt x="6" y="20"/>
                    <a:pt x="5" y="22"/>
                  </a:cubicBezTo>
                  <a:cubicBezTo>
                    <a:pt x="5" y="23"/>
                    <a:pt x="4" y="24"/>
                    <a:pt x="4" y="25"/>
                  </a:cubicBezTo>
                  <a:cubicBezTo>
                    <a:pt x="3" y="28"/>
                    <a:pt x="2" y="30"/>
                    <a:pt x="1" y="33"/>
                  </a:cubicBezTo>
                  <a:cubicBezTo>
                    <a:pt x="1" y="34"/>
                    <a:pt x="1" y="36"/>
                    <a:pt x="1" y="37"/>
                  </a:cubicBezTo>
                  <a:cubicBezTo>
                    <a:pt x="0" y="38"/>
                    <a:pt x="0" y="40"/>
                    <a:pt x="0" y="41"/>
                  </a:cubicBezTo>
                  <a:cubicBezTo>
                    <a:pt x="0" y="46"/>
                    <a:pt x="1" y="51"/>
                    <a:pt x="3" y="55"/>
                  </a:cubicBezTo>
                  <a:cubicBezTo>
                    <a:pt x="4" y="57"/>
                    <a:pt x="4" y="59"/>
                    <a:pt x="5" y="60"/>
                  </a:cubicBezTo>
                  <a:close/>
                  <a:moveTo>
                    <a:pt x="41" y="12"/>
                  </a:moveTo>
                  <a:cubicBezTo>
                    <a:pt x="57" y="12"/>
                    <a:pt x="70" y="25"/>
                    <a:pt x="70" y="41"/>
                  </a:cubicBezTo>
                  <a:cubicBezTo>
                    <a:pt x="70" y="57"/>
                    <a:pt x="57" y="70"/>
                    <a:pt x="41" y="70"/>
                  </a:cubicBezTo>
                  <a:cubicBezTo>
                    <a:pt x="25" y="70"/>
                    <a:pt x="12" y="57"/>
                    <a:pt x="12" y="41"/>
                  </a:cubicBezTo>
                  <a:cubicBezTo>
                    <a:pt x="12" y="25"/>
                    <a:pt x="2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0" name="Freeform 43"/>
            <p:cNvSpPr>
              <a:spLocks noEditPoints="1"/>
            </p:cNvSpPr>
            <p:nvPr/>
          </p:nvSpPr>
          <p:spPr bwMode="auto">
            <a:xfrm>
              <a:off x="6019801" y="3589338"/>
              <a:ext cx="684213" cy="688975"/>
            </a:xfrm>
            <a:custGeom>
              <a:avLst/>
              <a:gdLst>
                <a:gd name="T0" fmla="*/ 119 w 238"/>
                <a:gd name="T1" fmla="*/ 0 h 239"/>
                <a:gd name="T2" fmla="*/ 0 w 238"/>
                <a:gd name="T3" fmla="*/ 119 h 239"/>
                <a:gd name="T4" fmla="*/ 119 w 238"/>
                <a:gd name="T5" fmla="*/ 239 h 239"/>
                <a:gd name="T6" fmla="*/ 238 w 238"/>
                <a:gd name="T7" fmla="*/ 119 h 239"/>
                <a:gd name="T8" fmla="*/ 119 w 238"/>
                <a:gd name="T9" fmla="*/ 0 h 239"/>
                <a:gd name="T10" fmla="*/ 139 w 238"/>
                <a:gd name="T11" fmla="*/ 66 h 239"/>
                <a:gd name="T12" fmla="*/ 166 w 238"/>
                <a:gd name="T13" fmla="*/ 66 h 239"/>
                <a:gd name="T14" fmla="*/ 166 w 238"/>
                <a:gd name="T15" fmla="*/ 78 h 239"/>
                <a:gd name="T16" fmla="*/ 139 w 238"/>
                <a:gd name="T17" fmla="*/ 78 h 239"/>
                <a:gd name="T18" fmla="*/ 139 w 238"/>
                <a:gd name="T19" fmla="*/ 66 h 239"/>
                <a:gd name="T20" fmla="*/ 182 w 238"/>
                <a:gd name="T21" fmla="*/ 186 h 239"/>
                <a:gd name="T22" fmla="*/ 40 w 238"/>
                <a:gd name="T23" fmla="*/ 186 h 239"/>
                <a:gd name="T24" fmla="*/ 40 w 238"/>
                <a:gd name="T25" fmla="*/ 82 h 239"/>
                <a:gd name="T26" fmla="*/ 182 w 238"/>
                <a:gd name="T27" fmla="*/ 82 h 239"/>
                <a:gd name="T28" fmla="*/ 182 w 238"/>
                <a:gd name="T29" fmla="*/ 18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39">
                  <a:moveTo>
                    <a:pt x="119" y="0"/>
                  </a:moveTo>
                  <a:cubicBezTo>
                    <a:pt x="53" y="0"/>
                    <a:pt x="0" y="54"/>
                    <a:pt x="0" y="119"/>
                  </a:cubicBezTo>
                  <a:cubicBezTo>
                    <a:pt x="0" y="185"/>
                    <a:pt x="53" y="239"/>
                    <a:pt x="119" y="239"/>
                  </a:cubicBezTo>
                  <a:cubicBezTo>
                    <a:pt x="185" y="239"/>
                    <a:pt x="238" y="185"/>
                    <a:pt x="238" y="119"/>
                  </a:cubicBezTo>
                  <a:cubicBezTo>
                    <a:pt x="238" y="54"/>
                    <a:pt x="185" y="0"/>
                    <a:pt x="119" y="0"/>
                  </a:cubicBezTo>
                  <a:close/>
                  <a:moveTo>
                    <a:pt x="139" y="66"/>
                  </a:moveTo>
                  <a:cubicBezTo>
                    <a:pt x="166" y="66"/>
                    <a:pt x="166" y="66"/>
                    <a:pt x="166" y="66"/>
                  </a:cubicBezTo>
                  <a:cubicBezTo>
                    <a:pt x="166" y="78"/>
                    <a:pt x="166" y="78"/>
                    <a:pt x="166" y="78"/>
                  </a:cubicBezTo>
                  <a:cubicBezTo>
                    <a:pt x="139" y="78"/>
                    <a:pt x="139" y="78"/>
                    <a:pt x="139" y="78"/>
                  </a:cubicBezTo>
                  <a:lnTo>
                    <a:pt x="139" y="66"/>
                  </a:lnTo>
                  <a:close/>
                  <a:moveTo>
                    <a:pt x="182" y="186"/>
                  </a:moveTo>
                  <a:cubicBezTo>
                    <a:pt x="40" y="186"/>
                    <a:pt x="40" y="186"/>
                    <a:pt x="40" y="186"/>
                  </a:cubicBezTo>
                  <a:cubicBezTo>
                    <a:pt x="40" y="82"/>
                    <a:pt x="40" y="82"/>
                    <a:pt x="40" y="82"/>
                  </a:cubicBezTo>
                  <a:cubicBezTo>
                    <a:pt x="182" y="82"/>
                    <a:pt x="182" y="82"/>
                    <a:pt x="182" y="82"/>
                  </a:cubicBezTo>
                  <a:lnTo>
                    <a:pt x="18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1" name="Rectangle 44"/>
            <p:cNvSpPr>
              <a:spLocks noChangeArrowheads="1"/>
            </p:cNvSpPr>
            <p:nvPr/>
          </p:nvSpPr>
          <p:spPr bwMode="auto">
            <a:xfrm>
              <a:off x="6416676" y="3860800"/>
              <a:ext cx="841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32" name="原创设计师QQ598969553      _12"/>
          <p:cNvSpPr>
            <a:spLocks noEditPoints="1"/>
          </p:cNvSpPr>
          <p:nvPr/>
        </p:nvSpPr>
        <p:spPr bwMode="auto">
          <a:xfrm>
            <a:off x="1389063" y="1347788"/>
            <a:ext cx="596900" cy="598487"/>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33" name="原创设计师QQ598969553      _13"/>
          <p:cNvGrpSpPr/>
          <p:nvPr/>
        </p:nvGrpSpPr>
        <p:grpSpPr>
          <a:xfrm>
            <a:off x="3152047" y="3663918"/>
            <a:ext cx="616756" cy="616756"/>
            <a:chOff x="8089901" y="4441825"/>
            <a:chExt cx="1016000" cy="1016000"/>
          </a:xfrm>
          <a:solidFill>
            <a:schemeClr val="accent2"/>
          </a:solidFill>
        </p:grpSpPr>
        <p:sp>
          <p:nvSpPr>
            <p:cNvPr id="34" name="Rectangle 46"/>
            <p:cNvSpPr>
              <a:spLocks noChangeArrowheads="1"/>
            </p:cNvSpPr>
            <p:nvPr/>
          </p:nvSpPr>
          <p:spPr bwMode="auto">
            <a:xfrm>
              <a:off x="8507413" y="4703763"/>
              <a:ext cx="255588" cy="134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5" name="Freeform 47"/>
            <p:cNvSpPr>
              <a:spLocks noEditPoints="1"/>
            </p:cNvSpPr>
            <p:nvPr/>
          </p:nvSpPr>
          <p:spPr bwMode="auto">
            <a:xfrm>
              <a:off x="8089901" y="4441825"/>
              <a:ext cx="1016000" cy="1016000"/>
            </a:xfrm>
            <a:custGeom>
              <a:avLst/>
              <a:gdLst>
                <a:gd name="T0" fmla="*/ 176 w 353"/>
                <a:gd name="T1" fmla="*/ 0 h 353"/>
                <a:gd name="T2" fmla="*/ 0 w 353"/>
                <a:gd name="T3" fmla="*/ 176 h 353"/>
                <a:gd name="T4" fmla="*/ 176 w 353"/>
                <a:gd name="T5" fmla="*/ 353 h 353"/>
                <a:gd name="T6" fmla="*/ 353 w 353"/>
                <a:gd name="T7" fmla="*/ 176 h 353"/>
                <a:gd name="T8" fmla="*/ 176 w 353"/>
                <a:gd name="T9" fmla="*/ 0 h 353"/>
                <a:gd name="T10" fmla="*/ 271 w 353"/>
                <a:gd name="T11" fmla="*/ 280 h 353"/>
                <a:gd name="T12" fmla="*/ 107 w 353"/>
                <a:gd name="T13" fmla="*/ 280 h 353"/>
                <a:gd name="T14" fmla="*/ 107 w 353"/>
                <a:gd name="T15" fmla="*/ 257 h 353"/>
                <a:gd name="T16" fmla="*/ 98 w 353"/>
                <a:gd name="T17" fmla="*/ 259 h 353"/>
                <a:gd name="T18" fmla="*/ 93 w 353"/>
                <a:gd name="T19" fmla="*/ 278 h 353"/>
                <a:gd name="T20" fmla="*/ 82 w 353"/>
                <a:gd name="T21" fmla="*/ 278 h 353"/>
                <a:gd name="T22" fmla="*/ 89 w 353"/>
                <a:gd name="T23" fmla="*/ 251 h 353"/>
                <a:gd name="T24" fmla="*/ 107 w 353"/>
                <a:gd name="T25" fmla="*/ 245 h 353"/>
                <a:gd name="T26" fmla="*/ 107 w 353"/>
                <a:gd name="T27" fmla="*/ 213 h 353"/>
                <a:gd name="T28" fmla="*/ 98 w 353"/>
                <a:gd name="T29" fmla="*/ 215 h 353"/>
                <a:gd name="T30" fmla="*/ 93 w 353"/>
                <a:gd name="T31" fmla="*/ 234 h 353"/>
                <a:gd name="T32" fmla="*/ 82 w 353"/>
                <a:gd name="T33" fmla="*/ 234 h 353"/>
                <a:gd name="T34" fmla="*/ 89 w 353"/>
                <a:gd name="T35" fmla="*/ 207 h 353"/>
                <a:gd name="T36" fmla="*/ 107 w 353"/>
                <a:gd name="T37" fmla="*/ 201 h 353"/>
                <a:gd name="T38" fmla="*/ 107 w 353"/>
                <a:gd name="T39" fmla="*/ 169 h 353"/>
                <a:gd name="T40" fmla="*/ 98 w 353"/>
                <a:gd name="T41" fmla="*/ 171 h 353"/>
                <a:gd name="T42" fmla="*/ 93 w 353"/>
                <a:gd name="T43" fmla="*/ 190 h 353"/>
                <a:gd name="T44" fmla="*/ 82 w 353"/>
                <a:gd name="T45" fmla="*/ 190 h 353"/>
                <a:gd name="T46" fmla="*/ 89 w 353"/>
                <a:gd name="T47" fmla="*/ 163 h 353"/>
                <a:gd name="T48" fmla="*/ 107 w 353"/>
                <a:gd name="T49" fmla="*/ 157 h 353"/>
                <a:gd name="T50" fmla="*/ 107 w 353"/>
                <a:gd name="T51" fmla="*/ 125 h 353"/>
                <a:gd name="T52" fmla="*/ 98 w 353"/>
                <a:gd name="T53" fmla="*/ 127 h 353"/>
                <a:gd name="T54" fmla="*/ 93 w 353"/>
                <a:gd name="T55" fmla="*/ 146 h 353"/>
                <a:gd name="T56" fmla="*/ 82 w 353"/>
                <a:gd name="T57" fmla="*/ 146 h 353"/>
                <a:gd name="T58" fmla="*/ 89 w 353"/>
                <a:gd name="T59" fmla="*/ 119 h 353"/>
                <a:gd name="T60" fmla="*/ 107 w 353"/>
                <a:gd name="T61" fmla="*/ 113 h 353"/>
                <a:gd name="T62" fmla="*/ 107 w 353"/>
                <a:gd name="T63" fmla="*/ 81 h 353"/>
                <a:gd name="T64" fmla="*/ 98 w 353"/>
                <a:gd name="T65" fmla="*/ 83 h 353"/>
                <a:gd name="T66" fmla="*/ 93 w 353"/>
                <a:gd name="T67" fmla="*/ 102 h 353"/>
                <a:gd name="T68" fmla="*/ 82 w 353"/>
                <a:gd name="T69" fmla="*/ 102 h 353"/>
                <a:gd name="T70" fmla="*/ 89 w 353"/>
                <a:gd name="T71" fmla="*/ 75 h 353"/>
                <a:gd name="T72" fmla="*/ 107 w 353"/>
                <a:gd name="T73" fmla="*/ 69 h 353"/>
                <a:gd name="T74" fmla="*/ 107 w 353"/>
                <a:gd name="T75" fmla="*/ 69 h 353"/>
                <a:gd name="T76" fmla="*/ 271 w 353"/>
                <a:gd name="T77" fmla="*/ 69 h 353"/>
                <a:gd name="T78" fmla="*/ 271 w 353"/>
                <a:gd name="T79" fmla="*/ 2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176" y="0"/>
                  </a:moveTo>
                  <a:cubicBezTo>
                    <a:pt x="79" y="0"/>
                    <a:pt x="0" y="79"/>
                    <a:pt x="0" y="176"/>
                  </a:cubicBezTo>
                  <a:cubicBezTo>
                    <a:pt x="0" y="274"/>
                    <a:pt x="79" y="353"/>
                    <a:pt x="176" y="353"/>
                  </a:cubicBezTo>
                  <a:cubicBezTo>
                    <a:pt x="274" y="353"/>
                    <a:pt x="353" y="274"/>
                    <a:pt x="353" y="176"/>
                  </a:cubicBezTo>
                  <a:cubicBezTo>
                    <a:pt x="353" y="79"/>
                    <a:pt x="274" y="0"/>
                    <a:pt x="176" y="0"/>
                  </a:cubicBezTo>
                  <a:close/>
                  <a:moveTo>
                    <a:pt x="271" y="280"/>
                  </a:moveTo>
                  <a:cubicBezTo>
                    <a:pt x="107" y="280"/>
                    <a:pt x="107" y="280"/>
                    <a:pt x="107" y="280"/>
                  </a:cubicBezTo>
                  <a:cubicBezTo>
                    <a:pt x="107" y="257"/>
                    <a:pt x="107" y="257"/>
                    <a:pt x="107" y="257"/>
                  </a:cubicBezTo>
                  <a:cubicBezTo>
                    <a:pt x="104" y="257"/>
                    <a:pt x="100" y="257"/>
                    <a:pt x="98" y="259"/>
                  </a:cubicBezTo>
                  <a:cubicBezTo>
                    <a:pt x="92" y="263"/>
                    <a:pt x="93" y="272"/>
                    <a:pt x="93" y="278"/>
                  </a:cubicBezTo>
                  <a:cubicBezTo>
                    <a:pt x="94" y="285"/>
                    <a:pt x="82" y="285"/>
                    <a:pt x="82" y="278"/>
                  </a:cubicBezTo>
                  <a:cubicBezTo>
                    <a:pt x="81" y="268"/>
                    <a:pt x="82" y="258"/>
                    <a:pt x="89" y="251"/>
                  </a:cubicBezTo>
                  <a:cubicBezTo>
                    <a:pt x="94" y="247"/>
                    <a:pt x="101" y="245"/>
                    <a:pt x="107" y="245"/>
                  </a:cubicBezTo>
                  <a:cubicBezTo>
                    <a:pt x="107" y="213"/>
                    <a:pt x="107" y="213"/>
                    <a:pt x="107" y="213"/>
                  </a:cubicBezTo>
                  <a:cubicBezTo>
                    <a:pt x="104" y="213"/>
                    <a:pt x="100" y="213"/>
                    <a:pt x="98" y="215"/>
                  </a:cubicBezTo>
                  <a:cubicBezTo>
                    <a:pt x="92" y="219"/>
                    <a:pt x="93" y="228"/>
                    <a:pt x="93" y="234"/>
                  </a:cubicBezTo>
                  <a:cubicBezTo>
                    <a:pt x="94" y="241"/>
                    <a:pt x="82" y="241"/>
                    <a:pt x="82" y="234"/>
                  </a:cubicBezTo>
                  <a:cubicBezTo>
                    <a:pt x="81" y="224"/>
                    <a:pt x="82" y="214"/>
                    <a:pt x="89" y="207"/>
                  </a:cubicBezTo>
                  <a:cubicBezTo>
                    <a:pt x="94" y="202"/>
                    <a:pt x="101" y="201"/>
                    <a:pt x="107" y="201"/>
                  </a:cubicBezTo>
                  <a:cubicBezTo>
                    <a:pt x="107" y="169"/>
                    <a:pt x="107" y="169"/>
                    <a:pt x="107" y="169"/>
                  </a:cubicBezTo>
                  <a:cubicBezTo>
                    <a:pt x="104" y="169"/>
                    <a:pt x="100" y="169"/>
                    <a:pt x="98" y="171"/>
                  </a:cubicBezTo>
                  <a:cubicBezTo>
                    <a:pt x="92" y="175"/>
                    <a:pt x="93" y="184"/>
                    <a:pt x="93" y="190"/>
                  </a:cubicBezTo>
                  <a:cubicBezTo>
                    <a:pt x="94" y="197"/>
                    <a:pt x="82" y="197"/>
                    <a:pt x="82" y="190"/>
                  </a:cubicBezTo>
                  <a:cubicBezTo>
                    <a:pt x="81" y="180"/>
                    <a:pt x="82" y="170"/>
                    <a:pt x="89" y="163"/>
                  </a:cubicBezTo>
                  <a:cubicBezTo>
                    <a:pt x="94" y="158"/>
                    <a:pt x="101" y="157"/>
                    <a:pt x="107" y="157"/>
                  </a:cubicBezTo>
                  <a:cubicBezTo>
                    <a:pt x="107" y="125"/>
                    <a:pt x="107" y="125"/>
                    <a:pt x="107" y="125"/>
                  </a:cubicBezTo>
                  <a:cubicBezTo>
                    <a:pt x="104" y="125"/>
                    <a:pt x="100" y="125"/>
                    <a:pt x="98" y="127"/>
                  </a:cubicBezTo>
                  <a:cubicBezTo>
                    <a:pt x="92" y="131"/>
                    <a:pt x="93" y="140"/>
                    <a:pt x="93" y="146"/>
                  </a:cubicBezTo>
                  <a:cubicBezTo>
                    <a:pt x="94" y="153"/>
                    <a:pt x="82" y="153"/>
                    <a:pt x="82" y="146"/>
                  </a:cubicBezTo>
                  <a:cubicBezTo>
                    <a:pt x="81" y="136"/>
                    <a:pt x="82" y="126"/>
                    <a:pt x="89" y="119"/>
                  </a:cubicBezTo>
                  <a:cubicBezTo>
                    <a:pt x="94" y="114"/>
                    <a:pt x="101" y="113"/>
                    <a:pt x="107" y="113"/>
                  </a:cubicBezTo>
                  <a:cubicBezTo>
                    <a:pt x="107" y="81"/>
                    <a:pt x="107" y="81"/>
                    <a:pt x="107" y="81"/>
                  </a:cubicBezTo>
                  <a:cubicBezTo>
                    <a:pt x="104" y="81"/>
                    <a:pt x="100" y="81"/>
                    <a:pt x="98" y="83"/>
                  </a:cubicBezTo>
                  <a:cubicBezTo>
                    <a:pt x="92" y="87"/>
                    <a:pt x="93" y="96"/>
                    <a:pt x="93" y="102"/>
                  </a:cubicBezTo>
                  <a:cubicBezTo>
                    <a:pt x="94" y="109"/>
                    <a:pt x="82" y="109"/>
                    <a:pt x="82" y="102"/>
                  </a:cubicBezTo>
                  <a:cubicBezTo>
                    <a:pt x="81" y="92"/>
                    <a:pt x="82" y="82"/>
                    <a:pt x="89" y="75"/>
                  </a:cubicBezTo>
                  <a:cubicBezTo>
                    <a:pt x="94" y="70"/>
                    <a:pt x="101" y="69"/>
                    <a:pt x="107" y="69"/>
                  </a:cubicBezTo>
                  <a:cubicBezTo>
                    <a:pt x="107" y="69"/>
                    <a:pt x="107" y="69"/>
                    <a:pt x="107" y="69"/>
                  </a:cubicBezTo>
                  <a:cubicBezTo>
                    <a:pt x="271" y="69"/>
                    <a:pt x="271" y="69"/>
                    <a:pt x="271" y="69"/>
                  </a:cubicBezTo>
                  <a:lnTo>
                    <a:pt x="271"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36" name="原创设计师QQ598969553      _14"/>
          <p:cNvGrpSpPr/>
          <p:nvPr/>
        </p:nvGrpSpPr>
        <p:grpSpPr>
          <a:xfrm>
            <a:off x="2561310" y="2295493"/>
            <a:ext cx="501114" cy="500151"/>
            <a:chOff x="7116763" y="2187575"/>
            <a:chExt cx="825500" cy="823913"/>
          </a:xfrm>
          <a:solidFill>
            <a:schemeClr val="accent2"/>
          </a:solidFill>
        </p:grpSpPr>
        <p:sp>
          <p:nvSpPr>
            <p:cNvPr id="37" name="Freeform 48"/>
            <p:cNvSpPr>
              <a:spLocks/>
            </p:cNvSpPr>
            <p:nvPr/>
          </p:nvSpPr>
          <p:spPr bwMode="auto">
            <a:xfrm>
              <a:off x="7473951" y="2566988"/>
              <a:ext cx="71438" cy="98425"/>
            </a:xfrm>
            <a:custGeom>
              <a:avLst/>
              <a:gdLst>
                <a:gd name="T0" fmla="*/ 0 w 25"/>
                <a:gd name="T1" fmla="*/ 32 h 34"/>
                <a:gd name="T2" fmla="*/ 3 w 25"/>
                <a:gd name="T3" fmla="*/ 34 h 34"/>
                <a:gd name="T4" fmla="*/ 25 w 25"/>
                <a:gd name="T5" fmla="*/ 0 h 34"/>
                <a:gd name="T6" fmla="*/ 13 w 25"/>
                <a:gd name="T7" fmla="*/ 4 h 34"/>
                <a:gd name="T8" fmla="*/ 0 w 25"/>
                <a:gd name="T9" fmla="*/ 32 h 34"/>
              </a:gdLst>
              <a:ahLst/>
              <a:cxnLst>
                <a:cxn ang="0">
                  <a:pos x="T0" y="T1"/>
                </a:cxn>
                <a:cxn ang="0">
                  <a:pos x="T2" y="T3"/>
                </a:cxn>
                <a:cxn ang="0">
                  <a:pos x="T4" y="T5"/>
                </a:cxn>
                <a:cxn ang="0">
                  <a:pos x="T6" y="T7"/>
                </a:cxn>
                <a:cxn ang="0">
                  <a:pos x="T8" y="T9"/>
                </a:cxn>
              </a:cxnLst>
              <a:rect l="0" t="0" r="r" b="b"/>
              <a:pathLst>
                <a:path w="25" h="34">
                  <a:moveTo>
                    <a:pt x="0" y="32"/>
                  </a:moveTo>
                  <a:cubicBezTo>
                    <a:pt x="0" y="34"/>
                    <a:pt x="2" y="34"/>
                    <a:pt x="3" y="34"/>
                  </a:cubicBezTo>
                  <a:cubicBezTo>
                    <a:pt x="9" y="34"/>
                    <a:pt x="18" y="28"/>
                    <a:pt x="25" y="0"/>
                  </a:cubicBezTo>
                  <a:cubicBezTo>
                    <a:pt x="20" y="0"/>
                    <a:pt x="15" y="2"/>
                    <a:pt x="13" y="4"/>
                  </a:cubicBezTo>
                  <a:cubicBezTo>
                    <a:pt x="6" y="11"/>
                    <a:pt x="0" y="23"/>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8" name="Freeform 49"/>
            <p:cNvSpPr>
              <a:spLocks noEditPoints="1"/>
            </p:cNvSpPr>
            <p:nvPr/>
          </p:nvSpPr>
          <p:spPr bwMode="auto">
            <a:xfrm>
              <a:off x="7116763" y="2187575"/>
              <a:ext cx="825500" cy="823913"/>
            </a:xfrm>
            <a:custGeom>
              <a:avLst/>
              <a:gdLst>
                <a:gd name="T0" fmla="*/ 143 w 287"/>
                <a:gd name="T1" fmla="*/ 0 h 286"/>
                <a:gd name="T2" fmla="*/ 0 w 287"/>
                <a:gd name="T3" fmla="*/ 143 h 286"/>
                <a:gd name="T4" fmla="*/ 143 w 287"/>
                <a:gd name="T5" fmla="*/ 286 h 286"/>
                <a:gd name="T6" fmla="*/ 287 w 287"/>
                <a:gd name="T7" fmla="*/ 143 h 286"/>
                <a:gd name="T8" fmla="*/ 143 w 287"/>
                <a:gd name="T9" fmla="*/ 0 h 286"/>
                <a:gd name="T10" fmla="*/ 222 w 287"/>
                <a:gd name="T11" fmla="*/ 171 h 286"/>
                <a:gd name="T12" fmla="*/ 180 w 287"/>
                <a:gd name="T13" fmla="*/ 194 h 286"/>
                <a:gd name="T14" fmla="*/ 154 w 287"/>
                <a:gd name="T15" fmla="*/ 184 h 286"/>
                <a:gd name="T16" fmla="*/ 125 w 287"/>
                <a:gd name="T17" fmla="*/ 194 h 286"/>
                <a:gd name="T18" fmla="*/ 91 w 287"/>
                <a:gd name="T19" fmla="*/ 165 h 286"/>
                <a:gd name="T20" fmla="*/ 110 w 287"/>
                <a:gd name="T21" fmla="*/ 120 h 286"/>
                <a:gd name="T22" fmla="*/ 170 w 287"/>
                <a:gd name="T23" fmla="*/ 103 h 286"/>
                <a:gd name="T24" fmla="*/ 180 w 287"/>
                <a:gd name="T25" fmla="*/ 103 h 286"/>
                <a:gd name="T26" fmla="*/ 187 w 287"/>
                <a:gd name="T27" fmla="*/ 104 h 286"/>
                <a:gd name="T28" fmla="*/ 185 w 287"/>
                <a:gd name="T29" fmla="*/ 110 h 286"/>
                <a:gd name="T30" fmla="*/ 178 w 287"/>
                <a:gd name="T31" fmla="*/ 149 h 286"/>
                <a:gd name="T32" fmla="*/ 177 w 287"/>
                <a:gd name="T33" fmla="*/ 151 h 286"/>
                <a:gd name="T34" fmla="*/ 175 w 287"/>
                <a:gd name="T35" fmla="*/ 162 h 286"/>
                <a:gd name="T36" fmla="*/ 181 w 287"/>
                <a:gd name="T37" fmla="*/ 166 h 286"/>
                <a:gd name="T38" fmla="*/ 196 w 287"/>
                <a:gd name="T39" fmla="*/ 154 h 286"/>
                <a:gd name="T40" fmla="*/ 201 w 287"/>
                <a:gd name="T41" fmla="*/ 131 h 286"/>
                <a:gd name="T42" fmla="*/ 186 w 287"/>
                <a:gd name="T43" fmla="*/ 94 h 286"/>
                <a:gd name="T44" fmla="*/ 146 w 287"/>
                <a:gd name="T45" fmla="*/ 80 h 286"/>
                <a:gd name="T46" fmla="*/ 79 w 287"/>
                <a:gd name="T47" fmla="*/ 161 h 286"/>
                <a:gd name="T48" fmla="*/ 94 w 287"/>
                <a:gd name="T49" fmla="*/ 199 h 286"/>
                <a:gd name="T50" fmla="*/ 135 w 287"/>
                <a:gd name="T51" fmla="*/ 213 h 286"/>
                <a:gd name="T52" fmla="*/ 201 w 287"/>
                <a:gd name="T53" fmla="*/ 193 h 286"/>
                <a:gd name="T54" fmla="*/ 206 w 287"/>
                <a:gd name="T55" fmla="*/ 191 h 286"/>
                <a:gd name="T56" fmla="*/ 208 w 287"/>
                <a:gd name="T57" fmla="*/ 196 h 286"/>
                <a:gd name="T58" fmla="*/ 216 w 287"/>
                <a:gd name="T59" fmla="*/ 212 h 286"/>
                <a:gd name="T60" fmla="*/ 218 w 287"/>
                <a:gd name="T61" fmla="*/ 217 h 286"/>
                <a:gd name="T62" fmla="*/ 214 w 287"/>
                <a:gd name="T63" fmla="*/ 219 h 286"/>
                <a:gd name="T64" fmla="*/ 133 w 287"/>
                <a:gd name="T65" fmla="*/ 240 h 286"/>
                <a:gd name="T66" fmla="*/ 74 w 287"/>
                <a:gd name="T67" fmla="*/ 221 h 286"/>
                <a:gd name="T68" fmla="*/ 46 w 287"/>
                <a:gd name="T69" fmla="*/ 160 h 286"/>
                <a:gd name="T70" fmla="*/ 71 w 287"/>
                <a:gd name="T71" fmla="*/ 88 h 286"/>
                <a:gd name="T72" fmla="*/ 148 w 287"/>
                <a:gd name="T73" fmla="*/ 52 h 286"/>
                <a:gd name="T74" fmla="*/ 204 w 287"/>
                <a:gd name="T75" fmla="*/ 70 h 286"/>
                <a:gd name="T76" fmla="*/ 234 w 287"/>
                <a:gd name="T77" fmla="*/ 129 h 286"/>
                <a:gd name="T78" fmla="*/ 222 w 287"/>
                <a:gd name="T79" fmla="*/ 17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 h="286">
                  <a:moveTo>
                    <a:pt x="143" y="0"/>
                  </a:moveTo>
                  <a:cubicBezTo>
                    <a:pt x="64" y="0"/>
                    <a:pt x="0" y="64"/>
                    <a:pt x="0" y="143"/>
                  </a:cubicBezTo>
                  <a:cubicBezTo>
                    <a:pt x="0" y="222"/>
                    <a:pt x="64" y="286"/>
                    <a:pt x="143" y="286"/>
                  </a:cubicBezTo>
                  <a:cubicBezTo>
                    <a:pt x="223" y="286"/>
                    <a:pt x="287" y="222"/>
                    <a:pt x="287" y="143"/>
                  </a:cubicBezTo>
                  <a:cubicBezTo>
                    <a:pt x="287" y="64"/>
                    <a:pt x="223" y="0"/>
                    <a:pt x="143" y="0"/>
                  </a:cubicBezTo>
                  <a:close/>
                  <a:moveTo>
                    <a:pt x="222" y="171"/>
                  </a:moveTo>
                  <a:cubicBezTo>
                    <a:pt x="212" y="186"/>
                    <a:pt x="198" y="194"/>
                    <a:pt x="180" y="194"/>
                  </a:cubicBezTo>
                  <a:cubicBezTo>
                    <a:pt x="167" y="194"/>
                    <a:pt x="161" y="190"/>
                    <a:pt x="154" y="184"/>
                  </a:cubicBezTo>
                  <a:cubicBezTo>
                    <a:pt x="146" y="190"/>
                    <a:pt x="138" y="194"/>
                    <a:pt x="125" y="194"/>
                  </a:cubicBezTo>
                  <a:cubicBezTo>
                    <a:pt x="105" y="194"/>
                    <a:pt x="91" y="182"/>
                    <a:pt x="91" y="165"/>
                  </a:cubicBezTo>
                  <a:cubicBezTo>
                    <a:pt x="91" y="150"/>
                    <a:pt x="99" y="132"/>
                    <a:pt x="110" y="120"/>
                  </a:cubicBezTo>
                  <a:cubicBezTo>
                    <a:pt x="119" y="110"/>
                    <a:pt x="133" y="103"/>
                    <a:pt x="170" y="103"/>
                  </a:cubicBezTo>
                  <a:cubicBezTo>
                    <a:pt x="173" y="103"/>
                    <a:pt x="177" y="103"/>
                    <a:pt x="180" y="103"/>
                  </a:cubicBezTo>
                  <a:cubicBezTo>
                    <a:pt x="187" y="104"/>
                    <a:pt x="187" y="104"/>
                    <a:pt x="187" y="104"/>
                  </a:cubicBezTo>
                  <a:cubicBezTo>
                    <a:pt x="185" y="110"/>
                    <a:pt x="185" y="110"/>
                    <a:pt x="185" y="110"/>
                  </a:cubicBezTo>
                  <a:cubicBezTo>
                    <a:pt x="178" y="149"/>
                    <a:pt x="178" y="149"/>
                    <a:pt x="178" y="149"/>
                  </a:cubicBezTo>
                  <a:cubicBezTo>
                    <a:pt x="177" y="149"/>
                    <a:pt x="177" y="150"/>
                    <a:pt x="177" y="151"/>
                  </a:cubicBezTo>
                  <a:cubicBezTo>
                    <a:pt x="177" y="154"/>
                    <a:pt x="175" y="159"/>
                    <a:pt x="175" y="162"/>
                  </a:cubicBezTo>
                  <a:cubicBezTo>
                    <a:pt x="175" y="165"/>
                    <a:pt x="177" y="166"/>
                    <a:pt x="181" y="166"/>
                  </a:cubicBezTo>
                  <a:cubicBezTo>
                    <a:pt x="187" y="166"/>
                    <a:pt x="192" y="162"/>
                    <a:pt x="196" y="154"/>
                  </a:cubicBezTo>
                  <a:cubicBezTo>
                    <a:pt x="200" y="146"/>
                    <a:pt x="201" y="136"/>
                    <a:pt x="201" y="131"/>
                  </a:cubicBezTo>
                  <a:cubicBezTo>
                    <a:pt x="201" y="116"/>
                    <a:pt x="196" y="103"/>
                    <a:pt x="186" y="94"/>
                  </a:cubicBezTo>
                  <a:cubicBezTo>
                    <a:pt x="176" y="84"/>
                    <a:pt x="162" y="80"/>
                    <a:pt x="146" y="80"/>
                  </a:cubicBezTo>
                  <a:cubicBezTo>
                    <a:pt x="112" y="80"/>
                    <a:pt x="79" y="107"/>
                    <a:pt x="79" y="161"/>
                  </a:cubicBezTo>
                  <a:cubicBezTo>
                    <a:pt x="79" y="177"/>
                    <a:pt x="84" y="190"/>
                    <a:pt x="94" y="199"/>
                  </a:cubicBezTo>
                  <a:cubicBezTo>
                    <a:pt x="104" y="208"/>
                    <a:pt x="118" y="213"/>
                    <a:pt x="135" y="213"/>
                  </a:cubicBezTo>
                  <a:cubicBezTo>
                    <a:pt x="161" y="213"/>
                    <a:pt x="182" y="203"/>
                    <a:pt x="201" y="193"/>
                  </a:cubicBezTo>
                  <a:cubicBezTo>
                    <a:pt x="206" y="191"/>
                    <a:pt x="206" y="191"/>
                    <a:pt x="206" y="191"/>
                  </a:cubicBezTo>
                  <a:cubicBezTo>
                    <a:pt x="208" y="196"/>
                    <a:pt x="208" y="196"/>
                    <a:pt x="208" y="196"/>
                  </a:cubicBezTo>
                  <a:cubicBezTo>
                    <a:pt x="216" y="212"/>
                    <a:pt x="216" y="212"/>
                    <a:pt x="216" y="212"/>
                  </a:cubicBezTo>
                  <a:cubicBezTo>
                    <a:pt x="218" y="217"/>
                    <a:pt x="218" y="217"/>
                    <a:pt x="218" y="217"/>
                  </a:cubicBezTo>
                  <a:cubicBezTo>
                    <a:pt x="214" y="219"/>
                    <a:pt x="214" y="219"/>
                    <a:pt x="214" y="219"/>
                  </a:cubicBezTo>
                  <a:cubicBezTo>
                    <a:pt x="189" y="233"/>
                    <a:pt x="161" y="240"/>
                    <a:pt x="133" y="240"/>
                  </a:cubicBezTo>
                  <a:cubicBezTo>
                    <a:pt x="111" y="240"/>
                    <a:pt x="90" y="233"/>
                    <a:pt x="74" y="221"/>
                  </a:cubicBezTo>
                  <a:cubicBezTo>
                    <a:pt x="55" y="207"/>
                    <a:pt x="46" y="186"/>
                    <a:pt x="46" y="160"/>
                  </a:cubicBezTo>
                  <a:cubicBezTo>
                    <a:pt x="46" y="134"/>
                    <a:pt x="55" y="108"/>
                    <a:pt x="71" y="88"/>
                  </a:cubicBezTo>
                  <a:cubicBezTo>
                    <a:pt x="84" y="72"/>
                    <a:pt x="108" y="52"/>
                    <a:pt x="148" y="52"/>
                  </a:cubicBezTo>
                  <a:cubicBezTo>
                    <a:pt x="167" y="52"/>
                    <a:pt x="188" y="59"/>
                    <a:pt x="204" y="70"/>
                  </a:cubicBezTo>
                  <a:cubicBezTo>
                    <a:pt x="217" y="80"/>
                    <a:pt x="234" y="98"/>
                    <a:pt x="234" y="129"/>
                  </a:cubicBezTo>
                  <a:cubicBezTo>
                    <a:pt x="234" y="144"/>
                    <a:pt x="229" y="159"/>
                    <a:pt x="22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39" name="原创设计师QQ598969553      _15"/>
          <p:cNvSpPr>
            <a:spLocks noEditPoints="1"/>
          </p:cNvSpPr>
          <p:nvPr/>
        </p:nvSpPr>
        <p:spPr bwMode="auto">
          <a:xfrm>
            <a:off x="1833563" y="1947863"/>
            <a:ext cx="506412" cy="504825"/>
          </a:xfrm>
          <a:custGeom>
            <a:avLst/>
            <a:gdLst>
              <a:gd name="T0" fmla="*/ 145 w 290"/>
              <a:gd name="T1" fmla="*/ 0 h 289"/>
              <a:gd name="T2" fmla="*/ 0 w 290"/>
              <a:gd name="T3" fmla="*/ 144 h 289"/>
              <a:gd name="T4" fmla="*/ 145 w 290"/>
              <a:gd name="T5" fmla="*/ 289 h 289"/>
              <a:gd name="T6" fmla="*/ 290 w 290"/>
              <a:gd name="T7" fmla="*/ 144 h 289"/>
              <a:gd name="T8" fmla="*/ 145 w 290"/>
              <a:gd name="T9" fmla="*/ 0 h 289"/>
              <a:gd name="T10" fmla="*/ 173 w 290"/>
              <a:gd name="T11" fmla="*/ 144 h 289"/>
              <a:gd name="T12" fmla="*/ 173 w 290"/>
              <a:gd name="T13" fmla="*/ 236 h 289"/>
              <a:gd name="T14" fmla="*/ 79 w 290"/>
              <a:gd name="T15" fmla="*/ 197 h 289"/>
              <a:gd name="T16" fmla="*/ 79 w 290"/>
              <a:gd name="T17" fmla="*/ 183 h 289"/>
              <a:gd name="T18" fmla="*/ 46 w 290"/>
              <a:gd name="T19" fmla="*/ 183 h 289"/>
              <a:gd name="T20" fmla="*/ 46 w 290"/>
              <a:gd name="T21" fmla="*/ 106 h 289"/>
              <a:gd name="T22" fmla="*/ 79 w 290"/>
              <a:gd name="T23" fmla="*/ 106 h 289"/>
              <a:gd name="T24" fmla="*/ 79 w 290"/>
              <a:gd name="T25" fmla="*/ 91 h 289"/>
              <a:gd name="T26" fmla="*/ 173 w 290"/>
              <a:gd name="T27" fmla="*/ 53 h 289"/>
              <a:gd name="T28" fmla="*/ 173 w 290"/>
              <a:gd name="T29" fmla="*/ 144 h 289"/>
              <a:gd name="T30" fmla="*/ 182 w 290"/>
              <a:gd name="T31" fmla="*/ 196 h 289"/>
              <a:gd name="T32" fmla="*/ 194 w 290"/>
              <a:gd name="T33" fmla="*/ 144 h 289"/>
              <a:gd name="T34" fmla="*/ 182 w 290"/>
              <a:gd name="T35" fmla="*/ 93 h 289"/>
              <a:gd name="T36" fmla="*/ 197 w 290"/>
              <a:gd name="T37" fmla="*/ 84 h 289"/>
              <a:gd name="T38" fmla="*/ 211 w 290"/>
              <a:gd name="T39" fmla="*/ 144 h 289"/>
              <a:gd name="T40" fmla="*/ 197 w 290"/>
              <a:gd name="T41" fmla="*/ 204 h 289"/>
              <a:gd name="T42" fmla="*/ 182 w 290"/>
              <a:gd name="T43" fmla="*/ 196 h 289"/>
              <a:gd name="T44" fmla="*/ 225 w 290"/>
              <a:gd name="T45" fmla="*/ 225 h 289"/>
              <a:gd name="T46" fmla="*/ 210 w 290"/>
              <a:gd name="T47" fmla="*/ 216 h 289"/>
              <a:gd name="T48" fmla="*/ 227 w 290"/>
              <a:gd name="T49" fmla="*/ 144 h 289"/>
              <a:gd name="T50" fmla="*/ 210 w 290"/>
              <a:gd name="T51" fmla="*/ 72 h 289"/>
              <a:gd name="T52" fmla="*/ 225 w 290"/>
              <a:gd name="T53" fmla="*/ 64 h 289"/>
              <a:gd name="T54" fmla="*/ 244 w 290"/>
              <a:gd name="T55" fmla="*/ 144 h 289"/>
              <a:gd name="T56" fmla="*/ 225 w 290"/>
              <a:gd name="T57"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0" h="289">
                <a:moveTo>
                  <a:pt x="145" y="0"/>
                </a:moveTo>
                <a:cubicBezTo>
                  <a:pt x="65" y="0"/>
                  <a:pt x="0" y="64"/>
                  <a:pt x="0" y="144"/>
                </a:cubicBezTo>
                <a:cubicBezTo>
                  <a:pt x="0" y="224"/>
                  <a:pt x="65" y="289"/>
                  <a:pt x="145" y="289"/>
                </a:cubicBezTo>
                <a:cubicBezTo>
                  <a:pt x="225" y="289"/>
                  <a:pt x="290" y="224"/>
                  <a:pt x="290" y="144"/>
                </a:cubicBezTo>
                <a:cubicBezTo>
                  <a:pt x="290" y="64"/>
                  <a:pt x="225" y="0"/>
                  <a:pt x="145" y="0"/>
                </a:cubicBezTo>
                <a:close/>
                <a:moveTo>
                  <a:pt x="173" y="144"/>
                </a:moveTo>
                <a:cubicBezTo>
                  <a:pt x="173" y="236"/>
                  <a:pt x="173" y="236"/>
                  <a:pt x="173" y="236"/>
                </a:cubicBezTo>
                <a:cubicBezTo>
                  <a:pt x="79" y="197"/>
                  <a:pt x="79" y="197"/>
                  <a:pt x="79" y="197"/>
                </a:cubicBezTo>
                <a:cubicBezTo>
                  <a:pt x="79" y="183"/>
                  <a:pt x="79" y="183"/>
                  <a:pt x="79" y="183"/>
                </a:cubicBezTo>
                <a:cubicBezTo>
                  <a:pt x="46" y="183"/>
                  <a:pt x="46" y="183"/>
                  <a:pt x="46" y="183"/>
                </a:cubicBezTo>
                <a:cubicBezTo>
                  <a:pt x="46" y="106"/>
                  <a:pt x="46" y="106"/>
                  <a:pt x="46" y="106"/>
                </a:cubicBezTo>
                <a:cubicBezTo>
                  <a:pt x="79" y="106"/>
                  <a:pt x="79" y="106"/>
                  <a:pt x="79" y="106"/>
                </a:cubicBezTo>
                <a:cubicBezTo>
                  <a:pt x="79" y="91"/>
                  <a:pt x="79" y="91"/>
                  <a:pt x="79" y="91"/>
                </a:cubicBezTo>
                <a:cubicBezTo>
                  <a:pt x="173" y="53"/>
                  <a:pt x="173" y="53"/>
                  <a:pt x="173" y="53"/>
                </a:cubicBezTo>
                <a:lnTo>
                  <a:pt x="173" y="144"/>
                </a:lnTo>
                <a:close/>
                <a:moveTo>
                  <a:pt x="182" y="196"/>
                </a:moveTo>
                <a:cubicBezTo>
                  <a:pt x="190" y="182"/>
                  <a:pt x="194" y="163"/>
                  <a:pt x="194" y="144"/>
                </a:cubicBezTo>
                <a:cubicBezTo>
                  <a:pt x="194" y="125"/>
                  <a:pt x="190" y="107"/>
                  <a:pt x="182" y="93"/>
                </a:cubicBezTo>
                <a:cubicBezTo>
                  <a:pt x="197" y="84"/>
                  <a:pt x="197" y="84"/>
                  <a:pt x="197" y="84"/>
                </a:cubicBezTo>
                <a:cubicBezTo>
                  <a:pt x="206" y="101"/>
                  <a:pt x="211" y="123"/>
                  <a:pt x="211" y="144"/>
                </a:cubicBezTo>
                <a:cubicBezTo>
                  <a:pt x="211" y="166"/>
                  <a:pt x="206" y="187"/>
                  <a:pt x="197" y="204"/>
                </a:cubicBezTo>
                <a:lnTo>
                  <a:pt x="182" y="196"/>
                </a:lnTo>
                <a:close/>
                <a:moveTo>
                  <a:pt x="225" y="225"/>
                </a:moveTo>
                <a:cubicBezTo>
                  <a:pt x="210" y="216"/>
                  <a:pt x="210" y="216"/>
                  <a:pt x="210" y="216"/>
                </a:cubicBezTo>
                <a:cubicBezTo>
                  <a:pt x="221" y="196"/>
                  <a:pt x="227" y="171"/>
                  <a:pt x="227" y="144"/>
                </a:cubicBezTo>
                <a:cubicBezTo>
                  <a:pt x="227" y="118"/>
                  <a:pt x="221" y="93"/>
                  <a:pt x="210" y="72"/>
                </a:cubicBezTo>
                <a:cubicBezTo>
                  <a:pt x="225" y="64"/>
                  <a:pt x="225" y="64"/>
                  <a:pt x="225" y="64"/>
                </a:cubicBezTo>
                <a:cubicBezTo>
                  <a:pt x="237" y="87"/>
                  <a:pt x="244" y="115"/>
                  <a:pt x="244" y="144"/>
                </a:cubicBezTo>
                <a:cubicBezTo>
                  <a:pt x="244" y="174"/>
                  <a:pt x="237" y="202"/>
                  <a:pt x="225" y="225"/>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40" name="原创设计师QQ598969553      _16"/>
          <p:cNvGrpSpPr/>
          <p:nvPr/>
        </p:nvGrpSpPr>
        <p:grpSpPr>
          <a:xfrm>
            <a:off x="3384293" y="2984524"/>
            <a:ext cx="616756" cy="614828"/>
            <a:chOff x="8472488" y="3322638"/>
            <a:chExt cx="1016000" cy="1012825"/>
          </a:xfrm>
          <a:solidFill>
            <a:schemeClr val="accent1"/>
          </a:solidFill>
        </p:grpSpPr>
        <p:sp>
          <p:nvSpPr>
            <p:cNvPr id="41" name="Oval 51"/>
            <p:cNvSpPr>
              <a:spLocks noChangeArrowheads="1"/>
            </p:cNvSpPr>
            <p:nvPr/>
          </p:nvSpPr>
          <p:spPr bwMode="auto">
            <a:xfrm>
              <a:off x="9110663" y="3733800"/>
              <a:ext cx="55563"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2" name="Freeform 52"/>
            <p:cNvSpPr>
              <a:spLocks noEditPoints="1"/>
            </p:cNvSpPr>
            <p:nvPr/>
          </p:nvSpPr>
          <p:spPr bwMode="auto">
            <a:xfrm>
              <a:off x="8472488" y="3322638"/>
              <a:ext cx="1016000" cy="1012825"/>
            </a:xfrm>
            <a:custGeom>
              <a:avLst/>
              <a:gdLst>
                <a:gd name="T0" fmla="*/ 176 w 353"/>
                <a:gd name="T1" fmla="*/ 0 h 352"/>
                <a:gd name="T2" fmla="*/ 0 w 353"/>
                <a:gd name="T3" fmla="*/ 176 h 352"/>
                <a:gd name="T4" fmla="*/ 176 w 353"/>
                <a:gd name="T5" fmla="*/ 352 h 352"/>
                <a:gd name="T6" fmla="*/ 353 w 353"/>
                <a:gd name="T7" fmla="*/ 176 h 352"/>
                <a:gd name="T8" fmla="*/ 176 w 353"/>
                <a:gd name="T9" fmla="*/ 0 h 352"/>
                <a:gd name="T10" fmla="*/ 287 w 353"/>
                <a:gd name="T11" fmla="*/ 162 h 352"/>
                <a:gd name="T12" fmla="*/ 268 w 353"/>
                <a:gd name="T13" fmla="*/ 183 h 352"/>
                <a:gd name="T14" fmla="*/ 160 w 353"/>
                <a:gd name="T15" fmla="*/ 289 h 352"/>
                <a:gd name="T16" fmla="*/ 63 w 353"/>
                <a:gd name="T17" fmla="*/ 191 h 352"/>
                <a:gd name="T18" fmla="*/ 84 w 353"/>
                <a:gd name="T19" fmla="*/ 202 h 352"/>
                <a:gd name="T20" fmla="*/ 140 w 353"/>
                <a:gd name="T21" fmla="*/ 175 h 352"/>
                <a:gd name="T22" fmla="*/ 139 w 353"/>
                <a:gd name="T23" fmla="*/ 164 h 352"/>
                <a:gd name="T24" fmla="*/ 197 w 353"/>
                <a:gd name="T25" fmla="*/ 97 h 352"/>
                <a:gd name="T26" fmla="*/ 259 w 353"/>
                <a:gd name="T27" fmla="*/ 137 h 352"/>
                <a:gd name="T28" fmla="*/ 287 w 353"/>
                <a:gd name="T29" fmla="*/ 150 h 352"/>
                <a:gd name="T30" fmla="*/ 290 w 353"/>
                <a:gd name="T31" fmla="*/ 156 h 352"/>
                <a:gd name="T32" fmla="*/ 287 w 353"/>
                <a:gd name="T33" fmla="*/ 16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 h="352">
                  <a:moveTo>
                    <a:pt x="176" y="0"/>
                  </a:moveTo>
                  <a:cubicBezTo>
                    <a:pt x="79" y="0"/>
                    <a:pt x="0" y="79"/>
                    <a:pt x="0" y="176"/>
                  </a:cubicBezTo>
                  <a:cubicBezTo>
                    <a:pt x="0" y="274"/>
                    <a:pt x="79" y="352"/>
                    <a:pt x="176" y="352"/>
                  </a:cubicBezTo>
                  <a:cubicBezTo>
                    <a:pt x="274" y="352"/>
                    <a:pt x="353" y="274"/>
                    <a:pt x="353" y="176"/>
                  </a:cubicBezTo>
                  <a:cubicBezTo>
                    <a:pt x="353" y="79"/>
                    <a:pt x="274" y="0"/>
                    <a:pt x="176" y="0"/>
                  </a:cubicBezTo>
                  <a:close/>
                  <a:moveTo>
                    <a:pt x="287" y="162"/>
                  </a:moveTo>
                  <a:cubicBezTo>
                    <a:pt x="268" y="183"/>
                    <a:pt x="268" y="183"/>
                    <a:pt x="268" y="183"/>
                  </a:cubicBezTo>
                  <a:cubicBezTo>
                    <a:pt x="268" y="249"/>
                    <a:pt x="224" y="289"/>
                    <a:pt x="160" y="289"/>
                  </a:cubicBezTo>
                  <a:cubicBezTo>
                    <a:pt x="106" y="289"/>
                    <a:pt x="63" y="231"/>
                    <a:pt x="63" y="191"/>
                  </a:cubicBezTo>
                  <a:cubicBezTo>
                    <a:pt x="63" y="173"/>
                    <a:pt x="70" y="193"/>
                    <a:pt x="84" y="202"/>
                  </a:cubicBezTo>
                  <a:cubicBezTo>
                    <a:pt x="99" y="212"/>
                    <a:pt x="141" y="218"/>
                    <a:pt x="140" y="175"/>
                  </a:cubicBezTo>
                  <a:cubicBezTo>
                    <a:pt x="139" y="171"/>
                    <a:pt x="139" y="167"/>
                    <a:pt x="139" y="164"/>
                  </a:cubicBezTo>
                  <a:cubicBezTo>
                    <a:pt x="139" y="128"/>
                    <a:pt x="161" y="97"/>
                    <a:pt x="197" y="97"/>
                  </a:cubicBezTo>
                  <a:cubicBezTo>
                    <a:pt x="229" y="97"/>
                    <a:pt x="253" y="116"/>
                    <a:pt x="259" y="137"/>
                  </a:cubicBezTo>
                  <a:cubicBezTo>
                    <a:pt x="287" y="150"/>
                    <a:pt x="287" y="150"/>
                    <a:pt x="287" y="150"/>
                  </a:cubicBezTo>
                  <a:cubicBezTo>
                    <a:pt x="289" y="152"/>
                    <a:pt x="290" y="154"/>
                    <a:pt x="290" y="156"/>
                  </a:cubicBezTo>
                  <a:cubicBezTo>
                    <a:pt x="290" y="158"/>
                    <a:pt x="289" y="160"/>
                    <a:pt x="287"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43" name="原创设计师QQ598969553      _17"/>
          <p:cNvSpPr>
            <a:spLocks noEditPoints="1"/>
          </p:cNvSpPr>
          <p:nvPr/>
        </p:nvSpPr>
        <p:spPr bwMode="auto">
          <a:xfrm>
            <a:off x="2865438" y="1670050"/>
            <a:ext cx="611187" cy="611188"/>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277 w 350"/>
              <a:gd name="T11" fmla="*/ 257 h 350"/>
              <a:gd name="T12" fmla="*/ 268 w 350"/>
              <a:gd name="T13" fmla="*/ 261 h 350"/>
              <a:gd name="T14" fmla="*/ 255 w 350"/>
              <a:gd name="T15" fmla="*/ 264 h 350"/>
              <a:gd name="T16" fmla="*/ 248 w 350"/>
              <a:gd name="T17" fmla="*/ 270 h 350"/>
              <a:gd name="T18" fmla="*/ 230 w 350"/>
              <a:gd name="T19" fmla="*/ 270 h 350"/>
              <a:gd name="T20" fmla="*/ 223 w 350"/>
              <a:gd name="T21" fmla="*/ 264 h 350"/>
              <a:gd name="T22" fmla="*/ 223 w 350"/>
              <a:gd name="T23" fmla="*/ 175 h 350"/>
              <a:gd name="T24" fmla="*/ 230 w 350"/>
              <a:gd name="T25" fmla="*/ 169 h 350"/>
              <a:gd name="T26" fmla="*/ 248 w 350"/>
              <a:gd name="T27" fmla="*/ 169 h 350"/>
              <a:gd name="T28" fmla="*/ 255 w 350"/>
              <a:gd name="T29" fmla="*/ 175 h 350"/>
              <a:gd name="T30" fmla="*/ 262 w 350"/>
              <a:gd name="T31" fmla="*/ 176 h 350"/>
              <a:gd name="T32" fmla="*/ 175 w 350"/>
              <a:gd name="T33" fmla="*/ 96 h 350"/>
              <a:gd name="T34" fmla="*/ 88 w 350"/>
              <a:gd name="T35" fmla="*/ 176 h 350"/>
              <a:gd name="T36" fmla="*/ 95 w 350"/>
              <a:gd name="T37" fmla="*/ 175 h 350"/>
              <a:gd name="T38" fmla="*/ 101 w 350"/>
              <a:gd name="T39" fmla="*/ 169 h 350"/>
              <a:gd name="T40" fmla="*/ 120 w 350"/>
              <a:gd name="T41" fmla="*/ 169 h 350"/>
              <a:gd name="T42" fmla="*/ 126 w 350"/>
              <a:gd name="T43" fmla="*/ 175 h 350"/>
              <a:gd name="T44" fmla="*/ 126 w 350"/>
              <a:gd name="T45" fmla="*/ 264 h 350"/>
              <a:gd name="T46" fmla="*/ 120 w 350"/>
              <a:gd name="T47" fmla="*/ 270 h 350"/>
              <a:gd name="T48" fmla="*/ 101 w 350"/>
              <a:gd name="T49" fmla="*/ 270 h 350"/>
              <a:gd name="T50" fmla="*/ 95 w 350"/>
              <a:gd name="T51" fmla="*/ 264 h 350"/>
              <a:gd name="T52" fmla="*/ 52 w 350"/>
              <a:gd name="T53" fmla="*/ 219 h 350"/>
              <a:gd name="T54" fmla="*/ 71 w 350"/>
              <a:gd name="T55" fmla="*/ 183 h 350"/>
              <a:gd name="T56" fmla="*/ 175 w 350"/>
              <a:gd name="T57" fmla="*/ 80 h 350"/>
              <a:gd name="T58" fmla="*/ 279 w 350"/>
              <a:gd name="T59" fmla="*/ 183 h 350"/>
              <a:gd name="T60" fmla="*/ 298 w 350"/>
              <a:gd name="T61" fmla="*/ 219 h 350"/>
              <a:gd name="T62" fmla="*/ 277 w 350"/>
              <a:gd name="T63" fmla="*/ 25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0">
                <a:moveTo>
                  <a:pt x="175" y="0"/>
                </a:moveTo>
                <a:cubicBezTo>
                  <a:pt x="78" y="0"/>
                  <a:pt x="0" y="78"/>
                  <a:pt x="0" y="175"/>
                </a:cubicBezTo>
                <a:cubicBezTo>
                  <a:pt x="0" y="272"/>
                  <a:pt x="78" y="350"/>
                  <a:pt x="175" y="350"/>
                </a:cubicBezTo>
                <a:cubicBezTo>
                  <a:pt x="271" y="350"/>
                  <a:pt x="350" y="272"/>
                  <a:pt x="350" y="175"/>
                </a:cubicBezTo>
                <a:cubicBezTo>
                  <a:pt x="350" y="78"/>
                  <a:pt x="271" y="0"/>
                  <a:pt x="175" y="0"/>
                </a:cubicBezTo>
                <a:close/>
                <a:moveTo>
                  <a:pt x="277" y="257"/>
                </a:moveTo>
                <a:cubicBezTo>
                  <a:pt x="268" y="261"/>
                  <a:pt x="268" y="261"/>
                  <a:pt x="268" y="261"/>
                </a:cubicBezTo>
                <a:cubicBezTo>
                  <a:pt x="264" y="263"/>
                  <a:pt x="260" y="264"/>
                  <a:pt x="255" y="264"/>
                </a:cubicBezTo>
                <a:cubicBezTo>
                  <a:pt x="255" y="267"/>
                  <a:pt x="252" y="270"/>
                  <a:pt x="248" y="270"/>
                </a:cubicBezTo>
                <a:cubicBezTo>
                  <a:pt x="230" y="270"/>
                  <a:pt x="230" y="270"/>
                  <a:pt x="230" y="270"/>
                </a:cubicBezTo>
                <a:cubicBezTo>
                  <a:pt x="226" y="270"/>
                  <a:pt x="223" y="267"/>
                  <a:pt x="223" y="264"/>
                </a:cubicBezTo>
                <a:cubicBezTo>
                  <a:pt x="223" y="175"/>
                  <a:pt x="223" y="175"/>
                  <a:pt x="223" y="175"/>
                </a:cubicBezTo>
                <a:cubicBezTo>
                  <a:pt x="223" y="171"/>
                  <a:pt x="226" y="169"/>
                  <a:pt x="230" y="169"/>
                </a:cubicBezTo>
                <a:cubicBezTo>
                  <a:pt x="248" y="169"/>
                  <a:pt x="248" y="169"/>
                  <a:pt x="248" y="169"/>
                </a:cubicBezTo>
                <a:cubicBezTo>
                  <a:pt x="252" y="169"/>
                  <a:pt x="255" y="171"/>
                  <a:pt x="255" y="175"/>
                </a:cubicBezTo>
                <a:cubicBezTo>
                  <a:pt x="257" y="175"/>
                  <a:pt x="259" y="175"/>
                  <a:pt x="262" y="176"/>
                </a:cubicBezTo>
                <a:cubicBezTo>
                  <a:pt x="258" y="131"/>
                  <a:pt x="220" y="96"/>
                  <a:pt x="175" y="96"/>
                </a:cubicBezTo>
                <a:cubicBezTo>
                  <a:pt x="129" y="96"/>
                  <a:pt x="92" y="131"/>
                  <a:pt x="88" y="176"/>
                </a:cubicBezTo>
                <a:cubicBezTo>
                  <a:pt x="90" y="175"/>
                  <a:pt x="92" y="175"/>
                  <a:pt x="95" y="175"/>
                </a:cubicBezTo>
                <a:cubicBezTo>
                  <a:pt x="95" y="171"/>
                  <a:pt x="98" y="169"/>
                  <a:pt x="101" y="169"/>
                </a:cubicBezTo>
                <a:cubicBezTo>
                  <a:pt x="120" y="169"/>
                  <a:pt x="120" y="169"/>
                  <a:pt x="120" y="169"/>
                </a:cubicBezTo>
                <a:cubicBezTo>
                  <a:pt x="123" y="169"/>
                  <a:pt x="126" y="171"/>
                  <a:pt x="126" y="175"/>
                </a:cubicBezTo>
                <a:cubicBezTo>
                  <a:pt x="126" y="264"/>
                  <a:pt x="126" y="264"/>
                  <a:pt x="126" y="264"/>
                </a:cubicBezTo>
                <a:cubicBezTo>
                  <a:pt x="126" y="267"/>
                  <a:pt x="123" y="270"/>
                  <a:pt x="120" y="270"/>
                </a:cubicBezTo>
                <a:cubicBezTo>
                  <a:pt x="101" y="270"/>
                  <a:pt x="101" y="270"/>
                  <a:pt x="101" y="270"/>
                </a:cubicBezTo>
                <a:cubicBezTo>
                  <a:pt x="98" y="270"/>
                  <a:pt x="95" y="267"/>
                  <a:pt x="95" y="264"/>
                </a:cubicBezTo>
                <a:cubicBezTo>
                  <a:pt x="71" y="263"/>
                  <a:pt x="52" y="243"/>
                  <a:pt x="52" y="219"/>
                </a:cubicBezTo>
                <a:cubicBezTo>
                  <a:pt x="52" y="204"/>
                  <a:pt x="59" y="191"/>
                  <a:pt x="71" y="183"/>
                </a:cubicBezTo>
                <a:cubicBezTo>
                  <a:pt x="71" y="126"/>
                  <a:pt x="118" y="80"/>
                  <a:pt x="175" y="80"/>
                </a:cubicBezTo>
                <a:cubicBezTo>
                  <a:pt x="232" y="80"/>
                  <a:pt x="278" y="126"/>
                  <a:pt x="279" y="183"/>
                </a:cubicBezTo>
                <a:cubicBezTo>
                  <a:pt x="290" y="191"/>
                  <a:pt x="298" y="204"/>
                  <a:pt x="298" y="219"/>
                </a:cubicBezTo>
                <a:cubicBezTo>
                  <a:pt x="298" y="235"/>
                  <a:pt x="290" y="249"/>
                  <a:pt x="277" y="257"/>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4" name="原创设计师QQ598969553      _18"/>
          <p:cNvSpPr>
            <a:spLocks noEditPoints="1"/>
          </p:cNvSpPr>
          <p:nvPr/>
        </p:nvSpPr>
        <p:spPr bwMode="auto">
          <a:xfrm>
            <a:off x="1117600" y="2278063"/>
            <a:ext cx="504825" cy="504825"/>
          </a:xfrm>
          <a:custGeom>
            <a:avLst/>
            <a:gdLst>
              <a:gd name="T0" fmla="*/ 145 w 289"/>
              <a:gd name="T1" fmla="*/ 0 h 289"/>
              <a:gd name="T2" fmla="*/ 0 w 289"/>
              <a:gd name="T3" fmla="*/ 145 h 289"/>
              <a:gd name="T4" fmla="*/ 145 w 289"/>
              <a:gd name="T5" fmla="*/ 289 h 289"/>
              <a:gd name="T6" fmla="*/ 289 w 289"/>
              <a:gd name="T7" fmla="*/ 145 h 289"/>
              <a:gd name="T8" fmla="*/ 145 w 289"/>
              <a:gd name="T9" fmla="*/ 0 h 289"/>
              <a:gd name="T10" fmla="*/ 145 w 289"/>
              <a:gd name="T11" fmla="*/ 227 h 289"/>
              <a:gd name="T12" fmla="*/ 121 w 289"/>
              <a:gd name="T13" fmla="*/ 204 h 289"/>
              <a:gd name="T14" fmla="*/ 145 w 289"/>
              <a:gd name="T15" fmla="*/ 181 h 289"/>
              <a:gd name="T16" fmla="*/ 168 w 289"/>
              <a:gd name="T17" fmla="*/ 204 h 289"/>
              <a:gd name="T18" fmla="*/ 145 w 289"/>
              <a:gd name="T19" fmla="*/ 227 h 289"/>
              <a:gd name="T20" fmla="*/ 206 w 289"/>
              <a:gd name="T21" fmla="*/ 174 h 289"/>
              <a:gd name="T22" fmla="*/ 185 w 289"/>
              <a:gd name="T23" fmla="*/ 174 h 289"/>
              <a:gd name="T24" fmla="*/ 180 w 289"/>
              <a:gd name="T25" fmla="*/ 168 h 289"/>
              <a:gd name="T26" fmla="*/ 113 w 289"/>
              <a:gd name="T27" fmla="*/ 168 h 289"/>
              <a:gd name="T28" fmla="*/ 105 w 289"/>
              <a:gd name="T29" fmla="*/ 176 h 289"/>
              <a:gd name="T30" fmla="*/ 85 w 289"/>
              <a:gd name="T31" fmla="*/ 176 h 289"/>
              <a:gd name="T32" fmla="*/ 85 w 289"/>
              <a:gd name="T33" fmla="*/ 156 h 289"/>
              <a:gd name="T34" fmla="*/ 89 w 289"/>
              <a:gd name="T35" fmla="*/ 151 h 289"/>
              <a:gd name="T36" fmla="*/ 93 w 289"/>
              <a:gd name="T37" fmla="*/ 148 h 289"/>
              <a:gd name="T38" fmla="*/ 198 w 289"/>
              <a:gd name="T39" fmla="*/ 145 h 289"/>
              <a:gd name="T40" fmla="*/ 198 w 289"/>
              <a:gd name="T41" fmla="*/ 146 h 289"/>
              <a:gd name="T42" fmla="*/ 199 w 289"/>
              <a:gd name="T43" fmla="*/ 147 h 289"/>
              <a:gd name="T44" fmla="*/ 200 w 289"/>
              <a:gd name="T45" fmla="*/ 148 h 289"/>
              <a:gd name="T46" fmla="*/ 206 w 289"/>
              <a:gd name="T47" fmla="*/ 154 h 289"/>
              <a:gd name="T48" fmla="*/ 210 w 289"/>
              <a:gd name="T49" fmla="*/ 164 h 289"/>
              <a:gd name="T50" fmla="*/ 206 w 289"/>
              <a:gd name="T51" fmla="*/ 174 h 289"/>
              <a:gd name="T52" fmla="*/ 240 w 289"/>
              <a:gd name="T53" fmla="*/ 138 h 289"/>
              <a:gd name="T54" fmla="*/ 221 w 289"/>
              <a:gd name="T55" fmla="*/ 138 h 289"/>
              <a:gd name="T56" fmla="*/ 214 w 289"/>
              <a:gd name="T57" fmla="*/ 131 h 289"/>
              <a:gd name="T58" fmla="*/ 76 w 289"/>
              <a:gd name="T59" fmla="*/ 132 h 289"/>
              <a:gd name="T60" fmla="*/ 76 w 289"/>
              <a:gd name="T61" fmla="*/ 132 h 289"/>
              <a:gd name="T62" fmla="*/ 67 w 289"/>
              <a:gd name="T63" fmla="*/ 141 h 289"/>
              <a:gd name="T64" fmla="*/ 49 w 289"/>
              <a:gd name="T65" fmla="*/ 141 h 289"/>
              <a:gd name="T66" fmla="*/ 48 w 289"/>
              <a:gd name="T67" fmla="*/ 122 h 289"/>
              <a:gd name="T68" fmla="*/ 57 w 289"/>
              <a:gd name="T69" fmla="*/ 113 h 289"/>
              <a:gd name="T70" fmla="*/ 58 w 289"/>
              <a:gd name="T71" fmla="*/ 112 h 289"/>
              <a:gd name="T72" fmla="*/ 229 w 289"/>
              <a:gd name="T73" fmla="*/ 109 h 289"/>
              <a:gd name="T74" fmla="*/ 231 w 289"/>
              <a:gd name="T75" fmla="*/ 110 h 289"/>
              <a:gd name="T76" fmla="*/ 235 w 289"/>
              <a:gd name="T77" fmla="*/ 114 h 289"/>
              <a:gd name="T78" fmla="*/ 235 w 289"/>
              <a:gd name="T79" fmla="*/ 114 h 289"/>
              <a:gd name="T80" fmla="*/ 240 w 289"/>
              <a:gd name="T81" fmla="*/ 119 h 289"/>
              <a:gd name="T82" fmla="*/ 240 w 289"/>
              <a:gd name="T83" fmla="*/ 1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 h="289">
                <a:moveTo>
                  <a:pt x="145" y="0"/>
                </a:moveTo>
                <a:cubicBezTo>
                  <a:pt x="65" y="0"/>
                  <a:pt x="0" y="65"/>
                  <a:pt x="0" y="145"/>
                </a:cubicBezTo>
                <a:cubicBezTo>
                  <a:pt x="0" y="224"/>
                  <a:pt x="65" y="289"/>
                  <a:pt x="145" y="289"/>
                </a:cubicBezTo>
                <a:cubicBezTo>
                  <a:pt x="225" y="289"/>
                  <a:pt x="289" y="224"/>
                  <a:pt x="289" y="145"/>
                </a:cubicBezTo>
                <a:cubicBezTo>
                  <a:pt x="289" y="65"/>
                  <a:pt x="225" y="0"/>
                  <a:pt x="145" y="0"/>
                </a:cubicBezTo>
                <a:close/>
                <a:moveTo>
                  <a:pt x="145" y="227"/>
                </a:moveTo>
                <a:cubicBezTo>
                  <a:pt x="132" y="227"/>
                  <a:pt x="121" y="217"/>
                  <a:pt x="121" y="204"/>
                </a:cubicBezTo>
                <a:cubicBezTo>
                  <a:pt x="121" y="191"/>
                  <a:pt x="132" y="181"/>
                  <a:pt x="145" y="181"/>
                </a:cubicBezTo>
                <a:cubicBezTo>
                  <a:pt x="158" y="181"/>
                  <a:pt x="168" y="191"/>
                  <a:pt x="168" y="204"/>
                </a:cubicBezTo>
                <a:cubicBezTo>
                  <a:pt x="168" y="217"/>
                  <a:pt x="158" y="227"/>
                  <a:pt x="145" y="227"/>
                </a:cubicBezTo>
                <a:close/>
                <a:moveTo>
                  <a:pt x="206" y="174"/>
                </a:moveTo>
                <a:cubicBezTo>
                  <a:pt x="200" y="180"/>
                  <a:pt x="191" y="180"/>
                  <a:pt x="185" y="174"/>
                </a:cubicBezTo>
                <a:cubicBezTo>
                  <a:pt x="180" y="168"/>
                  <a:pt x="180" y="168"/>
                  <a:pt x="180" y="168"/>
                </a:cubicBezTo>
                <a:cubicBezTo>
                  <a:pt x="161" y="150"/>
                  <a:pt x="132" y="150"/>
                  <a:pt x="113" y="168"/>
                </a:cubicBezTo>
                <a:cubicBezTo>
                  <a:pt x="105" y="176"/>
                  <a:pt x="105" y="176"/>
                  <a:pt x="105" y="176"/>
                </a:cubicBezTo>
                <a:cubicBezTo>
                  <a:pt x="100" y="182"/>
                  <a:pt x="90" y="182"/>
                  <a:pt x="85" y="176"/>
                </a:cubicBezTo>
                <a:cubicBezTo>
                  <a:pt x="79" y="171"/>
                  <a:pt x="79" y="161"/>
                  <a:pt x="85" y="156"/>
                </a:cubicBezTo>
                <a:cubicBezTo>
                  <a:pt x="89" y="151"/>
                  <a:pt x="89" y="151"/>
                  <a:pt x="89" y="151"/>
                </a:cubicBezTo>
                <a:cubicBezTo>
                  <a:pt x="93" y="148"/>
                  <a:pt x="93" y="148"/>
                  <a:pt x="93" y="148"/>
                </a:cubicBezTo>
                <a:cubicBezTo>
                  <a:pt x="121" y="119"/>
                  <a:pt x="167" y="118"/>
                  <a:pt x="198" y="145"/>
                </a:cubicBezTo>
                <a:cubicBezTo>
                  <a:pt x="198" y="145"/>
                  <a:pt x="198" y="146"/>
                  <a:pt x="198" y="146"/>
                </a:cubicBezTo>
                <a:cubicBezTo>
                  <a:pt x="199" y="147"/>
                  <a:pt x="199" y="147"/>
                  <a:pt x="199" y="147"/>
                </a:cubicBezTo>
                <a:cubicBezTo>
                  <a:pt x="200" y="147"/>
                  <a:pt x="200" y="147"/>
                  <a:pt x="200" y="148"/>
                </a:cubicBezTo>
                <a:cubicBezTo>
                  <a:pt x="206" y="154"/>
                  <a:pt x="206" y="154"/>
                  <a:pt x="206" y="154"/>
                </a:cubicBezTo>
                <a:cubicBezTo>
                  <a:pt x="209" y="156"/>
                  <a:pt x="210" y="160"/>
                  <a:pt x="210" y="164"/>
                </a:cubicBezTo>
                <a:cubicBezTo>
                  <a:pt x="210" y="168"/>
                  <a:pt x="209" y="171"/>
                  <a:pt x="206" y="174"/>
                </a:cubicBezTo>
                <a:close/>
                <a:moveTo>
                  <a:pt x="240" y="138"/>
                </a:moveTo>
                <a:cubicBezTo>
                  <a:pt x="235" y="143"/>
                  <a:pt x="226" y="143"/>
                  <a:pt x="221" y="138"/>
                </a:cubicBezTo>
                <a:cubicBezTo>
                  <a:pt x="214" y="131"/>
                  <a:pt x="214" y="131"/>
                  <a:pt x="214" y="131"/>
                </a:cubicBezTo>
                <a:cubicBezTo>
                  <a:pt x="176" y="94"/>
                  <a:pt x="115" y="95"/>
                  <a:pt x="76" y="132"/>
                </a:cubicBezTo>
                <a:cubicBezTo>
                  <a:pt x="76" y="132"/>
                  <a:pt x="76" y="132"/>
                  <a:pt x="76" y="132"/>
                </a:cubicBezTo>
                <a:cubicBezTo>
                  <a:pt x="67" y="141"/>
                  <a:pt x="67" y="141"/>
                  <a:pt x="67" y="141"/>
                </a:cubicBezTo>
                <a:cubicBezTo>
                  <a:pt x="62" y="146"/>
                  <a:pt x="54" y="146"/>
                  <a:pt x="49" y="141"/>
                </a:cubicBezTo>
                <a:cubicBezTo>
                  <a:pt x="43" y="135"/>
                  <a:pt x="43" y="127"/>
                  <a:pt x="48" y="122"/>
                </a:cubicBezTo>
                <a:cubicBezTo>
                  <a:pt x="57" y="113"/>
                  <a:pt x="57" y="113"/>
                  <a:pt x="57" y="113"/>
                </a:cubicBezTo>
                <a:cubicBezTo>
                  <a:pt x="57" y="113"/>
                  <a:pt x="58" y="113"/>
                  <a:pt x="58" y="112"/>
                </a:cubicBezTo>
                <a:cubicBezTo>
                  <a:pt x="105" y="67"/>
                  <a:pt x="180" y="65"/>
                  <a:pt x="229" y="109"/>
                </a:cubicBezTo>
                <a:cubicBezTo>
                  <a:pt x="230" y="109"/>
                  <a:pt x="231" y="110"/>
                  <a:pt x="231" y="110"/>
                </a:cubicBezTo>
                <a:cubicBezTo>
                  <a:pt x="235" y="114"/>
                  <a:pt x="235" y="114"/>
                  <a:pt x="235" y="114"/>
                </a:cubicBezTo>
                <a:cubicBezTo>
                  <a:pt x="235" y="114"/>
                  <a:pt x="235" y="114"/>
                  <a:pt x="235" y="114"/>
                </a:cubicBezTo>
                <a:cubicBezTo>
                  <a:pt x="240" y="119"/>
                  <a:pt x="240" y="119"/>
                  <a:pt x="240" y="119"/>
                </a:cubicBezTo>
                <a:cubicBezTo>
                  <a:pt x="245" y="124"/>
                  <a:pt x="245" y="133"/>
                  <a:pt x="240" y="138"/>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45" name="原创设计师QQ598969553      _19"/>
          <p:cNvGrpSpPr/>
          <p:nvPr/>
        </p:nvGrpSpPr>
        <p:grpSpPr>
          <a:xfrm>
            <a:off x="2748265" y="2894902"/>
            <a:ext cx="539661" cy="539661"/>
            <a:chOff x="7424738" y="3175000"/>
            <a:chExt cx="889000" cy="889000"/>
          </a:xfrm>
          <a:solidFill>
            <a:schemeClr val="accent2"/>
          </a:solidFill>
        </p:grpSpPr>
        <p:sp>
          <p:nvSpPr>
            <p:cNvPr id="46" name="Rectangle 55"/>
            <p:cNvSpPr>
              <a:spLocks noChangeArrowheads="1"/>
            </p:cNvSpPr>
            <p:nvPr/>
          </p:nvSpPr>
          <p:spPr bwMode="auto">
            <a:xfrm>
              <a:off x="7612063" y="3603625"/>
              <a:ext cx="746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7" name="Freeform 56"/>
            <p:cNvSpPr>
              <a:spLocks/>
            </p:cNvSpPr>
            <p:nvPr/>
          </p:nvSpPr>
          <p:spPr bwMode="auto">
            <a:xfrm>
              <a:off x="7675563" y="3738563"/>
              <a:ext cx="76200" cy="76200"/>
            </a:xfrm>
            <a:custGeom>
              <a:avLst/>
              <a:gdLst>
                <a:gd name="T0" fmla="*/ 0 w 48"/>
                <a:gd name="T1" fmla="*/ 33 h 48"/>
                <a:gd name="T2" fmla="*/ 14 w 48"/>
                <a:gd name="T3" fmla="*/ 48 h 48"/>
                <a:gd name="T4" fmla="*/ 48 w 48"/>
                <a:gd name="T5" fmla="*/ 15 h 48"/>
                <a:gd name="T6" fmla="*/ 34 w 48"/>
                <a:gd name="T7" fmla="*/ 0 h 48"/>
                <a:gd name="T8" fmla="*/ 0 w 48"/>
                <a:gd name="T9" fmla="*/ 33 h 48"/>
              </a:gdLst>
              <a:ahLst/>
              <a:cxnLst>
                <a:cxn ang="0">
                  <a:pos x="T0" y="T1"/>
                </a:cxn>
                <a:cxn ang="0">
                  <a:pos x="T2" y="T3"/>
                </a:cxn>
                <a:cxn ang="0">
                  <a:pos x="T4" y="T5"/>
                </a:cxn>
                <a:cxn ang="0">
                  <a:pos x="T6" y="T7"/>
                </a:cxn>
                <a:cxn ang="0">
                  <a:pos x="T8" y="T9"/>
                </a:cxn>
              </a:cxnLst>
              <a:rect l="0" t="0" r="r" b="b"/>
              <a:pathLst>
                <a:path w="48" h="48">
                  <a:moveTo>
                    <a:pt x="0" y="33"/>
                  </a:moveTo>
                  <a:lnTo>
                    <a:pt x="14" y="48"/>
                  </a:lnTo>
                  <a:lnTo>
                    <a:pt x="48" y="15"/>
                  </a:lnTo>
                  <a:lnTo>
                    <a:pt x="3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8" name="Freeform 57"/>
            <p:cNvSpPr>
              <a:spLocks/>
            </p:cNvSpPr>
            <p:nvPr/>
          </p:nvSpPr>
          <p:spPr bwMode="auto">
            <a:xfrm>
              <a:off x="7675563" y="3425825"/>
              <a:ext cx="76200" cy="77788"/>
            </a:xfrm>
            <a:custGeom>
              <a:avLst/>
              <a:gdLst>
                <a:gd name="T0" fmla="*/ 0 w 48"/>
                <a:gd name="T1" fmla="*/ 14 h 49"/>
                <a:gd name="T2" fmla="*/ 34 w 48"/>
                <a:gd name="T3" fmla="*/ 49 h 49"/>
                <a:gd name="T4" fmla="*/ 48 w 48"/>
                <a:gd name="T5" fmla="*/ 34 h 49"/>
                <a:gd name="T6" fmla="*/ 14 w 48"/>
                <a:gd name="T7" fmla="*/ 0 h 49"/>
                <a:gd name="T8" fmla="*/ 0 w 48"/>
                <a:gd name="T9" fmla="*/ 14 h 49"/>
              </a:gdLst>
              <a:ahLst/>
              <a:cxnLst>
                <a:cxn ang="0">
                  <a:pos x="T0" y="T1"/>
                </a:cxn>
                <a:cxn ang="0">
                  <a:pos x="T2" y="T3"/>
                </a:cxn>
                <a:cxn ang="0">
                  <a:pos x="T4" y="T5"/>
                </a:cxn>
                <a:cxn ang="0">
                  <a:pos x="T6" y="T7"/>
                </a:cxn>
                <a:cxn ang="0">
                  <a:pos x="T8" y="T9"/>
                </a:cxn>
              </a:cxnLst>
              <a:rect l="0" t="0" r="r" b="b"/>
              <a:pathLst>
                <a:path w="48" h="49">
                  <a:moveTo>
                    <a:pt x="0" y="14"/>
                  </a:moveTo>
                  <a:lnTo>
                    <a:pt x="34" y="49"/>
                  </a:lnTo>
                  <a:lnTo>
                    <a:pt x="48" y="34"/>
                  </a:lnTo>
                  <a:lnTo>
                    <a:pt x="14"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49" name="Rectangle 58"/>
            <p:cNvSpPr>
              <a:spLocks noChangeArrowheads="1"/>
            </p:cNvSpPr>
            <p:nvPr/>
          </p:nvSpPr>
          <p:spPr bwMode="auto">
            <a:xfrm>
              <a:off x="7853363" y="3362325"/>
              <a:ext cx="317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0" name="Freeform 59"/>
            <p:cNvSpPr>
              <a:spLocks/>
            </p:cNvSpPr>
            <p:nvPr/>
          </p:nvSpPr>
          <p:spPr bwMode="auto">
            <a:xfrm>
              <a:off x="7988301" y="3425825"/>
              <a:ext cx="74613" cy="77788"/>
            </a:xfrm>
            <a:custGeom>
              <a:avLst/>
              <a:gdLst>
                <a:gd name="T0" fmla="*/ 47 w 47"/>
                <a:gd name="T1" fmla="*/ 14 h 49"/>
                <a:gd name="T2" fmla="*/ 33 w 47"/>
                <a:gd name="T3" fmla="*/ 0 h 49"/>
                <a:gd name="T4" fmla="*/ 0 w 47"/>
                <a:gd name="T5" fmla="*/ 34 h 49"/>
                <a:gd name="T6" fmla="*/ 15 w 47"/>
                <a:gd name="T7" fmla="*/ 49 h 49"/>
                <a:gd name="T8" fmla="*/ 47 w 47"/>
                <a:gd name="T9" fmla="*/ 14 h 49"/>
              </a:gdLst>
              <a:ahLst/>
              <a:cxnLst>
                <a:cxn ang="0">
                  <a:pos x="T0" y="T1"/>
                </a:cxn>
                <a:cxn ang="0">
                  <a:pos x="T2" y="T3"/>
                </a:cxn>
                <a:cxn ang="0">
                  <a:pos x="T4" y="T5"/>
                </a:cxn>
                <a:cxn ang="0">
                  <a:pos x="T6" y="T7"/>
                </a:cxn>
                <a:cxn ang="0">
                  <a:pos x="T8" y="T9"/>
                </a:cxn>
              </a:cxnLst>
              <a:rect l="0" t="0" r="r" b="b"/>
              <a:pathLst>
                <a:path w="47" h="49">
                  <a:moveTo>
                    <a:pt x="47" y="14"/>
                  </a:moveTo>
                  <a:lnTo>
                    <a:pt x="33" y="0"/>
                  </a:lnTo>
                  <a:lnTo>
                    <a:pt x="0" y="34"/>
                  </a:lnTo>
                  <a:lnTo>
                    <a:pt x="15" y="49"/>
                  </a:lnTo>
                  <a:lnTo>
                    <a:pt x="4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1" name="Rectangle 60"/>
            <p:cNvSpPr>
              <a:spLocks noChangeArrowheads="1"/>
            </p:cNvSpPr>
            <p:nvPr/>
          </p:nvSpPr>
          <p:spPr bwMode="auto">
            <a:xfrm>
              <a:off x="8051801" y="3603625"/>
              <a:ext cx="746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2" name="Freeform 61"/>
            <p:cNvSpPr>
              <a:spLocks/>
            </p:cNvSpPr>
            <p:nvPr/>
          </p:nvSpPr>
          <p:spPr bwMode="auto">
            <a:xfrm>
              <a:off x="7988301" y="3738563"/>
              <a:ext cx="74613" cy="76200"/>
            </a:xfrm>
            <a:custGeom>
              <a:avLst/>
              <a:gdLst>
                <a:gd name="T0" fmla="*/ 0 w 47"/>
                <a:gd name="T1" fmla="*/ 15 h 48"/>
                <a:gd name="T2" fmla="*/ 33 w 47"/>
                <a:gd name="T3" fmla="*/ 48 h 48"/>
                <a:gd name="T4" fmla="*/ 47 w 47"/>
                <a:gd name="T5" fmla="*/ 33 h 48"/>
                <a:gd name="T6" fmla="*/ 15 w 47"/>
                <a:gd name="T7" fmla="*/ 0 h 48"/>
                <a:gd name="T8" fmla="*/ 0 w 47"/>
                <a:gd name="T9" fmla="*/ 15 h 48"/>
              </a:gdLst>
              <a:ahLst/>
              <a:cxnLst>
                <a:cxn ang="0">
                  <a:pos x="T0" y="T1"/>
                </a:cxn>
                <a:cxn ang="0">
                  <a:pos x="T2" y="T3"/>
                </a:cxn>
                <a:cxn ang="0">
                  <a:pos x="T4" y="T5"/>
                </a:cxn>
                <a:cxn ang="0">
                  <a:pos x="T6" y="T7"/>
                </a:cxn>
                <a:cxn ang="0">
                  <a:pos x="T8" y="T9"/>
                </a:cxn>
              </a:cxnLst>
              <a:rect l="0" t="0" r="r" b="b"/>
              <a:pathLst>
                <a:path w="47" h="48">
                  <a:moveTo>
                    <a:pt x="0" y="15"/>
                  </a:moveTo>
                  <a:lnTo>
                    <a:pt x="33" y="48"/>
                  </a:lnTo>
                  <a:lnTo>
                    <a:pt x="47" y="33"/>
                  </a:lnTo>
                  <a:lnTo>
                    <a:pt x="15"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3" name="Freeform 62"/>
            <p:cNvSpPr>
              <a:spLocks noEditPoints="1"/>
            </p:cNvSpPr>
            <p:nvPr/>
          </p:nvSpPr>
          <p:spPr bwMode="auto">
            <a:xfrm>
              <a:off x="7424738" y="3175000"/>
              <a:ext cx="889000" cy="889000"/>
            </a:xfrm>
            <a:custGeom>
              <a:avLst/>
              <a:gdLst>
                <a:gd name="T0" fmla="*/ 155 w 309"/>
                <a:gd name="T1" fmla="*/ 0 h 309"/>
                <a:gd name="T2" fmla="*/ 0 w 309"/>
                <a:gd name="T3" fmla="*/ 155 h 309"/>
                <a:gd name="T4" fmla="*/ 155 w 309"/>
                <a:gd name="T5" fmla="*/ 309 h 309"/>
                <a:gd name="T6" fmla="*/ 309 w 309"/>
                <a:gd name="T7" fmla="*/ 155 h 309"/>
                <a:gd name="T8" fmla="*/ 155 w 309"/>
                <a:gd name="T9" fmla="*/ 0 h 309"/>
                <a:gd name="T10" fmla="*/ 155 w 309"/>
                <a:gd name="T11" fmla="*/ 253 h 309"/>
                <a:gd name="T12" fmla="*/ 56 w 309"/>
                <a:gd name="T13" fmla="*/ 155 h 309"/>
                <a:gd name="T14" fmla="*/ 155 w 309"/>
                <a:gd name="T15" fmla="*/ 57 h 309"/>
                <a:gd name="T16" fmla="*/ 253 w 309"/>
                <a:gd name="T17" fmla="*/ 155 h 309"/>
                <a:gd name="T18" fmla="*/ 155 w 309"/>
                <a:gd name="T19" fmla="*/ 25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155" y="0"/>
                  </a:moveTo>
                  <a:cubicBezTo>
                    <a:pt x="69" y="0"/>
                    <a:pt x="0" y="70"/>
                    <a:pt x="0" y="155"/>
                  </a:cubicBezTo>
                  <a:cubicBezTo>
                    <a:pt x="0" y="240"/>
                    <a:pt x="69" y="309"/>
                    <a:pt x="155" y="309"/>
                  </a:cubicBezTo>
                  <a:cubicBezTo>
                    <a:pt x="240" y="309"/>
                    <a:pt x="309" y="240"/>
                    <a:pt x="309" y="155"/>
                  </a:cubicBezTo>
                  <a:cubicBezTo>
                    <a:pt x="309" y="70"/>
                    <a:pt x="240" y="0"/>
                    <a:pt x="155" y="0"/>
                  </a:cubicBezTo>
                  <a:close/>
                  <a:moveTo>
                    <a:pt x="155" y="253"/>
                  </a:moveTo>
                  <a:cubicBezTo>
                    <a:pt x="100" y="253"/>
                    <a:pt x="56" y="209"/>
                    <a:pt x="56" y="155"/>
                  </a:cubicBezTo>
                  <a:cubicBezTo>
                    <a:pt x="56" y="101"/>
                    <a:pt x="100" y="57"/>
                    <a:pt x="155" y="57"/>
                  </a:cubicBezTo>
                  <a:cubicBezTo>
                    <a:pt x="209" y="57"/>
                    <a:pt x="253" y="101"/>
                    <a:pt x="253" y="155"/>
                  </a:cubicBezTo>
                  <a:cubicBezTo>
                    <a:pt x="253" y="209"/>
                    <a:pt x="209" y="253"/>
                    <a:pt x="155"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4" name="Rectangle 63"/>
            <p:cNvSpPr>
              <a:spLocks noChangeArrowheads="1"/>
            </p:cNvSpPr>
            <p:nvPr/>
          </p:nvSpPr>
          <p:spPr bwMode="auto">
            <a:xfrm>
              <a:off x="7853363" y="3805238"/>
              <a:ext cx="317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5" name="Freeform 64"/>
            <p:cNvSpPr>
              <a:spLocks/>
            </p:cNvSpPr>
            <p:nvPr/>
          </p:nvSpPr>
          <p:spPr bwMode="auto">
            <a:xfrm>
              <a:off x="7800976" y="3514725"/>
              <a:ext cx="182563" cy="131763"/>
            </a:xfrm>
            <a:custGeom>
              <a:avLst/>
              <a:gdLst>
                <a:gd name="T0" fmla="*/ 46 w 115"/>
                <a:gd name="T1" fmla="*/ 54 h 83"/>
                <a:gd name="T2" fmla="*/ 15 w 115"/>
                <a:gd name="T3" fmla="*/ 25 h 83"/>
                <a:gd name="T4" fmla="*/ 0 w 115"/>
                <a:gd name="T5" fmla="*/ 40 h 83"/>
                <a:gd name="T6" fmla="*/ 46 w 115"/>
                <a:gd name="T7" fmla="*/ 83 h 83"/>
                <a:gd name="T8" fmla="*/ 115 w 115"/>
                <a:gd name="T9" fmla="*/ 15 h 83"/>
                <a:gd name="T10" fmla="*/ 100 w 115"/>
                <a:gd name="T11" fmla="*/ 0 h 83"/>
                <a:gd name="T12" fmla="*/ 46 w 115"/>
                <a:gd name="T13" fmla="*/ 54 h 83"/>
              </a:gdLst>
              <a:ahLst/>
              <a:cxnLst>
                <a:cxn ang="0">
                  <a:pos x="T0" y="T1"/>
                </a:cxn>
                <a:cxn ang="0">
                  <a:pos x="T2" y="T3"/>
                </a:cxn>
                <a:cxn ang="0">
                  <a:pos x="T4" y="T5"/>
                </a:cxn>
                <a:cxn ang="0">
                  <a:pos x="T6" y="T7"/>
                </a:cxn>
                <a:cxn ang="0">
                  <a:pos x="T8" y="T9"/>
                </a:cxn>
                <a:cxn ang="0">
                  <a:pos x="T10" y="T11"/>
                </a:cxn>
                <a:cxn ang="0">
                  <a:pos x="T12" y="T13"/>
                </a:cxn>
              </a:cxnLst>
              <a:rect l="0" t="0" r="r" b="b"/>
              <a:pathLst>
                <a:path w="115" h="83">
                  <a:moveTo>
                    <a:pt x="46" y="54"/>
                  </a:moveTo>
                  <a:lnTo>
                    <a:pt x="15" y="25"/>
                  </a:lnTo>
                  <a:lnTo>
                    <a:pt x="0" y="40"/>
                  </a:lnTo>
                  <a:lnTo>
                    <a:pt x="46" y="83"/>
                  </a:lnTo>
                  <a:lnTo>
                    <a:pt x="115" y="15"/>
                  </a:lnTo>
                  <a:lnTo>
                    <a:pt x="100" y="0"/>
                  </a:ln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56" name="原创设计师QQ598969553      _20"/>
          <p:cNvGrpSpPr/>
          <p:nvPr/>
        </p:nvGrpSpPr>
        <p:grpSpPr>
          <a:xfrm>
            <a:off x="2461088" y="3501057"/>
            <a:ext cx="538698" cy="538698"/>
            <a:chOff x="6951663" y="4173538"/>
            <a:chExt cx="887413" cy="887413"/>
          </a:xfrm>
          <a:solidFill>
            <a:schemeClr val="accent2"/>
          </a:solidFill>
        </p:grpSpPr>
        <p:sp>
          <p:nvSpPr>
            <p:cNvPr id="57" name="Freeform 65"/>
            <p:cNvSpPr>
              <a:spLocks/>
            </p:cNvSpPr>
            <p:nvPr/>
          </p:nvSpPr>
          <p:spPr bwMode="auto">
            <a:xfrm>
              <a:off x="7597776" y="4640263"/>
              <a:ext cx="77788" cy="114300"/>
            </a:xfrm>
            <a:custGeom>
              <a:avLst/>
              <a:gdLst>
                <a:gd name="T0" fmla="*/ 9 w 27"/>
                <a:gd name="T1" fmla="*/ 0 h 40"/>
                <a:gd name="T2" fmla="*/ 9 w 27"/>
                <a:gd name="T3" fmla="*/ 0 h 40"/>
                <a:gd name="T4" fmla="*/ 0 w 27"/>
                <a:gd name="T5" fmla="*/ 39 h 40"/>
                <a:gd name="T6" fmla="*/ 6 w 27"/>
                <a:gd name="T7" fmla="*/ 40 h 40"/>
                <a:gd name="T8" fmla="*/ 27 w 27"/>
                <a:gd name="T9" fmla="*/ 20 h 40"/>
                <a:gd name="T10" fmla="*/ 9 w 27"/>
                <a:gd name="T11" fmla="*/ 0 h 40"/>
              </a:gdLst>
              <a:ahLst/>
              <a:cxnLst>
                <a:cxn ang="0">
                  <a:pos x="T0" y="T1"/>
                </a:cxn>
                <a:cxn ang="0">
                  <a:pos x="T2" y="T3"/>
                </a:cxn>
                <a:cxn ang="0">
                  <a:pos x="T4" y="T5"/>
                </a:cxn>
                <a:cxn ang="0">
                  <a:pos x="T6" y="T7"/>
                </a:cxn>
                <a:cxn ang="0">
                  <a:pos x="T8" y="T9"/>
                </a:cxn>
                <a:cxn ang="0">
                  <a:pos x="T10" y="T11"/>
                </a:cxn>
              </a:cxnLst>
              <a:rect l="0" t="0" r="r" b="b"/>
              <a:pathLst>
                <a:path w="27" h="40">
                  <a:moveTo>
                    <a:pt x="9" y="0"/>
                  </a:moveTo>
                  <a:cubicBezTo>
                    <a:pt x="9" y="0"/>
                    <a:pt x="9" y="0"/>
                    <a:pt x="9" y="0"/>
                  </a:cubicBezTo>
                  <a:cubicBezTo>
                    <a:pt x="9" y="14"/>
                    <a:pt x="6" y="27"/>
                    <a:pt x="0" y="39"/>
                  </a:cubicBezTo>
                  <a:cubicBezTo>
                    <a:pt x="2" y="40"/>
                    <a:pt x="4" y="40"/>
                    <a:pt x="6" y="40"/>
                  </a:cubicBezTo>
                  <a:cubicBezTo>
                    <a:pt x="17" y="40"/>
                    <a:pt x="27" y="31"/>
                    <a:pt x="27" y="20"/>
                  </a:cubicBezTo>
                  <a:cubicBezTo>
                    <a:pt x="27" y="10"/>
                    <a:pt x="19"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8" name="Freeform 66"/>
            <p:cNvSpPr>
              <a:spLocks noEditPoints="1"/>
            </p:cNvSpPr>
            <p:nvPr/>
          </p:nvSpPr>
          <p:spPr bwMode="auto">
            <a:xfrm>
              <a:off x="6951663" y="4173538"/>
              <a:ext cx="887413" cy="887413"/>
            </a:xfrm>
            <a:custGeom>
              <a:avLst/>
              <a:gdLst>
                <a:gd name="T0" fmla="*/ 154 w 308"/>
                <a:gd name="T1" fmla="*/ 0 h 308"/>
                <a:gd name="T2" fmla="*/ 0 w 308"/>
                <a:gd name="T3" fmla="*/ 154 h 308"/>
                <a:gd name="T4" fmla="*/ 154 w 308"/>
                <a:gd name="T5" fmla="*/ 308 h 308"/>
                <a:gd name="T6" fmla="*/ 308 w 308"/>
                <a:gd name="T7" fmla="*/ 154 h 308"/>
                <a:gd name="T8" fmla="*/ 154 w 308"/>
                <a:gd name="T9" fmla="*/ 0 h 308"/>
                <a:gd name="T10" fmla="*/ 165 w 308"/>
                <a:gd name="T11" fmla="*/ 62 h 308"/>
                <a:gd name="T12" fmla="*/ 174 w 308"/>
                <a:gd name="T13" fmla="*/ 77 h 308"/>
                <a:gd name="T14" fmla="*/ 174 w 308"/>
                <a:gd name="T15" fmla="*/ 90 h 308"/>
                <a:gd name="T16" fmla="*/ 182 w 308"/>
                <a:gd name="T17" fmla="*/ 107 h 308"/>
                <a:gd name="T18" fmla="*/ 169 w 308"/>
                <a:gd name="T19" fmla="*/ 136 h 308"/>
                <a:gd name="T20" fmla="*/ 164 w 308"/>
                <a:gd name="T21" fmla="*/ 120 h 308"/>
                <a:gd name="T22" fmla="*/ 156 w 308"/>
                <a:gd name="T23" fmla="*/ 91 h 308"/>
                <a:gd name="T24" fmla="*/ 165 w 308"/>
                <a:gd name="T25" fmla="*/ 62 h 308"/>
                <a:gd name="T26" fmla="*/ 117 w 308"/>
                <a:gd name="T27" fmla="*/ 62 h 308"/>
                <a:gd name="T28" fmla="*/ 125 w 308"/>
                <a:gd name="T29" fmla="*/ 77 h 308"/>
                <a:gd name="T30" fmla="*/ 126 w 308"/>
                <a:gd name="T31" fmla="*/ 90 h 308"/>
                <a:gd name="T32" fmla="*/ 134 w 308"/>
                <a:gd name="T33" fmla="*/ 107 h 308"/>
                <a:gd name="T34" fmla="*/ 120 w 308"/>
                <a:gd name="T35" fmla="*/ 136 h 308"/>
                <a:gd name="T36" fmla="*/ 116 w 308"/>
                <a:gd name="T37" fmla="*/ 120 h 308"/>
                <a:gd name="T38" fmla="*/ 108 w 308"/>
                <a:gd name="T39" fmla="*/ 91 h 308"/>
                <a:gd name="T40" fmla="*/ 117 w 308"/>
                <a:gd name="T41" fmla="*/ 62 h 308"/>
                <a:gd name="T42" fmla="*/ 230 w 308"/>
                <a:gd name="T43" fmla="*/ 218 h 308"/>
                <a:gd name="T44" fmla="*/ 215 w 308"/>
                <a:gd name="T45" fmla="*/ 215 h 308"/>
                <a:gd name="T46" fmla="*/ 147 w 308"/>
                <a:gd name="T47" fmla="*/ 247 h 308"/>
                <a:gd name="T48" fmla="*/ 62 w 308"/>
                <a:gd name="T49" fmla="*/ 162 h 308"/>
                <a:gd name="T50" fmla="*/ 63 w 308"/>
                <a:gd name="T51" fmla="*/ 146 h 308"/>
                <a:gd name="T52" fmla="*/ 232 w 308"/>
                <a:gd name="T53" fmla="*/ 146 h 308"/>
                <a:gd name="T54" fmla="*/ 232 w 308"/>
                <a:gd name="T55" fmla="*/ 146 h 308"/>
                <a:gd name="T56" fmla="*/ 266 w 308"/>
                <a:gd name="T57" fmla="*/ 182 h 308"/>
                <a:gd name="T58" fmla="*/ 230 w 308"/>
                <a:gd name="T59" fmla="*/ 2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8" h="308">
                  <a:moveTo>
                    <a:pt x="154" y="0"/>
                  </a:moveTo>
                  <a:cubicBezTo>
                    <a:pt x="69" y="0"/>
                    <a:pt x="0" y="69"/>
                    <a:pt x="0" y="154"/>
                  </a:cubicBezTo>
                  <a:cubicBezTo>
                    <a:pt x="0" y="239"/>
                    <a:pt x="69" y="308"/>
                    <a:pt x="154" y="308"/>
                  </a:cubicBezTo>
                  <a:cubicBezTo>
                    <a:pt x="239" y="308"/>
                    <a:pt x="308" y="239"/>
                    <a:pt x="308" y="154"/>
                  </a:cubicBezTo>
                  <a:cubicBezTo>
                    <a:pt x="308" y="69"/>
                    <a:pt x="239" y="0"/>
                    <a:pt x="154" y="0"/>
                  </a:cubicBezTo>
                  <a:close/>
                  <a:moveTo>
                    <a:pt x="165" y="62"/>
                  </a:moveTo>
                  <a:cubicBezTo>
                    <a:pt x="174" y="56"/>
                    <a:pt x="183" y="71"/>
                    <a:pt x="174" y="77"/>
                  </a:cubicBezTo>
                  <a:cubicBezTo>
                    <a:pt x="169" y="79"/>
                    <a:pt x="172" y="86"/>
                    <a:pt x="174" y="90"/>
                  </a:cubicBezTo>
                  <a:cubicBezTo>
                    <a:pt x="177" y="95"/>
                    <a:pt x="181" y="101"/>
                    <a:pt x="182" y="107"/>
                  </a:cubicBezTo>
                  <a:cubicBezTo>
                    <a:pt x="185" y="119"/>
                    <a:pt x="181" y="132"/>
                    <a:pt x="169" y="136"/>
                  </a:cubicBezTo>
                  <a:cubicBezTo>
                    <a:pt x="158" y="140"/>
                    <a:pt x="153" y="123"/>
                    <a:pt x="164" y="120"/>
                  </a:cubicBezTo>
                  <a:cubicBezTo>
                    <a:pt x="172" y="117"/>
                    <a:pt x="157" y="95"/>
                    <a:pt x="156" y="91"/>
                  </a:cubicBezTo>
                  <a:cubicBezTo>
                    <a:pt x="152" y="80"/>
                    <a:pt x="154" y="68"/>
                    <a:pt x="165" y="62"/>
                  </a:cubicBezTo>
                  <a:close/>
                  <a:moveTo>
                    <a:pt x="117" y="62"/>
                  </a:moveTo>
                  <a:cubicBezTo>
                    <a:pt x="126" y="56"/>
                    <a:pt x="135" y="71"/>
                    <a:pt x="125" y="77"/>
                  </a:cubicBezTo>
                  <a:cubicBezTo>
                    <a:pt x="121" y="79"/>
                    <a:pt x="124" y="86"/>
                    <a:pt x="126" y="90"/>
                  </a:cubicBezTo>
                  <a:cubicBezTo>
                    <a:pt x="129" y="95"/>
                    <a:pt x="133" y="101"/>
                    <a:pt x="134" y="107"/>
                  </a:cubicBezTo>
                  <a:cubicBezTo>
                    <a:pt x="137" y="119"/>
                    <a:pt x="133" y="132"/>
                    <a:pt x="120" y="136"/>
                  </a:cubicBezTo>
                  <a:cubicBezTo>
                    <a:pt x="110" y="140"/>
                    <a:pt x="105" y="123"/>
                    <a:pt x="116" y="120"/>
                  </a:cubicBezTo>
                  <a:cubicBezTo>
                    <a:pt x="124" y="117"/>
                    <a:pt x="109" y="95"/>
                    <a:pt x="108" y="91"/>
                  </a:cubicBezTo>
                  <a:cubicBezTo>
                    <a:pt x="104" y="80"/>
                    <a:pt x="106" y="68"/>
                    <a:pt x="117" y="62"/>
                  </a:cubicBezTo>
                  <a:close/>
                  <a:moveTo>
                    <a:pt x="230" y="218"/>
                  </a:moveTo>
                  <a:cubicBezTo>
                    <a:pt x="225" y="218"/>
                    <a:pt x="219" y="217"/>
                    <a:pt x="215" y="215"/>
                  </a:cubicBezTo>
                  <a:cubicBezTo>
                    <a:pt x="199" y="235"/>
                    <a:pt x="175" y="247"/>
                    <a:pt x="147" y="247"/>
                  </a:cubicBezTo>
                  <a:cubicBezTo>
                    <a:pt x="100" y="247"/>
                    <a:pt x="62" y="209"/>
                    <a:pt x="62" y="162"/>
                  </a:cubicBezTo>
                  <a:cubicBezTo>
                    <a:pt x="62" y="156"/>
                    <a:pt x="62" y="151"/>
                    <a:pt x="63" y="146"/>
                  </a:cubicBezTo>
                  <a:cubicBezTo>
                    <a:pt x="232" y="146"/>
                    <a:pt x="232" y="146"/>
                    <a:pt x="232" y="146"/>
                  </a:cubicBezTo>
                  <a:cubicBezTo>
                    <a:pt x="232" y="146"/>
                    <a:pt x="232" y="146"/>
                    <a:pt x="232" y="146"/>
                  </a:cubicBezTo>
                  <a:cubicBezTo>
                    <a:pt x="251" y="147"/>
                    <a:pt x="266" y="162"/>
                    <a:pt x="266" y="182"/>
                  </a:cubicBezTo>
                  <a:cubicBezTo>
                    <a:pt x="266" y="202"/>
                    <a:pt x="250" y="218"/>
                    <a:pt x="230"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59" name="原创设计师QQ598969553      _21"/>
          <p:cNvGrpSpPr/>
          <p:nvPr/>
        </p:nvGrpSpPr>
        <p:grpSpPr>
          <a:xfrm>
            <a:off x="1158193" y="3485638"/>
            <a:ext cx="543516" cy="541589"/>
            <a:chOff x="4805363" y="4148138"/>
            <a:chExt cx="895350" cy="892175"/>
          </a:xfrm>
          <a:solidFill>
            <a:schemeClr val="accent2"/>
          </a:solidFill>
        </p:grpSpPr>
        <p:sp>
          <p:nvSpPr>
            <p:cNvPr id="60"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63" name="原创设计师QQ598969553      _22"/>
          <p:cNvSpPr>
            <a:spLocks noEditPoints="1"/>
          </p:cNvSpPr>
          <p:nvPr/>
        </p:nvSpPr>
        <p:spPr bwMode="auto">
          <a:xfrm>
            <a:off x="1484313" y="3157538"/>
            <a:ext cx="247650" cy="195262"/>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64" name="原创设计师QQ598969553      _23"/>
          <p:cNvGrpSpPr/>
          <p:nvPr/>
        </p:nvGrpSpPr>
        <p:grpSpPr>
          <a:xfrm>
            <a:off x="2457052" y="3222647"/>
            <a:ext cx="264112" cy="171636"/>
            <a:chOff x="7145338" y="3587750"/>
            <a:chExt cx="566738" cy="368300"/>
          </a:xfrm>
          <a:solidFill>
            <a:schemeClr val="accent1"/>
          </a:solidFill>
        </p:grpSpPr>
        <p:sp>
          <p:nvSpPr>
            <p:cNvPr id="65"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70" name="原创设计师QQ598969553      _24"/>
          <p:cNvGrpSpPr/>
          <p:nvPr/>
        </p:nvGrpSpPr>
        <p:grpSpPr>
          <a:xfrm>
            <a:off x="1490121" y="2805394"/>
            <a:ext cx="301843" cy="207147"/>
            <a:chOff x="5070476" y="2692400"/>
            <a:chExt cx="647700" cy="444500"/>
          </a:xfrm>
          <a:solidFill>
            <a:schemeClr val="accent2"/>
          </a:solidFill>
        </p:grpSpPr>
        <p:sp>
          <p:nvSpPr>
            <p:cNvPr id="71" name="Freeform 151"/>
            <p:cNvSpPr>
              <a:spLocks noEditPoints="1"/>
            </p:cNvSpPr>
            <p:nvPr/>
          </p:nvSpPr>
          <p:spPr bwMode="auto">
            <a:xfrm>
              <a:off x="5070476" y="3076575"/>
              <a:ext cx="647700" cy="60325"/>
            </a:xfrm>
            <a:custGeom>
              <a:avLst/>
              <a:gdLst>
                <a:gd name="T0" fmla="*/ 408 w 408"/>
                <a:gd name="T1" fmla="*/ 0 h 38"/>
                <a:gd name="T2" fmla="*/ 0 w 408"/>
                <a:gd name="T3" fmla="*/ 0 h 38"/>
                <a:gd name="T4" fmla="*/ 0 w 408"/>
                <a:gd name="T5" fmla="*/ 38 h 38"/>
                <a:gd name="T6" fmla="*/ 408 w 408"/>
                <a:gd name="T7" fmla="*/ 38 h 38"/>
                <a:gd name="T8" fmla="*/ 408 w 408"/>
                <a:gd name="T9" fmla="*/ 0 h 38"/>
                <a:gd name="T10" fmla="*/ 389 w 408"/>
                <a:gd name="T11" fmla="*/ 24 h 38"/>
                <a:gd name="T12" fmla="*/ 355 w 408"/>
                <a:gd name="T13" fmla="*/ 24 h 38"/>
                <a:gd name="T14" fmla="*/ 355 w 408"/>
                <a:gd name="T15" fmla="*/ 14 h 38"/>
                <a:gd name="T16" fmla="*/ 389 w 408"/>
                <a:gd name="T17" fmla="*/ 14 h 38"/>
                <a:gd name="T18" fmla="*/ 389 w 408"/>
                <a:gd name="T19"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 h="38">
                  <a:moveTo>
                    <a:pt x="408" y="0"/>
                  </a:moveTo>
                  <a:lnTo>
                    <a:pt x="0" y="0"/>
                  </a:lnTo>
                  <a:lnTo>
                    <a:pt x="0" y="38"/>
                  </a:lnTo>
                  <a:lnTo>
                    <a:pt x="408" y="38"/>
                  </a:lnTo>
                  <a:lnTo>
                    <a:pt x="408" y="0"/>
                  </a:lnTo>
                  <a:close/>
                  <a:moveTo>
                    <a:pt x="389" y="24"/>
                  </a:moveTo>
                  <a:lnTo>
                    <a:pt x="355" y="24"/>
                  </a:lnTo>
                  <a:lnTo>
                    <a:pt x="355" y="14"/>
                  </a:lnTo>
                  <a:lnTo>
                    <a:pt x="389" y="14"/>
                  </a:lnTo>
                  <a:lnTo>
                    <a:pt x="38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2" name="Freeform 152"/>
            <p:cNvSpPr>
              <a:spLocks noEditPoints="1"/>
            </p:cNvSpPr>
            <p:nvPr/>
          </p:nvSpPr>
          <p:spPr bwMode="auto">
            <a:xfrm>
              <a:off x="5100638" y="2692400"/>
              <a:ext cx="587375" cy="365125"/>
            </a:xfrm>
            <a:custGeom>
              <a:avLst/>
              <a:gdLst>
                <a:gd name="T0" fmla="*/ 370 w 370"/>
                <a:gd name="T1" fmla="*/ 0 h 230"/>
                <a:gd name="T2" fmla="*/ 0 w 370"/>
                <a:gd name="T3" fmla="*/ 0 h 230"/>
                <a:gd name="T4" fmla="*/ 0 w 370"/>
                <a:gd name="T5" fmla="*/ 230 h 230"/>
                <a:gd name="T6" fmla="*/ 370 w 370"/>
                <a:gd name="T7" fmla="*/ 230 h 230"/>
                <a:gd name="T8" fmla="*/ 370 w 370"/>
                <a:gd name="T9" fmla="*/ 0 h 230"/>
                <a:gd name="T10" fmla="*/ 329 w 370"/>
                <a:gd name="T11" fmla="*/ 197 h 230"/>
                <a:gd name="T12" fmla="*/ 41 w 370"/>
                <a:gd name="T13" fmla="*/ 197 h 230"/>
                <a:gd name="T14" fmla="*/ 41 w 370"/>
                <a:gd name="T15" fmla="*/ 34 h 230"/>
                <a:gd name="T16" fmla="*/ 329 w 370"/>
                <a:gd name="T17" fmla="*/ 34 h 230"/>
                <a:gd name="T18" fmla="*/ 329 w 370"/>
                <a:gd name="T19" fmla="*/ 19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230">
                  <a:moveTo>
                    <a:pt x="370" y="0"/>
                  </a:moveTo>
                  <a:lnTo>
                    <a:pt x="0" y="0"/>
                  </a:lnTo>
                  <a:lnTo>
                    <a:pt x="0" y="230"/>
                  </a:lnTo>
                  <a:lnTo>
                    <a:pt x="370" y="230"/>
                  </a:lnTo>
                  <a:lnTo>
                    <a:pt x="370" y="0"/>
                  </a:lnTo>
                  <a:close/>
                  <a:moveTo>
                    <a:pt x="329" y="197"/>
                  </a:moveTo>
                  <a:lnTo>
                    <a:pt x="41" y="197"/>
                  </a:lnTo>
                  <a:lnTo>
                    <a:pt x="41" y="34"/>
                  </a:lnTo>
                  <a:lnTo>
                    <a:pt x="329" y="34"/>
                  </a:lnTo>
                  <a:lnTo>
                    <a:pt x="329"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73" name="原创设计师QQ598969553      _25"/>
          <p:cNvSpPr>
            <a:spLocks noEditPoints="1"/>
          </p:cNvSpPr>
          <p:nvPr/>
        </p:nvSpPr>
        <p:spPr bwMode="auto">
          <a:xfrm>
            <a:off x="2292350" y="3432175"/>
            <a:ext cx="207963" cy="228600"/>
          </a:xfrm>
          <a:custGeom>
            <a:avLst/>
            <a:gdLst>
              <a:gd name="T0" fmla="*/ 147 w 282"/>
              <a:gd name="T1" fmla="*/ 0 h 308"/>
              <a:gd name="T2" fmla="*/ 145 w 282"/>
              <a:gd name="T3" fmla="*/ 2 h 308"/>
              <a:gd name="T4" fmla="*/ 3 w 282"/>
              <a:gd name="T5" fmla="*/ 218 h 308"/>
              <a:gd name="T6" fmla="*/ 0 w 282"/>
              <a:gd name="T7" fmla="*/ 218 h 308"/>
              <a:gd name="T8" fmla="*/ 3 w 282"/>
              <a:gd name="T9" fmla="*/ 220 h 308"/>
              <a:gd name="T10" fmla="*/ 133 w 282"/>
              <a:gd name="T11" fmla="*/ 308 h 308"/>
              <a:gd name="T12" fmla="*/ 135 w 282"/>
              <a:gd name="T13" fmla="*/ 308 h 308"/>
              <a:gd name="T14" fmla="*/ 135 w 282"/>
              <a:gd name="T15" fmla="*/ 308 h 308"/>
              <a:gd name="T16" fmla="*/ 280 w 282"/>
              <a:gd name="T17" fmla="*/ 92 h 308"/>
              <a:gd name="T18" fmla="*/ 282 w 282"/>
              <a:gd name="T19" fmla="*/ 90 h 308"/>
              <a:gd name="T20" fmla="*/ 280 w 282"/>
              <a:gd name="T21" fmla="*/ 90 h 308"/>
              <a:gd name="T22" fmla="*/ 249 w 282"/>
              <a:gd name="T23" fmla="*/ 68 h 308"/>
              <a:gd name="T24" fmla="*/ 263 w 282"/>
              <a:gd name="T25" fmla="*/ 47 h 308"/>
              <a:gd name="T26" fmla="*/ 263 w 282"/>
              <a:gd name="T27" fmla="*/ 45 h 308"/>
              <a:gd name="T28" fmla="*/ 263 w 282"/>
              <a:gd name="T29" fmla="*/ 45 h 308"/>
              <a:gd name="T30" fmla="*/ 197 w 282"/>
              <a:gd name="T31" fmla="*/ 0 h 308"/>
              <a:gd name="T32" fmla="*/ 195 w 282"/>
              <a:gd name="T33" fmla="*/ 0 h 308"/>
              <a:gd name="T34" fmla="*/ 195 w 282"/>
              <a:gd name="T35" fmla="*/ 0 h 308"/>
              <a:gd name="T36" fmla="*/ 180 w 282"/>
              <a:gd name="T37" fmla="*/ 24 h 308"/>
              <a:gd name="T38" fmla="*/ 147 w 282"/>
              <a:gd name="T39" fmla="*/ 2 h 308"/>
              <a:gd name="T40" fmla="*/ 147 w 282"/>
              <a:gd name="T41" fmla="*/ 0 h 308"/>
              <a:gd name="T42" fmla="*/ 171 w 282"/>
              <a:gd name="T43" fmla="*/ 211 h 308"/>
              <a:gd name="T44" fmla="*/ 76 w 282"/>
              <a:gd name="T45" fmla="*/ 147 h 308"/>
              <a:gd name="T46" fmla="*/ 109 w 282"/>
              <a:gd name="T47" fmla="*/ 97 h 308"/>
              <a:gd name="T48" fmla="*/ 206 w 282"/>
              <a:gd name="T49" fmla="*/ 161 h 308"/>
              <a:gd name="T50" fmla="*/ 171 w 282"/>
              <a:gd name="T51" fmla="*/ 211 h 308"/>
              <a:gd name="T52" fmla="*/ 128 w 282"/>
              <a:gd name="T53" fmla="*/ 274 h 308"/>
              <a:gd name="T54" fmla="*/ 34 w 282"/>
              <a:gd name="T55" fmla="*/ 211 h 308"/>
              <a:gd name="T56" fmla="*/ 67 w 282"/>
              <a:gd name="T57" fmla="*/ 161 h 308"/>
              <a:gd name="T58" fmla="*/ 164 w 282"/>
              <a:gd name="T59" fmla="*/ 225 h 308"/>
              <a:gd name="T60" fmla="*/ 128 w 282"/>
              <a:gd name="T61" fmla="*/ 27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308">
                <a:moveTo>
                  <a:pt x="147" y="0"/>
                </a:moveTo>
                <a:lnTo>
                  <a:pt x="145" y="2"/>
                </a:lnTo>
                <a:lnTo>
                  <a:pt x="3" y="218"/>
                </a:lnTo>
                <a:lnTo>
                  <a:pt x="0" y="218"/>
                </a:lnTo>
                <a:lnTo>
                  <a:pt x="3" y="220"/>
                </a:lnTo>
                <a:lnTo>
                  <a:pt x="133" y="308"/>
                </a:lnTo>
                <a:lnTo>
                  <a:pt x="135" y="308"/>
                </a:lnTo>
                <a:lnTo>
                  <a:pt x="135" y="308"/>
                </a:lnTo>
                <a:lnTo>
                  <a:pt x="280" y="92"/>
                </a:lnTo>
                <a:lnTo>
                  <a:pt x="282" y="90"/>
                </a:lnTo>
                <a:lnTo>
                  <a:pt x="280" y="90"/>
                </a:lnTo>
                <a:lnTo>
                  <a:pt x="249" y="68"/>
                </a:lnTo>
                <a:lnTo>
                  <a:pt x="263" y="47"/>
                </a:lnTo>
                <a:lnTo>
                  <a:pt x="263" y="45"/>
                </a:lnTo>
                <a:lnTo>
                  <a:pt x="263" y="45"/>
                </a:lnTo>
                <a:lnTo>
                  <a:pt x="197" y="0"/>
                </a:lnTo>
                <a:lnTo>
                  <a:pt x="195" y="0"/>
                </a:lnTo>
                <a:lnTo>
                  <a:pt x="195" y="0"/>
                </a:lnTo>
                <a:lnTo>
                  <a:pt x="180" y="24"/>
                </a:lnTo>
                <a:lnTo>
                  <a:pt x="147" y="2"/>
                </a:lnTo>
                <a:lnTo>
                  <a:pt x="147" y="0"/>
                </a:lnTo>
                <a:close/>
                <a:moveTo>
                  <a:pt x="171" y="211"/>
                </a:moveTo>
                <a:lnTo>
                  <a:pt x="76" y="147"/>
                </a:lnTo>
                <a:lnTo>
                  <a:pt x="109" y="97"/>
                </a:lnTo>
                <a:lnTo>
                  <a:pt x="206" y="161"/>
                </a:lnTo>
                <a:lnTo>
                  <a:pt x="171" y="211"/>
                </a:lnTo>
                <a:close/>
                <a:moveTo>
                  <a:pt x="128" y="274"/>
                </a:moveTo>
                <a:lnTo>
                  <a:pt x="34" y="211"/>
                </a:lnTo>
                <a:lnTo>
                  <a:pt x="67" y="161"/>
                </a:lnTo>
                <a:lnTo>
                  <a:pt x="164" y="225"/>
                </a:lnTo>
                <a:lnTo>
                  <a:pt x="128" y="274"/>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74" name="原创设计师QQ598969553      _26"/>
          <p:cNvGrpSpPr/>
          <p:nvPr/>
        </p:nvGrpSpPr>
        <p:grpSpPr>
          <a:xfrm>
            <a:off x="832430" y="3450509"/>
            <a:ext cx="218244" cy="220463"/>
            <a:chOff x="3659188" y="4076700"/>
            <a:chExt cx="468313" cy="473075"/>
          </a:xfrm>
          <a:solidFill>
            <a:schemeClr val="accent2"/>
          </a:solidFill>
        </p:grpSpPr>
        <p:sp>
          <p:nvSpPr>
            <p:cNvPr id="75" name="Freeform 154"/>
            <p:cNvSpPr>
              <a:spLocks noEditPoints="1"/>
            </p:cNvSpPr>
            <p:nvPr/>
          </p:nvSpPr>
          <p:spPr bwMode="auto">
            <a:xfrm>
              <a:off x="3659188" y="4076700"/>
              <a:ext cx="225425" cy="473075"/>
            </a:xfrm>
            <a:custGeom>
              <a:avLst/>
              <a:gdLst>
                <a:gd name="T0" fmla="*/ 1 w 60"/>
                <a:gd name="T1" fmla="*/ 122 h 126"/>
                <a:gd name="T2" fmla="*/ 30 w 60"/>
                <a:gd name="T3" fmla="*/ 108 h 126"/>
                <a:gd name="T4" fmla="*/ 59 w 60"/>
                <a:gd name="T5" fmla="*/ 122 h 126"/>
                <a:gd name="T6" fmla="*/ 60 w 60"/>
                <a:gd name="T7" fmla="*/ 122 h 126"/>
                <a:gd name="T8" fmla="*/ 60 w 60"/>
                <a:gd name="T9" fmla="*/ 27 h 126"/>
                <a:gd name="T10" fmla="*/ 59 w 60"/>
                <a:gd name="T11" fmla="*/ 13 h 126"/>
                <a:gd name="T12" fmla="*/ 30 w 60"/>
                <a:gd name="T13" fmla="*/ 0 h 126"/>
                <a:gd name="T14" fmla="*/ 1 w 60"/>
                <a:gd name="T15" fmla="*/ 13 h 126"/>
                <a:gd name="T16" fmla="*/ 0 w 60"/>
                <a:gd name="T17" fmla="*/ 27 h 126"/>
                <a:gd name="T18" fmla="*/ 0 w 60"/>
                <a:gd name="T19" fmla="*/ 122 h 126"/>
                <a:gd name="T20" fmla="*/ 1 w 60"/>
                <a:gd name="T21" fmla="*/ 122 h 126"/>
                <a:gd name="T22" fmla="*/ 9 w 60"/>
                <a:gd name="T23" fmla="*/ 21 h 126"/>
                <a:gd name="T24" fmla="*/ 30 w 60"/>
                <a:gd name="T25" fmla="*/ 17 h 126"/>
                <a:gd name="T26" fmla="*/ 50 w 60"/>
                <a:gd name="T27" fmla="*/ 21 h 126"/>
                <a:gd name="T28" fmla="*/ 51 w 60"/>
                <a:gd name="T29" fmla="*/ 23 h 126"/>
                <a:gd name="T30" fmla="*/ 50 w 60"/>
                <a:gd name="T31" fmla="*/ 24 h 126"/>
                <a:gd name="T32" fmla="*/ 49 w 60"/>
                <a:gd name="T33" fmla="*/ 24 h 126"/>
                <a:gd name="T34" fmla="*/ 45 w 60"/>
                <a:gd name="T35" fmla="*/ 22 h 126"/>
                <a:gd name="T36" fmla="*/ 30 w 60"/>
                <a:gd name="T37" fmla="*/ 20 h 126"/>
                <a:gd name="T38" fmla="*/ 15 w 60"/>
                <a:gd name="T39" fmla="*/ 22 h 126"/>
                <a:gd name="T40" fmla="*/ 11 w 60"/>
                <a:gd name="T41" fmla="*/ 24 h 126"/>
                <a:gd name="T42" fmla="*/ 9 w 60"/>
                <a:gd name="T43" fmla="*/ 23 h 126"/>
                <a:gd name="T44" fmla="*/ 9 w 60"/>
                <a:gd name="T45" fmla="*/ 21 h 126"/>
                <a:gd name="T46" fmla="*/ 9 w 60"/>
                <a:gd name="T47" fmla="*/ 38 h 126"/>
                <a:gd name="T48" fmla="*/ 30 w 60"/>
                <a:gd name="T49" fmla="*/ 34 h 126"/>
                <a:gd name="T50" fmla="*/ 50 w 60"/>
                <a:gd name="T51" fmla="*/ 38 h 126"/>
                <a:gd name="T52" fmla="*/ 51 w 60"/>
                <a:gd name="T53" fmla="*/ 40 h 126"/>
                <a:gd name="T54" fmla="*/ 50 w 60"/>
                <a:gd name="T55" fmla="*/ 41 h 126"/>
                <a:gd name="T56" fmla="*/ 49 w 60"/>
                <a:gd name="T57" fmla="*/ 41 h 126"/>
                <a:gd name="T58" fmla="*/ 45 w 60"/>
                <a:gd name="T59" fmla="*/ 39 h 126"/>
                <a:gd name="T60" fmla="*/ 30 w 60"/>
                <a:gd name="T61" fmla="*/ 37 h 126"/>
                <a:gd name="T62" fmla="*/ 15 w 60"/>
                <a:gd name="T63" fmla="*/ 39 h 126"/>
                <a:gd name="T64" fmla="*/ 11 w 60"/>
                <a:gd name="T65" fmla="*/ 41 h 126"/>
                <a:gd name="T66" fmla="*/ 9 w 60"/>
                <a:gd name="T67" fmla="*/ 40 h 126"/>
                <a:gd name="T68" fmla="*/ 9 w 60"/>
                <a:gd name="T69" fmla="*/ 38 h 126"/>
                <a:gd name="T70" fmla="*/ 9 w 60"/>
                <a:gd name="T71" fmla="*/ 55 h 126"/>
                <a:gd name="T72" fmla="*/ 30 w 60"/>
                <a:gd name="T73" fmla="*/ 51 h 126"/>
                <a:gd name="T74" fmla="*/ 50 w 60"/>
                <a:gd name="T75" fmla="*/ 55 h 126"/>
                <a:gd name="T76" fmla="*/ 51 w 60"/>
                <a:gd name="T77" fmla="*/ 57 h 126"/>
                <a:gd name="T78" fmla="*/ 50 w 60"/>
                <a:gd name="T79" fmla="*/ 58 h 126"/>
                <a:gd name="T80" fmla="*/ 49 w 60"/>
                <a:gd name="T81" fmla="*/ 58 h 126"/>
                <a:gd name="T82" fmla="*/ 45 w 60"/>
                <a:gd name="T83" fmla="*/ 56 h 126"/>
                <a:gd name="T84" fmla="*/ 30 w 60"/>
                <a:gd name="T85" fmla="*/ 54 h 126"/>
                <a:gd name="T86" fmla="*/ 15 w 60"/>
                <a:gd name="T87" fmla="*/ 56 h 126"/>
                <a:gd name="T88" fmla="*/ 11 w 60"/>
                <a:gd name="T89" fmla="*/ 58 h 126"/>
                <a:gd name="T90" fmla="*/ 9 w 60"/>
                <a:gd name="T91" fmla="*/ 57 h 126"/>
                <a:gd name="T92" fmla="*/ 9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2"/>
                  </a:moveTo>
                  <a:cubicBezTo>
                    <a:pt x="4" y="111"/>
                    <a:pt x="16" y="108"/>
                    <a:pt x="30" y="108"/>
                  </a:cubicBezTo>
                  <a:cubicBezTo>
                    <a:pt x="44" y="108"/>
                    <a:pt x="55" y="111"/>
                    <a:pt x="59" y="122"/>
                  </a:cubicBez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moveTo>
                    <a:pt x="9" y="21"/>
                  </a:moveTo>
                  <a:cubicBezTo>
                    <a:pt x="14" y="18"/>
                    <a:pt x="21" y="17"/>
                    <a:pt x="30" y="17"/>
                  </a:cubicBezTo>
                  <a:cubicBezTo>
                    <a:pt x="39" y="17"/>
                    <a:pt x="45" y="18"/>
                    <a:pt x="50" y="21"/>
                  </a:cubicBezTo>
                  <a:cubicBezTo>
                    <a:pt x="51" y="21"/>
                    <a:pt x="52" y="22"/>
                    <a:pt x="51" y="23"/>
                  </a:cubicBez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9" y="21"/>
                  </a:cubicBezTo>
                  <a:moveTo>
                    <a:pt x="9" y="38"/>
                  </a:moveTo>
                  <a:cubicBezTo>
                    <a:pt x="14" y="35"/>
                    <a:pt x="21" y="34"/>
                    <a:pt x="30" y="34"/>
                  </a:cubicBezTo>
                  <a:cubicBezTo>
                    <a:pt x="39" y="34"/>
                    <a:pt x="45" y="35"/>
                    <a:pt x="50" y="38"/>
                  </a:cubicBezTo>
                  <a:cubicBezTo>
                    <a:pt x="51" y="38"/>
                    <a:pt x="52" y="39"/>
                    <a:pt x="51" y="40"/>
                  </a:cubicBez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9" y="38"/>
                  </a:cubicBezTo>
                  <a:moveTo>
                    <a:pt x="9" y="55"/>
                  </a:moveTo>
                  <a:cubicBezTo>
                    <a:pt x="14" y="52"/>
                    <a:pt x="21" y="51"/>
                    <a:pt x="30" y="51"/>
                  </a:cubicBezTo>
                  <a:cubicBezTo>
                    <a:pt x="39" y="51"/>
                    <a:pt x="45" y="52"/>
                    <a:pt x="50" y="55"/>
                  </a:cubicBezTo>
                  <a:cubicBezTo>
                    <a:pt x="51" y="55"/>
                    <a:pt x="52" y="56"/>
                    <a:pt x="51" y="57"/>
                  </a:cubicBez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9"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6" name="Freeform 155"/>
            <p:cNvSpPr>
              <a:spLocks noEditPoints="1"/>
            </p:cNvSpPr>
            <p:nvPr/>
          </p:nvSpPr>
          <p:spPr bwMode="auto">
            <a:xfrm>
              <a:off x="3902076" y="4076700"/>
              <a:ext cx="225425" cy="473075"/>
            </a:xfrm>
            <a:custGeom>
              <a:avLst/>
              <a:gdLst>
                <a:gd name="T0" fmla="*/ 59 w 60"/>
                <a:gd name="T1" fmla="*/ 122 h 126"/>
                <a:gd name="T2" fmla="*/ 60 w 60"/>
                <a:gd name="T3" fmla="*/ 122 h 126"/>
                <a:gd name="T4" fmla="*/ 60 w 60"/>
                <a:gd name="T5" fmla="*/ 27 h 126"/>
                <a:gd name="T6" fmla="*/ 59 w 60"/>
                <a:gd name="T7" fmla="*/ 13 h 126"/>
                <a:gd name="T8" fmla="*/ 30 w 60"/>
                <a:gd name="T9" fmla="*/ 0 h 126"/>
                <a:gd name="T10" fmla="*/ 1 w 60"/>
                <a:gd name="T11" fmla="*/ 13 h 126"/>
                <a:gd name="T12" fmla="*/ 0 w 60"/>
                <a:gd name="T13" fmla="*/ 27 h 126"/>
                <a:gd name="T14" fmla="*/ 0 w 60"/>
                <a:gd name="T15" fmla="*/ 122 h 126"/>
                <a:gd name="T16" fmla="*/ 1 w 60"/>
                <a:gd name="T17" fmla="*/ 122 h 126"/>
                <a:gd name="T18" fmla="*/ 30 w 60"/>
                <a:gd name="T19" fmla="*/ 108 h 126"/>
                <a:gd name="T20" fmla="*/ 59 w 60"/>
                <a:gd name="T21" fmla="*/ 122 h 126"/>
                <a:gd name="T22" fmla="*/ 51 w 60"/>
                <a:gd name="T23" fmla="*/ 57 h 126"/>
                <a:gd name="T24" fmla="*/ 50 w 60"/>
                <a:gd name="T25" fmla="*/ 58 h 126"/>
                <a:gd name="T26" fmla="*/ 49 w 60"/>
                <a:gd name="T27" fmla="*/ 58 h 126"/>
                <a:gd name="T28" fmla="*/ 45 w 60"/>
                <a:gd name="T29" fmla="*/ 56 h 126"/>
                <a:gd name="T30" fmla="*/ 30 w 60"/>
                <a:gd name="T31" fmla="*/ 54 h 126"/>
                <a:gd name="T32" fmla="*/ 15 w 60"/>
                <a:gd name="T33" fmla="*/ 56 h 126"/>
                <a:gd name="T34" fmla="*/ 11 w 60"/>
                <a:gd name="T35" fmla="*/ 58 h 126"/>
                <a:gd name="T36" fmla="*/ 9 w 60"/>
                <a:gd name="T37" fmla="*/ 57 h 126"/>
                <a:gd name="T38" fmla="*/ 10 w 60"/>
                <a:gd name="T39" fmla="*/ 55 h 126"/>
                <a:gd name="T40" fmla="*/ 30 w 60"/>
                <a:gd name="T41" fmla="*/ 51 h 126"/>
                <a:gd name="T42" fmla="*/ 51 w 60"/>
                <a:gd name="T43" fmla="*/ 55 h 126"/>
                <a:gd name="T44" fmla="*/ 51 w 60"/>
                <a:gd name="T45" fmla="*/ 57 h 126"/>
                <a:gd name="T46" fmla="*/ 51 w 60"/>
                <a:gd name="T47" fmla="*/ 40 h 126"/>
                <a:gd name="T48" fmla="*/ 50 w 60"/>
                <a:gd name="T49" fmla="*/ 41 h 126"/>
                <a:gd name="T50" fmla="*/ 49 w 60"/>
                <a:gd name="T51" fmla="*/ 41 h 126"/>
                <a:gd name="T52" fmla="*/ 45 w 60"/>
                <a:gd name="T53" fmla="*/ 39 h 126"/>
                <a:gd name="T54" fmla="*/ 30 w 60"/>
                <a:gd name="T55" fmla="*/ 37 h 126"/>
                <a:gd name="T56" fmla="*/ 15 w 60"/>
                <a:gd name="T57" fmla="*/ 39 h 126"/>
                <a:gd name="T58" fmla="*/ 11 w 60"/>
                <a:gd name="T59" fmla="*/ 41 h 126"/>
                <a:gd name="T60" fmla="*/ 9 w 60"/>
                <a:gd name="T61" fmla="*/ 40 h 126"/>
                <a:gd name="T62" fmla="*/ 10 w 60"/>
                <a:gd name="T63" fmla="*/ 38 h 126"/>
                <a:gd name="T64" fmla="*/ 30 w 60"/>
                <a:gd name="T65" fmla="*/ 34 h 126"/>
                <a:gd name="T66" fmla="*/ 51 w 60"/>
                <a:gd name="T67" fmla="*/ 38 h 126"/>
                <a:gd name="T68" fmla="*/ 51 w 60"/>
                <a:gd name="T69" fmla="*/ 40 h 126"/>
                <a:gd name="T70" fmla="*/ 51 w 60"/>
                <a:gd name="T71" fmla="*/ 23 h 126"/>
                <a:gd name="T72" fmla="*/ 50 w 60"/>
                <a:gd name="T73" fmla="*/ 24 h 126"/>
                <a:gd name="T74" fmla="*/ 49 w 60"/>
                <a:gd name="T75" fmla="*/ 24 h 126"/>
                <a:gd name="T76" fmla="*/ 45 w 60"/>
                <a:gd name="T77" fmla="*/ 22 h 126"/>
                <a:gd name="T78" fmla="*/ 30 w 60"/>
                <a:gd name="T79" fmla="*/ 20 h 126"/>
                <a:gd name="T80" fmla="*/ 15 w 60"/>
                <a:gd name="T81" fmla="*/ 22 h 126"/>
                <a:gd name="T82" fmla="*/ 11 w 60"/>
                <a:gd name="T83" fmla="*/ 24 h 126"/>
                <a:gd name="T84" fmla="*/ 9 w 60"/>
                <a:gd name="T85" fmla="*/ 23 h 126"/>
                <a:gd name="T86" fmla="*/ 10 w 60"/>
                <a:gd name="T87" fmla="*/ 21 h 126"/>
                <a:gd name="T88" fmla="*/ 30 w 60"/>
                <a:gd name="T89" fmla="*/ 17 h 126"/>
                <a:gd name="T90" fmla="*/ 51 w 60"/>
                <a:gd name="T91" fmla="*/ 21 h 126"/>
                <a:gd name="T92" fmla="*/ 51 w 60"/>
                <a:gd name="T93"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2"/>
                  </a:move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cubicBezTo>
                    <a:pt x="4" y="111"/>
                    <a:pt x="16" y="108"/>
                    <a:pt x="30" y="108"/>
                  </a:cubicBezTo>
                  <a:cubicBezTo>
                    <a:pt x="44" y="108"/>
                    <a:pt x="56" y="111"/>
                    <a:pt x="59" y="122"/>
                  </a:cubicBezTo>
                  <a:moveTo>
                    <a:pt x="51" y="57"/>
                  </a:move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10" y="55"/>
                  </a:cubicBezTo>
                  <a:cubicBezTo>
                    <a:pt x="15" y="52"/>
                    <a:pt x="21" y="51"/>
                    <a:pt x="30" y="51"/>
                  </a:cubicBezTo>
                  <a:cubicBezTo>
                    <a:pt x="39" y="51"/>
                    <a:pt x="46" y="52"/>
                    <a:pt x="51" y="55"/>
                  </a:cubicBezTo>
                  <a:cubicBezTo>
                    <a:pt x="51" y="55"/>
                    <a:pt x="52" y="56"/>
                    <a:pt x="51" y="57"/>
                  </a:cubicBezTo>
                  <a:moveTo>
                    <a:pt x="51" y="40"/>
                  </a:move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10" y="38"/>
                  </a:cubicBezTo>
                  <a:cubicBezTo>
                    <a:pt x="15" y="35"/>
                    <a:pt x="21" y="34"/>
                    <a:pt x="30" y="34"/>
                  </a:cubicBezTo>
                  <a:cubicBezTo>
                    <a:pt x="39" y="34"/>
                    <a:pt x="46" y="35"/>
                    <a:pt x="51" y="38"/>
                  </a:cubicBezTo>
                  <a:cubicBezTo>
                    <a:pt x="51" y="38"/>
                    <a:pt x="52" y="39"/>
                    <a:pt x="51" y="40"/>
                  </a:cubicBezTo>
                  <a:moveTo>
                    <a:pt x="51" y="23"/>
                  </a:move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10" y="21"/>
                  </a:cubicBezTo>
                  <a:cubicBezTo>
                    <a:pt x="15" y="18"/>
                    <a:pt x="21" y="17"/>
                    <a:pt x="30" y="17"/>
                  </a:cubicBezTo>
                  <a:cubicBezTo>
                    <a:pt x="39" y="17"/>
                    <a:pt x="46" y="18"/>
                    <a:pt x="51" y="21"/>
                  </a:cubicBezTo>
                  <a:cubicBezTo>
                    <a:pt x="51" y="21"/>
                    <a:pt x="52" y="22"/>
                    <a:pt x="51"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77" name="原创设计师QQ598969553      _27"/>
          <p:cNvGrpSpPr/>
          <p:nvPr/>
        </p:nvGrpSpPr>
        <p:grpSpPr>
          <a:xfrm>
            <a:off x="1706145" y="2441409"/>
            <a:ext cx="167937" cy="181993"/>
            <a:chOff x="5534026" y="1911350"/>
            <a:chExt cx="360362" cy="390525"/>
          </a:xfrm>
          <a:solidFill>
            <a:schemeClr val="accent2"/>
          </a:solidFill>
        </p:grpSpPr>
        <p:sp>
          <p:nvSpPr>
            <p:cNvPr id="78" name="Freeform 156"/>
            <p:cNvSpPr>
              <a:spLocks/>
            </p:cNvSpPr>
            <p:nvPr/>
          </p:nvSpPr>
          <p:spPr bwMode="auto">
            <a:xfrm>
              <a:off x="5534026" y="1911350"/>
              <a:ext cx="344488" cy="206375"/>
            </a:xfrm>
            <a:custGeom>
              <a:avLst/>
              <a:gdLst>
                <a:gd name="T0" fmla="*/ 26 w 92"/>
                <a:gd name="T1" fmla="*/ 30 h 55"/>
                <a:gd name="T2" fmla="*/ 65 w 92"/>
                <a:gd name="T3" fmla="*/ 25 h 55"/>
                <a:gd name="T4" fmla="*/ 56 w 92"/>
                <a:gd name="T5" fmla="*/ 34 h 55"/>
                <a:gd name="T6" fmla="*/ 59 w 92"/>
                <a:gd name="T7" fmla="*/ 41 h 55"/>
                <a:gd name="T8" fmla="*/ 81 w 92"/>
                <a:gd name="T9" fmla="*/ 41 h 55"/>
                <a:gd name="T10" fmla="*/ 83 w 92"/>
                <a:gd name="T11" fmla="*/ 41 h 55"/>
                <a:gd name="T12" fmla="*/ 85 w 92"/>
                <a:gd name="T13" fmla="*/ 41 h 55"/>
                <a:gd name="T14" fmla="*/ 90 w 92"/>
                <a:gd name="T15" fmla="*/ 41 h 55"/>
                <a:gd name="T16" fmla="*/ 92 w 92"/>
                <a:gd name="T17" fmla="*/ 38 h 55"/>
                <a:gd name="T18" fmla="*/ 92 w 92"/>
                <a:gd name="T19" fmla="*/ 7 h 55"/>
                <a:gd name="T20" fmla="*/ 86 w 92"/>
                <a:gd name="T21" fmla="*/ 5 h 55"/>
                <a:gd name="T22" fmla="*/ 77 w 92"/>
                <a:gd name="T23" fmla="*/ 14 h 55"/>
                <a:gd name="T24" fmla="*/ 14 w 92"/>
                <a:gd name="T25" fmla="*/ 19 h 55"/>
                <a:gd name="T26" fmla="*/ 0 w 92"/>
                <a:gd name="T27" fmla="*/ 55 h 55"/>
                <a:gd name="T28" fmla="*/ 17 w 92"/>
                <a:gd name="T29" fmla="*/ 55 h 55"/>
                <a:gd name="T30" fmla="*/ 26 w 92"/>
                <a:gd name="T31"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26" y="30"/>
                  </a:moveTo>
                  <a:cubicBezTo>
                    <a:pt x="36" y="19"/>
                    <a:pt x="53" y="18"/>
                    <a:pt x="65" y="25"/>
                  </a:cubicBezTo>
                  <a:cubicBezTo>
                    <a:pt x="61" y="29"/>
                    <a:pt x="56" y="34"/>
                    <a:pt x="56" y="34"/>
                  </a:cubicBezTo>
                  <a:cubicBezTo>
                    <a:pt x="53" y="38"/>
                    <a:pt x="57" y="41"/>
                    <a:pt x="59" y="41"/>
                  </a:cubicBezTo>
                  <a:cubicBezTo>
                    <a:pt x="81" y="41"/>
                    <a:pt x="81" y="41"/>
                    <a:pt x="81" y="41"/>
                  </a:cubicBezTo>
                  <a:cubicBezTo>
                    <a:pt x="82" y="41"/>
                    <a:pt x="83" y="41"/>
                    <a:pt x="83" y="41"/>
                  </a:cubicBezTo>
                  <a:cubicBezTo>
                    <a:pt x="85" y="41"/>
                    <a:pt x="85" y="41"/>
                    <a:pt x="85" y="41"/>
                  </a:cubicBezTo>
                  <a:cubicBezTo>
                    <a:pt x="90" y="41"/>
                    <a:pt x="90" y="41"/>
                    <a:pt x="90" y="41"/>
                  </a:cubicBezTo>
                  <a:cubicBezTo>
                    <a:pt x="91" y="41"/>
                    <a:pt x="92" y="40"/>
                    <a:pt x="92" y="38"/>
                  </a:cubicBezTo>
                  <a:cubicBezTo>
                    <a:pt x="92" y="7"/>
                    <a:pt x="92" y="7"/>
                    <a:pt x="92" y="7"/>
                  </a:cubicBezTo>
                  <a:cubicBezTo>
                    <a:pt x="92" y="5"/>
                    <a:pt x="89" y="2"/>
                    <a:pt x="86" y="5"/>
                  </a:cubicBezTo>
                  <a:cubicBezTo>
                    <a:pt x="86" y="5"/>
                    <a:pt x="80" y="10"/>
                    <a:pt x="77" y="14"/>
                  </a:cubicBezTo>
                  <a:cubicBezTo>
                    <a:pt x="58" y="0"/>
                    <a:pt x="31" y="2"/>
                    <a:pt x="14" y="19"/>
                  </a:cubicBezTo>
                  <a:cubicBezTo>
                    <a:pt x="5" y="29"/>
                    <a:pt x="0" y="42"/>
                    <a:pt x="0" y="55"/>
                  </a:cubicBezTo>
                  <a:cubicBezTo>
                    <a:pt x="17" y="55"/>
                    <a:pt x="17" y="55"/>
                    <a:pt x="17" y="55"/>
                  </a:cubicBezTo>
                  <a:cubicBezTo>
                    <a:pt x="16" y="46"/>
                    <a:pt x="19" y="37"/>
                    <a:pt x="26"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9" name="Freeform 157"/>
            <p:cNvSpPr>
              <a:spLocks/>
            </p:cNvSpPr>
            <p:nvPr/>
          </p:nvSpPr>
          <p:spPr bwMode="auto">
            <a:xfrm>
              <a:off x="5548313" y="2095500"/>
              <a:ext cx="346075" cy="206375"/>
            </a:xfrm>
            <a:custGeom>
              <a:avLst/>
              <a:gdLst>
                <a:gd name="T0" fmla="*/ 75 w 92"/>
                <a:gd name="T1" fmla="*/ 0 h 55"/>
                <a:gd name="T2" fmla="*/ 66 w 92"/>
                <a:gd name="T3" fmla="*/ 25 h 55"/>
                <a:gd name="T4" fmla="*/ 27 w 92"/>
                <a:gd name="T5" fmla="*/ 30 h 55"/>
                <a:gd name="T6" fmla="*/ 36 w 92"/>
                <a:gd name="T7" fmla="*/ 21 h 55"/>
                <a:gd name="T8" fmla="*/ 33 w 92"/>
                <a:gd name="T9" fmla="*/ 14 h 55"/>
                <a:gd name="T10" fmla="*/ 11 w 92"/>
                <a:gd name="T11" fmla="*/ 14 h 55"/>
                <a:gd name="T12" fmla="*/ 8 w 92"/>
                <a:gd name="T13" fmla="*/ 14 h 55"/>
                <a:gd name="T14" fmla="*/ 6 w 92"/>
                <a:gd name="T15" fmla="*/ 14 h 55"/>
                <a:gd name="T16" fmla="*/ 2 w 92"/>
                <a:gd name="T17" fmla="*/ 14 h 55"/>
                <a:gd name="T18" fmla="*/ 0 w 92"/>
                <a:gd name="T19" fmla="*/ 17 h 55"/>
                <a:gd name="T20" fmla="*/ 0 w 92"/>
                <a:gd name="T21" fmla="*/ 48 h 55"/>
                <a:gd name="T22" fmla="*/ 6 w 92"/>
                <a:gd name="T23" fmla="*/ 50 h 55"/>
                <a:gd name="T24" fmla="*/ 15 w 92"/>
                <a:gd name="T25" fmla="*/ 41 h 55"/>
                <a:gd name="T26" fmla="*/ 77 w 92"/>
                <a:gd name="T27" fmla="*/ 36 h 55"/>
                <a:gd name="T28" fmla="*/ 91 w 92"/>
                <a:gd name="T29" fmla="*/ 0 h 55"/>
                <a:gd name="T30" fmla="*/ 75 w 92"/>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75" y="0"/>
                  </a:moveTo>
                  <a:cubicBezTo>
                    <a:pt x="76" y="9"/>
                    <a:pt x="73" y="18"/>
                    <a:pt x="66" y="25"/>
                  </a:cubicBezTo>
                  <a:cubicBezTo>
                    <a:pt x="55" y="36"/>
                    <a:pt x="39" y="37"/>
                    <a:pt x="27" y="30"/>
                  </a:cubicBezTo>
                  <a:cubicBezTo>
                    <a:pt x="31" y="26"/>
                    <a:pt x="36" y="21"/>
                    <a:pt x="36" y="21"/>
                  </a:cubicBezTo>
                  <a:cubicBezTo>
                    <a:pt x="39" y="17"/>
                    <a:pt x="35" y="14"/>
                    <a:pt x="33" y="14"/>
                  </a:cubicBezTo>
                  <a:cubicBezTo>
                    <a:pt x="11" y="14"/>
                    <a:pt x="11" y="14"/>
                    <a:pt x="11" y="14"/>
                  </a:cubicBezTo>
                  <a:cubicBezTo>
                    <a:pt x="9" y="14"/>
                    <a:pt x="8" y="14"/>
                    <a:pt x="8" y="14"/>
                  </a:cubicBezTo>
                  <a:cubicBezTo>
                    <a:pt x="6" y="14"/>
                    <a:pt x="6" y="14"/>
                    <a:pt x="6" y="14"/>
                  </a:cubicBezTo>
                  <a:cubicBezTo>
                    <a:pt x="2" y="14"/>
                    <a:pt x="2" y="14"/>
                    <a:pt x="2" y="14"/>
                  </a:cubicBezTo>
                  <a:cubicBezTo>
                    <a:pt x="1" y="14"/>
                    <a:pt x="0" y="15"/>
                    <a:pt x="0" y="17"/>
                  </a:cubicBezTo>
                  <a:cubicBezTo>
                    <a:pt x="0" y="48"/>
                    <a:pt x="0" y="48"/>
                    <a:pt x="0" y="48"/>
                  </a:cubicBezTo>
                  <a:cubicBezTo>
                    <a:pt x="0" y="50"/>
                    <a:pt x="3" y="53"/>
                    <a:pt x="6" y="50"/>
                  </a:cubicBezTo>
                  <a:cubicBezTo>
                    <a:pt x="6" y="50"/>
                    <a:pt x="11" y="45"/>
                    <a:pt x="15" y="41"/>
                  </a:cubicBezTo>
                  <a:cubicBezTo>
                    <a:pt x="34" y="55"/>
                    <a:pt x="60" y="53"/>
                    <a:pt x="77" y="36"/>
                  </a:cubicBezTo>
                  <a:cubicBezTo>
                    <a:pt x="87" y="26"/>
                    <a:pt x="92" y="13"/>
                    <a:pt x="91" y="0"/>
                  </a:cubicBezTo>
                  <a:cubicBezTo>
                    <a:pt x="75" y="0"/>
                    <a:pt x="75" y="0"/>
                    <a:pt x="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80" name="原创设计师QQ598969553      _28"/>
          <p:cNvSpPr>
            <a:spLocks noEditPoints="1"/>
          </p:cNvSpPr>
          <p:nvPr/>
        </p:nvSpPr>
        <p:spPr bwMode="auto">
          <a:xfrm>
            <a:off x="2408238" y="2854325"/>
            <a:ext cx="322262" cy="285750"/>
          </a:xfrm>
          <a:custGeom>
            <a:avLst/>
            <a:gdLst>
              <a:gd name="T0" fmla="*/ 162 w 184"/>
              <a:gd name="T1" fmla="*/ 0 h 163"/>
              <a:gd name="T2" fmla="*/ 21 w 184"/>
              <a:gd name="T3" fmla="*/ 0 h 163"/>
              <a:gd name="T4" fmla="*/ 0 w 184"/>
              <a:gd name="T5" fmla="*/ 21 h 163"/>
              <a:gd name="T6" fmla="*/ 0 w 184"/>
              <a:gd name="T7" fmla="*/ 97 h 163"/>
              <a:gd name="T8" fmla="*/ 21 w 184"/>
              <a:gd name="T9" fmla="*/ 119 h 163"/>
              <a:gd name="T10" fmla="*/ 32 w 184"/>
              <a:gd name="T11" fmla="*/ 119 h 163"/>
              <a:gd name="T12" fmla="*/ 32 w 184"/>
              <a:gd name="T13" fmla="*/ 157 h 163"/>
              <a:gd name="T14" fmla="*/ 34 w 184"/>
              <a:gd name="T15" fmla="*/ 161 h 163"/>
              <a:gd name="T16" fmla="*/ 42 w 184"/>
              <a:gd name="T17" fmla="*/ 161 h 163"/>
              <a:gd name="T18" fmla="*/ 86 w 184"/>
              <a:gd name="T19" fmla="*/ 119 h 163"/>
              <a:gd name="T20" fmla="*/ 162 w 184"/>
              <a:gd name="T21" fmla="*/ 119 h 163"/>
              <a:gd name="T22" fmla="*/ 184 w 184"/>
              <a:gd name="T23" fmla="*/ 97 h 163"/>
              <a:gd name="T24" fmla="*/ 184 w 184"/>
              <a:gd name="T25" fmla="*/ 21 h 163"/>
              <a:gd name="T26" fmla="*/ 162 w 184"/>
              <a:gd name="T27" fmla="*/ 0 h 163"/>
              <a:gd name="T28" fmla="*/ 38 w 184"/>
              <a:gd name="T29" fmla="*/ 32 h 163"/>
              <a:gd name="T30" fmla="*/ 124 w 184"/>
              <a:gd name="T31" fmla="*/ 32 h 163"/>
              <a:gd name="T32" fmla="*/ 130 w 184"/>
              <a:gd name="T33" fmla="*/ 38 h 163"/>
              <a:gd name="T34" fmla="*/ 124 w 184"/>
              <a:gd name="T35" fmla="*/ 43 h 163"/>
              <a:gd name="T36" fmla="*/ 38 w 184"/>
              <a:gd name="T37" fmla="*/ 43 h 163"/>
              <a:gd name="T38" fmla="*/ 32 w 184"/>
              <a:gd name="T39" fmla="*/ 38 h 163"/>
              <a:gd name="T40" fmla="*/ 38 w 184"/>
              <a:gd name="T41" fmla="*/ 32 h 163"/>
              <a:gd name="T42" fmla="*/ 81 w 184"/>
              <a:gd name="T43" fmla="*/ 86 h 163"/>
              <a:gd name="T44" fmla="*/ 38 w 184"/>
              <a:gd name="T45" fmla="*/ 86 h 163"/>
              <a:gd name="T46" fmla="*/ 32 w 184"/>
              <a:gd name="T47" fmla="*/ 81 h 163"/>
              <a:gd name="T48" fmla="*/ 38 w 184"/>
              <a:gd name="T49" fmla="*/ 76 h 163"/>
              <a:gd name="T50" fmla="*/ 81 w 184"/>
              <a:gd name="T51" fmla="*/ 76 h 163"/>
              <a:gd name="T52" fmla="*/ 86 w 184"/>
              <a:gd name="T53" fmla="*/ 81 h 163"/>
              <a:gd name="T54" fmla="*/ 81 w 184"/>
              <a:gd name="T55" fmla="*/ 86 h 163"/>
              <a:gd name="T56" fmla="*/ 146 w 184"/>
              <a:gd name="T57" fmla="*/ 65 h 163"/>
              <a:gd name="T58" fmla="*/ 38 w 184"/>
              <a:gd name="T59" fmla="*/ 65 h 163"/>
              <a:gd name="T60" fmla="*/ 32 w 184"/>
              <a:gd name="T61" fmla="*/ 59 h 163"/>
              <a:gd name="T62" fmla="*/ 38 w 184"/>
              <a:gd name="T63" fmla="*/ 54 h 163"/>
              <a:gd name="T64" fmla="*/ 146 w 184"/>
              <a:gd name="T65" fmla="*/ 54 h 163"/>
              <a:gd name="T66" fmla="*/ 151 w 184"/>
              <a:gd name="T67" fmla="*/ 59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2" y="0"/>
                </a:moveTo>
                <a:cubicBezTo>
                  <a:pt x="21" y="0"/>
                  <a:pt x="21" y="0"/>
                  <a:pt x="21" y="0"/>
                </a:cubicBezTo>
                <a:cubicBezTo>
                  <a:pt x="9" y="0"/>
                  <a:pt x="0" y="9"/>
                  <a:pt x="0" y="21"/>
                </a:cubicBezTo>
                <a:cubicBezTo>
                  <a:pt x="0" y="97"/>
                  <a:pt x="0" y="97"/>
                  <a:pt x="0" y="97"/>
                </a:cubicBezTo>
                <a:cubicBezTo>
                  <a:pt x="0" y="109"/>
                  <a:pt x="9" y="119"/>
                  <a:pt x="21" y="119"/>
                </a:cubicBezTo>
                <a:cubicBezTo>
                  <a:pt x="32" y="119"/>
                  <a:pt x="32" y="119"/>
                  <a:pt x="32" y="119"/>
                </a:cubicBezTo>
                <a:cubicBezTo>
                  <a:pt x="32" y="157"/>
                  <a:pt x="32" y="157"/>
                  <a:pt x="32" y="157"/>
                </a:cubicBezTo>
                <a:cubicBezTo>
                  <a:pt x="32" y="158"/>
                  <a:pt x="33" y="160"/>
                  <a:pt x="34" y="161"/>
                </a:cubicBezTo>
                <a:cubicBezTo>
                  <a:pt x="36" y="163"/>
                  <a:pt x="39" y="163"/>
                  <a:pt x="42" y="161"/>
                </a:cubicBezTo>
                <a:cubicBezTo>
                  <a:pt x="86" y="119"/>
                  <a:pt x="86" y="119"/>
                  <a:pt x="86" y="119"/>
                </a:cubicBezTo>
                <a:cubicBezTo>
                  <a:pt x="162" y="119"/>
                  <a:pt x="162" y="119"/>
                  <a:pt x="162" y="119"/>
                </a:cubicBezTo>
                <a:cubicBezTo>
                  <a:pt x="174" y="119"/>
                  <a:pt x="184" y="109"/>
                  <a:pt x="184" y="97"/>
                </a:cubicBezTo>
                <a:cubicBezTo>
                  <a:pt x="184" y="21"/>
                  <a:pt x="184" y="21"/>
                  <a:pt x="184" y="21"/>
                </a:cubicBezTo>
                <a:cubicBezTo>
                  <a:pt x="184" y="9"/>
                  <a:pt x="174" y="0"/>
                  <a:pt x="162" y="0"/>
                </a:cubicBezTo>
                <a:moveTo>
                  <a:pt x="38" y="32"/>
                </a:moveTo>
                <a:cubicBezTo>
                  <a:pt x="124" y="32"/>
                  <a:pt x="124" y="32"/>
                  <a:pt x="124" y="32"/>
                </a:cubicBezTo>
                <a:cubicBezTo>
                  <a:pt x="127" y="32"/>
                  <a:pt x="130" y="35"/>
                  <a:pt x="130" y="38"/>
                </a:cubicBezTo>
                <a:cubicBezTo>
                  <a:pt x="130" y="41"/>
                  <a:pt x="127" y="43"/>
                  <a:pt x="124" y="43"/>
                </a:cubicBezTo>
                <a:cubicBezTo>
                  <a:pt x="38" y="43"/>
                  <a:pt x="38" y="43"/>
                  <a:pt x="38" y="43"/>
                </a:cubicBezTo>
                <a:cubicBezTo>
                  <a:pt x="35" y="43"/>
                  <a:pt x="32" y="41"/>
                  <a:pt x="32" y="38"/>
                </a:cubicBezTo>
                <a:cubicBezTo>
                  <a:pt x="32" y="35"/>
                  <a:pt x="35" y="32"/>
                  <a:pt x="38" y="32"/>
                </a:cubicBezTo>
                <a:moveTo>
                  <a:pt x="81" y="86"/>
                </a:moveTo>
                <a:cubicBezTo>
                  <a:pt x="38" y="86"/>
                  <a:pt x="38" y="86"/>
                  <a:pt x="38" y="86"/>
                </a:cubicBezTo>
                <a:cubicBezTo>
                  <a:pt x="35" y="86"/>
                  <a:pt x="32" y="84"/>
                  <a:pt x="32" y="81"/>
                </a:cubicBezTo>
                <a:cubicBezTo>
                  <a:pt x="32" y="78"/>
                  <a:pt x="35" y="76"/>
                  <a:pt x="38" y="76"/>
                </a:cubicBezTo>
                <a:cubicBezTo>
                  <a:pt x="81" y="76"/>
                  <a:pt x="81" y="76"/>
                  <a:pt x="81" y="76"/>
                </a:cubicBezTo>
                <a:cubicBezTo>
                  <a:pt x="84" y="76"/>
                  <a:pt x="86" y="78"/>
                  <a:pt x="86" y="81"/>
                </a:cubicBezTo>
                <a:cubicBezTo>
                  <a:pt x="86" y="84"/>
                  <a:pt x="84" y="86"/>
                  <a:pt x="81" y="86"/>
                </a:cubicBezTo>
                <a:moveTo>
                  <a:pt x="146" y="65"/>
                </a:moveTo>
                <a:cubicBezTo>
                  <a:pt x="38" y="65"/>
                  <a:pt x="38" y="65"/>
                  <a:pt x="38" y="65"/>
                </a:cubicBezTo>
                <a:cubicBezTo>
                  <a:pt x="35" y="65"/>
                  <a:pt x="32" y="62"/>
                  <a:pt x="32" y="59"/>
                </a:cubicBezTo>
                <a:cubicBezTo>
                  <a:pt x="32" y="56"/>
                  <a:pt x="35" y="54"/>
                  <a:pt x="38" y="54"/>
                </a:cubicBezTo>
                <a:cubicBezTo>
                  <a:pt x="146" y="54"/>
                  <a:pt x="146" y="54"/>
                  <a:pt x="146" y="54"/>
                </a:cubicBezTo>
                <a:cubicBezTo>
                  <a:pt x="149" y="54"/>
                  <a:pt x="151" y="56"/>
                  <a:pt x="151" y="59"/>
                </a:cubicBezTo>
                <a:cubicBezTo>
                  <a:pt x="151" y="62"/>
                  <a:pt x="149" y="65"/>
                  <a:pt x="146" y="65"/>
                </a:cubicBezTo>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81" name="原创设计师QQ598969553      _29"/>
          <p:cNvGrpSpPr/>
          <p:nvPr/>
        </p:nvGrpSpPr>
        <p:grpSpPr>
          <a:xfrm>
            <a:off x="3010428" y="3535587"/>
            <a:ext cx="225642" cy="198268"/>
            <a:chOff x="8332788" y="4259263"/>
            <a:chExt cx="484188" cy="425449"/>
          </a:xfrm>
          <a:solidFill>
            <a:schemeClr val="accent1"/>
          </a:solidFill>
        </p:grpSpPr>
        <p:sp>
          <p:nvSpPr>
            <p:cNvPr id="82"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3"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4"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85" name="原创设计师QQ598969553      _30"/>
          <p:cNvSpPr>
            <a:spLocks/>
          </p:cNvSpPr>
          <p:nvPr/>
        </p:nvSpPr>
        <p:spPr bwMode="auto">
          <a:xfrm>
            <a:off x="3090863" y="2655888"/>
            <a:ext cx="200025" cy="185737"/>
          </a:xfrm>
          <a:custGeom>
            <a:avLst/>
            <a:gdLst>
              <a:gd name="T0" fmla="*/ 107 w 114"/>
              <a:gd name="T1" fmla="*/ 55 h 106"/>
              <a:gd name="T2" fmla="*/ 59 w 114"/>
              <a:gd name="T3" fmla="*/ 38 h 106"/>
              <a:gd name="T4" fmla="*/ 57 w 114"/>
              <a:gd name="T5" fmla="*/ 43 h 106"/>
              <a:gd name="T6" fmla="*/ 56 w 114"/>
              <a:gd name="T7" fmla="*/ 38 h 106"/>
              <a:gd name="T8" fmla="*/ 6 w 114"/>
              <a:gd name="T9" fmla="*/ 34 h 106"/>
              <a:gd name="T10" fmla="*/ 44 w 114"/>
              <a:gd name="T11" fmla="*/ 106 h 106"/>
              <a:gd name="T12" fmla="*/ 44 w 114"/>
              <a:gd name="T13" fmla="*/ 106 h 106"/>
              <a:gd name="T14" fmla="*/ 44 w 114"/>
              <a:gd name="T15" fmla="*/ 106 h 106"/>
              <a:gd name="T16" fmla="*/ 44 w 114"/>
              <a:gd name="T17" fmla="*/ 106 h 106"/>
              <a:gd name="T18" fmla="*/ 44 w 114"/>
              <a:gd name="T19" fmla="*/ 106 h 106"/>
              <a:gd name="T20" fmla="*/ 107 w 114"/>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6">
                <a:moveTo>
                  <a:pt x="107" y="55"/>
                </a:moveTo>
                <a:cubicBezTo>
                  <a:pt x="114" y="21"/>
                  <a:pt x="73" y="8"/>
                  <a:pt x="59" y="38"/>
                </a:cubicBezTo>
                <a:cubicBezTo>
                  <a:pt x="57" y="43"/>
                  <a:pt x="57" y="43"/>
                  <a:pt x="57" y="43"/>
                </a:cubicBezTo>
                <a:cubicBezTo>
                  <a:pt x="56" y="38"/>
                  <a:pt x="56" y="38"/>
                  <a:pt x="56" y="38"/>
                </a:cubicBezTo>
                <a:cubicBezTo>
                  <a:pt x="55" y="5"/>
                  <a:pt x="13" y="0"/>
                  <a:pt x="6" y="34"/>
                </a:cubicBezTo>
                <a:cubicBezTo>
                  <a:pt x="0" y="61"/>
                  <a:pt x="30" y="86"/>
                  <a:pt x="44" y="106"/>
                </a:cubicBezTo>
                <a:cubicBezTo>
                  <a:pt x="44" y="106"/>
                  <a:pt x="44" y="106"/>
                  <a:pt x="44" y="106"/>
                </a:cubicBezTo>
                <a:cubicBezTo>
                  <a:pt x="44" y="106"/>
                  <a:pt x="44" y="106"/>
                  <a:pt x="44" y="106"/>
                </a:cubicBezTo>
                <a:cubicBezTo>
                  <a:pt x="44" y="106"/>
                  <a:pt x="44" y="106"/>
                  <a:pt x="44" y="106"/>
                </a:cubicBezTo>
                <a:cubicBezTo>
                  <a:pt x="44" y="106"/>
                  <a:pt x="44" y="106"/>
                  <a:pt x="44" y="106"/>
                </a:cubicBezTo>
                <a:cubicBezTo>
                  <a:pt x="64" y="93"/>
                  <a:pt x="101" y="82"/>
                  <a:pt x="107" y="55"/>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6" name="原创设计师QQ598969553      _31"/>
          <p:cNvSpPr>
            <a:spLocks noEditPoints="1"/>
          </p:cNvSpPr>
          <p:nvPr/>
        </p:nvSpPr>
        <p:spPr bwMode="auto">
          <a:xfrm>
            <a:off x="1017588" y="3930650"/>
            <a:ext cx="238125" cy="203200"/>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7" name="原创设计师QQ598969553      _32"/>
          <p:cNvSpPr>
            <a:spLocks noEditPoints="1"/>
          </p:cNvSpPr>
          <p:nvPr/>
        </p:nvSpPr>
        <p:spPr bwMode="auto">
          <a:xfrm>
            <a:off x="1733550" y="3462338"/>
            <a:ext cx="166688" cy="234950"/>
          </a:xfrm>
          <a:custGeom>
            <a:avLst/>
            <a:gdLst>
              <a:gd name="T0" fmla="*/ 47 w 95"/>
              <a:gd name="T1" fmla="*/ 0 h 134"/>
              <a:gd name="T2" fmla="*/ 0 w 95"/>
              <a:gd name="T3" fmla="*/ 47 h 134"/>
              <a:gd name="T4" fmla="*/ 47 w 95"/>
              <a:gd name="T5" fmla="*/ 134 h 134"/>
              <a:gd name="T6" fmla="*/ 95 w 95"/>
              <a:gd name="T7" fmla="*/ 47 h 134"/>
              <a:gd name="T8" fmla="*/ 47 w 95"/>
              <a:gd name="T9" fmla="*/ 0 h 134"/>
              <a:gd name="T10" fmla="*/ 47 w 95"/>
              <a:gd name="T11" fmla="*/ 55 h 134"/>
              <a:gd name="T12" fmla="*/ 32 w 95"/>
              <a:gd name="T13" fmla="*/ 40 h 134"/>
              <a:gd name="T14" fmla="*/ 47 w 95"/>
              <a:gd name="T15" fmla="*/ 25 h 134"/>
              <a:gd name="T16" fmla="*/ 62 w 95"/>
              <a:gd name="T17" fmla="*/ 40 h 134"/>
              <a:gd name="T18" fmla="*/ 47 w 95"/>
              <a:gd name="T19"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4">
                <a:moveTo>
                  <a:pt x="47" y="0"/>
                </a:moveTo>
                <a:cubicBezTo>
                  <a:pt x="21" y="0"/>
                  <a:pt x="0" y="21"/>
                  <a:pt x="0" y="47"/>
                </a:cubicBezTo>
                <a:cubicBezTo>
                  <a:pt x="0" y="73"/>
                  <a:pt x="47" y="134"/>
                  <a:pt x="47" y="134"/>
                </a:cubicBezTo>
                <a:cubicBezTo>
                  <a:pt x="47" y="134"/>
                  <a:pt x="95" y="73"/>
                  <a:pt x="95" y="47"/>
                </a:cubicBezTo>
                <a:cubicBezTo>
                  <a:pt x="95" y="21"/>
                  <a:pt x="73" y="0"/>
                  <a:pt x="47" y="0"/>
                </a:cubicBezTo>
                <a:close/>
                <a:moveTo>
                  <a:pt x="47" y="55"/>
                </a:moveTo>
                <a:cubicBezTo>
                  <a:pt x="39" y="55"/>
                  <a:pt x="32" y="48"/>
                  <a:pt x="32" y="40"/>
                </a:cubicBezTo>
                <a:cubicBezTo>
                  <a:pt x="32" y="32"/>
                  <a:pt x="39" y="25"/>
                  <a:pt x="47" y="25"/>
                </a:cubicBezTo>
                <a:cubicBezTo>
                  <a:pt x="55" y="25"/>
                  <a:pt x="62" y="32"/>
                  <a:pt x="62" y="40"/>
                </a:cubicBezTo>
                <a:cubicBezTo>
                  <a:pt x="62" y="48"/>
                  <a:pt x="55" y="55"/>
                  <a:pt x="47" y="55"/>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8" name="原创设计师QQ598969553      _33"/>
          <p:cNvSpPr>
            <a:spLocks noEditPoints="1"/>
          </p:cNvSpPr>
          <p:nvPr/>
        </p:nvSpPr>
        <p:spPr bwMode="auto">
          <a:xfrm>
            <a:off x="2371725" y="2570163"/>
            <a:ext cx="123825" cy="176212"/>
          </a:xfrm>
          <a:custGeom>
            <a:avLst/>
            <a:gdLst>
              <a:gd name="T0" fmla="*/ 36 w 71"/>
              <a:gd name="T1" fmla="*/ 0 h 101"/>
              <a:gd name="T2" fmla="*/ 0 w 71"/>
              <a:gd name="T3" fmla="*/ 36 h 101"/>
              <a:gd name="T4" fmla="*/ 36 w 71"/>
              <a:gd name="T5" fmla="*/ 101 h 101"/>
              <a:gd name="T6" fmla="*/ 71 w 71"/>
              <a:gd name="T7" fmla="*/ 36 h 101"/>
              <a:gd name="T8" fmla="*/ 36 w 71"/>
              <a:gd name="T9" fmla="*/ 0 h 101"/>
              <a:gd name="T10" fmla="*/ 36 w 71"/>
              <a:gd name="T11" fmla="*/ 41 h 101"/>
              <a:gd name="T12" fmla="*/ 25 w 71"/>
              <a:gd name="T13" fmla="*/ 30 h 101"/>
              <a:gd name="T14" fmla="*/ 36 w 71"/>
              <a:gd name="T15" fmla="*/ 19 h 101"/>
              <a:gd name="T16" fmla="*/ 47 w 71"/>
              <a:gd name="T17" fmla="*/ 30 h 101"/>
              <a:gd name="T18" fmla="*/ 36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6" y="0"/>
                </a:moveTo>
                <a:cubicBezTo>
                  <a:pt x="16" y="0"/>
                  <a:pt x="0" y="16"/>
                  <a:pt x="0" y="36"/>
                </a:cubicBezTo>
                <a:cubicBezTo>
                  <a:pt x="0" y="55"/>
                  <a:pt x="36" y="101"/>
                  <a:pt x="36" y="101"/>
                </a:cubicBezTo>
                <a:cubicBezTo>
                  <a:pt x="36" y="101"/>
                  <a:pt x="71" y="55"/>
                  <a:pt x="71" y="36"/>
                </a:cubicBezTo>
                <a:cubicBezTo>
                  <a:pt x="71" y="16"/>
                  <a:pt x="55" y="0"/>
                  <a:pt x="36" y="0"/>
                </a:cubicBezTo>
                <a:close/>
                <a:moveTo>
                  <a:pt x="36" y="41"/>
                </a:moveTo>
                <a:cubicBezTo>
                  <a:pt x="30" y="41"/>
                  <a:pt x="25" y="37"/>
                  <a:pt x="25" y="30"/>
                </a:cubicBezTo>
                <a:cubicBezTo>
                  <a:pt x="25" y="24"/>
                  <a:pt x="30" y="19"/>
                  <a:pt x="36" y="19"/>
                </a:cubicBezTo>
                <a:cubicBezTo>
                  <a:pt x="42" y="19"/>
                  <a:pt x="47" y="24"/>
                  <a:pt x="47" y="30"/>
                </a:cubicBezTo>
                <a:cubicBezTo>
                  <a:pt x="47" y="37"/>
                  <a:pt x="42" y="41"/>
                  <a:pt x="36" y="41"/>
                </a:cubicBez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89" name="原创设计师QQ598969553      _34"/>
          <p:cNvGrpSpPr/>
          <p:nvPr/>
        </p:nvGrpSpPr>
        <p:grpSpPr>
          <a:xfrm>
            <a:off x="1957680" y="1814790"/>
            <a:ext cx="281868" cy="74721"/>
            <a:chOff x="6073776" y="566738"/>
            <a:chExt cx="604838" cy="160337"/>
          </a:xfrm>
          <a:solidFill>
            <a:schemeClr val="accent1"/>
          </a:solidFill>
        </p:grpSpPr>
        <p:sp>
          <p:nvSpPr>
            <p:cNvPr id="90" name="Freeform 166"/>
            <p:cNvSpPr>
              <a:spLocks/>
            </p:cNvSpPr>
            <p:nvPr/>
          </p:nvSpPr>
          <p:spPr bwMode="auto">
            <a:xfrm>
              <a:off x="6073776"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5" y="27"/>
                    <a:pt x="37" y="32"/>
                    <a:pt x="37" y="36"/>
                  </a:cubicBezTo>
                  <a:cubicBezTo>
                    <a:pt x="37" y="36"/>
                    <a:pt x="37" y="36"/>
                    <a:pt x="37" y="36"/>
                  </a:cubicBezTo>
                  <a:cubicBezTo>
                    <a:pt x="38" y="32"/>
                    <a:pt x="39"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1" name="Freeform 167"/>
            <p:cNvSpPr>
              <a:spLocks/>
            </p:cNvSpPr>
            <p:nvPr/>
          </p:nvSpPr>
          <p:spPr bwMode="auto">
            <a:xfrm>
              <a:off x="6281738" y="566738"/>
              <a:ext cx="195263" cy="160337"/>
            </a:xfrm>
            <a:custGeom>
              <a:avLst/>
              <a:gdLst>
                <a:gd name="T0" fmla="*/ 10 w 52"/>
                <a:gd name="T1" fmla="*/ 43 h 43"/>
                <a:gd name="T2" fmla="*/ 0 w 52"/>
                <a:gd name="T3" fmla="*/ 0 h 43"/>
                <a:gd name="T4" fmla="*/ 5 w 52"/>
                <a:gd name="T5" fmla="*/ 0 h 43"/>
                <a:gd name="T6" fmla="*/ 10 w 52"/>
                <a:gd name="T7" fmla="*/ 22 h 43"/>
                <a:gd name="T8" fmla="*/ 14 w 52"/>
                <a:gd name="T9" fmla="*/ 37 h 43"/>
                <a:gd name="T10" fmla="*/ 14 w 52"/>
                <a:gd name="T11" fmla="*/ 37 h 43"/>
                <a:gd name="T12" fmla="*/ 17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0 w 52"/>
                <a:gd name="T25" fmla="*/ 22 h 43"/>
                <a:gd name="T26" fmla="*/ 46 w 52"/>
                <a:gd name="T27" fmla="*/ 0 h 43"/>
                <a:gd name="T28" fmla="*/ 52 w 52"/>
                <a:gd name="T29" fmla="*/ 0 h 43"/>
                <a:gd name="T30" fmla="*/ 40 w 52"/>
                <a:gd name="T31" fmla="*/ 43 h 43"/>
                <a:gd name="T32" fmla="*/ 34 w 52"/>
                <a:gd name="T33" fmla="*/ 43 h 43"/>
                <a:gd name="T34" fmla="*/ 28 w 52"/>
                <a:gd name="T35" fmla="*/ 21 h 43"/>
                <a:gd name="T36" fmla="*/ 26 w 52"/>
                <a:gd name="T37" fmla="*/ 7 h 43"/>
                <a:gd name="T38" fmla="*/ 25 w 52"/>
                <a:gd name="T39" fmla="*/ 7 h 43"/>
                <a:gd name="T40" fmla="*/ 22 w 52"/>
                <a:gd name="T41" fmla="*/ 21 h 43"/>
                <a:gd name="T42" fmla="*/ 16 w 52"/>
                <a:gd name="T43" fmla="*/ 43 h 43"/>
                <a:gd name="T44" fmla="*/ 10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0" y="43"/>
                  </a:moveTo>
                  <a:cubicBezTo>
                    <a:pt x="0" y="0"/>
                    <a:pt x="0" y="0"/>
                    <a:pt x="0" y="0"/>
                  </a:cubicBezTo>
                  <a:cubicBezTo>
                    <a:pt x="5" y="0"/>
                    <a:pt x="5" y="0"/>
                    <a:pt x="5" y="0"/>
                  </a:cubicBezTo>
                  <a:cubicBezTo>
                    <a:pt x="10" y="22"/>
                    <a:pt x="10" y="22"/>
                    <a:pt x="10" y="22"/>
                  </a:cubicBezTo>
                  <a:cubicBezTo>
                    <a:pt x="12" y="27"/>
                    <a:pt x="13" y="32"/>
                    <a:pt x="14" y="37"/>
                  </a:cubicBezTo>
                  <a:cubicBezTo>
                    <a:pt x="14" y="37"/>
                    <a:pt x="14" y="37"/>
                    <a:pt x="14" y="37"/>
                  </a:cubicBezTo>
                  <a:cubicBezTo>
                    <a:pt x="14" y="32"/>
                    <a:pt x="16" y="27"/>
                    <a:pt x="17" y="22"/>
                  </a:cubicBezTo>
                  <a:cubicBezTo>
                    <a:pt x="23" y="0"/>
                    <a:pt x="23" y="0"/>
                    <a:pt x="23" y="0"/>
                  </a:cubicBezTo>
                  <a:cubicBezTo>
                    <a:pt x="29" y="0"/>
                    <a:pt x="29" y="0"/>
                    <a:pt x="29" y="0"/>
                  </a:cubicBezTo>
                  <a:cubicBezTo>
                    <a:pt x="34" y="22"/>
                    <a:pt x="34" y="22"/>
                    <a:pt x="34" y="22"/>
                  </a:cubicBezTo>
                  <a:cubicBezTo>
                    <a:pt x="35" y="27"/>
                    <a:pt x="36" y="32"/>
                    <a:pt x="37" y="36"/>
                  </a:cubicBezTo>
                  <a:cubicBezTo>
                    <a:pt x="37" y="36"/>
                    <a:pt x="37" y="36"/>
                    <a:pt x="37" y="36"/>
                  </a:cubicBezTo>
                  <a:cubicBezTo>
                    <a:pt x="38" y="32"/>
                    <a:pt x="39" y="27"/>
                    <a:pt x="40" y="22"/>
                  </a:cubicBezTo>
                  <a:cubicBezTo>
                    <a:pt x="46" y="0"/>
                    <a:pt x="46" y="0"/>
                    <a:pt x="46" y="0"/>
                  </a:cubicBezTo>
                  <a:cubicBezTo>
                    <a:pt x="52" y="0"/>
                    <a:pt x="52" y="0"/>
                    <a:pt x="52" y="0"/>
                  </a:cubicBezTo>
                  <a:cubicBezTo>
                    <a:pt x="40" y="43"/>
                    <a:pt x="40" y="43"/>
                    <a:pt x="40" y="43"/>
                  </a:cubicBezTo>
                  <a:cubicBezTo>
                    <a:pt x="34" y="43"/>
                    <a:pt x="34" y="43"/>
                    <a:pt x="34" y="43"/>
                  </a:cubicBezTo>
                  <a:cubicBezTo>
                    <a:pt x="28" y="21"/>
                    <a:pt x="28" y="21"/>
                    <a:pt x="28" y="21"/>
                  </a:cubicBezTo>
                  <a:cubicBezTo>
                    <a:pt x="27" y="15"/>
                    <a:pt x="26" y="11"/>
                    <a:pt x="26" y="7"/>
                  </a:cubicBezTo>
                  <a:cubicBezTo>
                    <a:pt x="25" y="7"/>
                    <a:pt x="25" y="7"/>
                    <a:pt x="25" y="7"/>
                  </a:cubicBezTo>
                  <a:cubicBezTo>
                    <a:pt x="25" y="11"/>
                    <a:pt x="24" y="15"/>
                    <a:pt x="22" y="21"/>
                  </a:cubicBezTo>
                  <a:cubicBezTo>
                    <a:pt x="16" y="43"/>
                    <a:pt x="16" y="43"/>
                    <a:pt x="16" y="43"/>
                  </a:cubicBezTo>
                  <a:lnTo>
                    <a:pt x="1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2" name="Freeform 168"/>
            <p:cNvSpPr>
              <a:spLocks/>
            </p:cNvSpPr>
            <p:nvPr/>
          </p:nvSpPr>
          <p:spPr bwMode="auto">
            <a:xfrm>
              <a:off x="6483351"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6" y="27"/>
                    <a:pt x="37" y="32"/>
                    <a:pt x="37" y="36"/>
                  </a:cubicBezTo>
                  <a:cubicBezTo>
                    <a:pt x="37" y="36"/>
                    <a:pt x="37" y="36"/>
                    <a:pt x="37" y="36"/>
                  </a:cubicBezTo>
                  <a:cubicBezTo>
                    <a:pt x="38" y="32"/>
                    <a:pt x="40"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93" name="原创设计师QQ598969553      _35"/>
          <p:cNvGrpSpPr/>
          <p:nvPr/>
        </p:nvGrpSpPr>
        <p:grpSpPr>
          <a:xfrm>
            <a:off x="1493819" y="4089704"/>
            <a:ext cx="280388" cy="318118"/>
            <a:chOff x="5078413" y="5448300"/>
            <a:chExt cx="601663" cy="682625"/>
          </a:xfrm>
          <a:solidFill>
            <a:schemeClr val="accent1"/>
          </a:solidFill>
        </p:grpSpPr>
        <p:sp>
          <p:nvSpPr>
            <p:cNvPr id="94" name="Freeform 169"/>
            <p:cNvSpPr>
              <a:spLocks/>
            </p:cNvSpPr>
            <p:nvPr/>
          </p:nvSpPr>
          <p:spPr bwMode="auto">
            <a:xfrm>
              <a:off x="5364163" y="5635625"/>
              <a:ext cx="44450" cy="85725"/>
            </a:xfrm>
            <a:custGeom>
              <a:avLst/>
              <a:gdLst>
                <a:gd name="T0" fmla="*/ 6 w 12"/>
                <a:gd name="T1" fmla="*/ 18 h 23"/>
                <a:gd name="T2" fmla="*/ 1 w 12"/>
                <a:gd name="T3" fmla="*/ 10 h 23"/>
                <a:gd name="T4" fmla="*/ 1 w 12"/>
                <a:gd name="T5" fmla="*/ 16 h 23"/>
                <a:gd name="T6" fmla="*/ 2 w 12"/>
                <a:gd name="T7" fmla="*/ 23 h 23"/>
                <a:gd name="T8" fmla="*/ 6 w 12"/>
                <a:gd name="T9" fmla="*/ 18 h 23"/>
              </a:gdLst>
              <a:ahLst/>
              <a:cxnLst>
                <a:cxn ang="0">
                  <a:pos x="T0" y="T1"/>
                </a:cxn>
                <a:cxn ang="0">
                  <a:pos x="T2" y="T3"/>
                </a:cxn>
                <a:cxn ang="0">
                  <a:pos x="T4" y="T5"/>
                </a:cxn>
                <a:cxn ang="0">
                  <a:pos x="T6" y="T7"/>
                </a:cxn>
                <a:cxn ang="0">
                  <a:pos x="T8" y="T9"/>
                </a:cxn>
              </a:cxnLst>
              <a:rect l="0" t="0" r="r" b="b"/>
              <a:pathLst>
                <a:path w="12" h="23">
                  <a:moveTo>
                    <a:pt x="6" y="18"/>
                  </a:moveTo>
                  <a:cubicBezTo>
                    <a:pt x="12" y="5"/>
                    <a:pt x="1" y="0"/>
                    <a:pt x="1" y="10"/>
                  </a:cubicBezTo>
                  <a:cubicBezTo>
                    <a:pt x="0" y="12"/>
                    <a:pt x="0" y="14"/>
                    <a:pt x="1" y="16"/>
                  </a:cubicBezTo>
                  <a:cubicBezTo>
                    <a:pt x="1" y="18"/>
                    <a:pt x="1" y="21"/>
                    <a:pt x="2" y="23"/>
                  </a:cubicBezTo>
                  <a:cubicBezTo>
                    <a:pt x="4" y="22"/>
                    <a:pt x="5" y="20"/>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5" name="Freeform 170"/>
            <p:cNvSpPr>
              <a:spLocks/>
            </p:cNvSpPr>
            <p:nvPr/>
          </p:nvSpPr>
          <p:spPr bwMode="auto">
            <a:xfrm>
              <a:off x="5262563" y="5691188"/>
              <a:ext cx="30163" cy="38100"/>
            </a:xfrm>
            <a:custGeom>
              <a:avLst/>
              <a:gdLst>
                <a:gd name="T0" fmla="*/ 4 w 8"/>
                <a:gd name="T1" fmla="*/ 8 h 10"/>
                <a:gd name="T2" fmla="*/ 8 w 8"/>
                <a:gd name="T3" fmla="*/ 10 h 10"/>
                <a:gd name="T4" fmla="*/ 1 w 8"/>
                <a:gd name="T5" fmla="*/ 0 h 10"/>
                <a:gd name="T6" fmla="*/ 4 w 8"/>
                <a:gd name="T7" fmla="*/ 8 h 10"/>
              </a:gdLst>
              <a:ahLst/>
              <a:cxnLst>
                <a:cxn ang="0">
                  <a:pos x="T0" y="T1"/>
                </a:cxn>
                <a:cxn ang="0">
                  <a:pos x="T2" y="T3"/>
                </a:cxn>
                <a:cxn ang="0">
                  <a:pos x="T4" y="T5"/>
                </a:cxn>
                <a:cxn ang="0">
                  <a:pos x="T6" y="T7"/>
                </a:cxn>
              </a:cxnLst>
              <a:rect l="0" t="0" r="r" b="b"/>
              <a:pathLst>
                <a:path w="8" h="10">
                  <a:moveTo>
                    <a:pt x="4" y="8"/>
                  </a:moveTo>
                  <a:cubicBezTo>
                    <a:pt x="5" y="9"/>
                    <a:pt x="6" y="9"/>
                    <a:pt x="8" y="10"/>
                  </a:cubicBezTo>
                  <a:cubicBezTo>
                    <a:pt x="6" y="6"/>
                    <a:pt x="4" y="2"/>
                    <a:pt x="1" y="0"/>
                  </a:cubicBezTo>
                  <a:cubicBezTo>
                    <a:pt x="0" y="4"/>
                    <a:pt x="1" y="6"/>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6" name="Freeform 171"/>
            <p:cNvSpPr>
              <a:spLocks/>
            </p:cNvSpPr>
            <p:nvPr/>
          </p:nvSpPr>
          <p:spPr bwMode="auto">
            <a:xfrm>
              <a:off x="5432426" y="5740400"/>
              <a:ext cx="71438" cy="52387"/>
            </a:xfrm>
            <a:custGeom>
              <a:avLst/>
              <a:gdLst>
                <a:gd name="T0" fmla="*/ 6 w 19"/>
                <a:gd name="T1" fmla="*/ 14 h 14"/>
                <a:gd name="T2" fmla="*/ 12 w 19"/>
                <a:gd name="T3" fmla="*/ 12 h 14"/>
                <a:gd name="T4" fmla="*/ 13 w 19"/>
                <a:gd name="T5" fmla="*/ 1 h 14"/>
                <a:gd name="T6" fmla="*/ 0 w 19"/>
                <a:gd name="T7" fmla="*/ 13 h 14"/>
                <a:gd name="T8" fmla="*/ 6 w 19"/>
                <a:gd name="T9" fmla="*/ 14 h 14"/>
              </a:gdLst>
              <a:ahLst/>
              <a:cxnLst>
                <a:cxn ang="0">
                  <a:pos x="T0" y="T1"/>
                </a:cxn>
                <a:cxn ang="0">
                  <a:pos x="T2" y="T3"/>
                </a:cxn>
                <a:cxn ang="0">
                  <a:pos x="T4" y="T5"/>
                </a:cxn>
                <a:cxn ang="0">
                  <a:pos x="T6" y="T7"/>
                </a:cxn>
                <a:cxn ang="0">
                  <a:pos x="T8" y="T9"/>
                </a:cxn>
              </a:cxnLst>
              <a:rect l="0" t="0" r="r" b="b"/>
              <a:pathLst>
                <a:path w="19" h="14">
                  <a:moveTo>
                    <a:pt x="6" y="14"/>
                  </a:moveTo>
                  <a:cubicBezTo>
                    <a:pt x="8" y="14"/>
                    <a:pt x="10" y="13"/>
                    <a:pt x="12" y="12"/>
                  </a:cubicBezTo>
                  <a:cubicBezTo>
                    <a:pt x="19" y="8"/>
                    <a:pt x="19" y="4"/>
                    <a:pt x="13" y="1"/>
                  </a:cubicBezTo>
                  <a:cubicBezTo>
                    <a:pt x="8" y="0"/>
                    <a:pt x="3" y="6"/>
                    <a:pt x="0" y="13"/>
                  </a:cubicBezTo>
                  <a:cubicBezTo>
                    <a:pt x="2" y="14"/>
                    <a:pt x="4" y="14"/>
                    <a:pt x="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7" name="Freeform 172"/>
            <p:cNvSpPr>
              <a:spLocks/>
            </p:cNvSpPr>
            <p:nvPr/>
          </p:nvSpPr>
          <p:spPr bwMode="auto">
            <a:xfrm>
              <a:off x="5326063" y="5751513"/>
              <a:ext cx="87313" cy="214312"/>
            </a:xfrm>
            <a:custGeom>
              <a:avLst/>
              <a:gdLst>
                <a:gd name="T0" fmla="*/ 23 w 23"/>
                <a:gd name="T1" fmla="*/ 13 h 57"/>
                <a:gd name="T2" fmla="*/ 13 w 23"/>
                <a:gd name="T3" fmla="*/ 7 h 57"/>
                <a:gd name="T4" fmla="*/ 9 w 23"/>
                <a:gd name="T5" fmla="*/ 0 h 57"/>
                <a:gd name="T6" fmla="*/ 0 w 23"/>
                <a:gd name="T7" fmla="*/ 2 h 57"/>
                <a:gd name="T8" fmla="*/ 8 w 23"/>
                <a:gd name="T9" fmla="*/ 55 h 57"/>
                <a:gd name="T10" fmla="*/ 7 w 23"/>
                <a:gd name="T11" fmla="*/ 57 h 57"/>
                <a:gd name="T12" fmla="*/ 14 w 23"/>
                <a:gd name="T13" fmla="*/ 57 h 57"/>
                <a:gd name="T14" fmla="*/ 23 w 23"/>
                <a:gd name="T15" fmla="*/ 57 h 57"/>
                <a:gd name="T16" fmla="*/ 23 w 23"/>
                <a:gd name="T1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3"/>
                  </a:moveTo>
                  <a:cubicBezTo>
                    <a:pt x="19" y="12"/>
                    <a:pt x="15" y="9"/>
                    <a:pt x="13" y="7"/>
                  </a:cubicBezTo>
                  <a:cubicBezTo>
                    <a:pt x="12" y="5"/>
                    <a:pt x="10" y="3"/>
                    <a:pt x="9" y="0"/>
                  </a:cubicBezTo>
                  <a:cubicBezTo>
                    <a:pt x="6" y="1"/>
                    <a:pt x="3" y="2"/>
                    <a:pt x="0" y="2"/>
                  </a:cubicBezTo>
                  <a:cubicBezTo>
                    <a:pt x="5" y="19"/>
                    <a:pt x="6" y="37"/>
                    <a:pt x="8" y="55"/>
                  </a:cubicBezTo>
                  <a:cubicBezTo>
                    <a:pt x="8" y="55"/>
                    <a:pt x="7" y="56"/>
                    <a:pt x="7" y="57"/>
                  </a:cubicBezTo>
                  <a:cubicBezTo>
                    <a:pt x="14" y="57"/>
                    <a:pt x="14" y="57"/>
                    <a:pt x="14" y="57"/>
                  </a:cubicBezTo>
                  <a:cubicBezTo>
                    <a:pt x="23" y="57"/>
                    <a:pt x="23" y="57"/>
                    <a:pt x="23" y="57"/>
                  </a:cubicBezTo>
                  <a:cubicBezTo>
                    <a:pt x="18" y="42"/>
                    <a:pt x="18" y="27"/>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8" name="Freeform 173"/>
            <p:cNvSpPr>
              <a:spLocks/>
            </p:cNvSpPr>
            <p:nvPr/>
          </p:nvSpPr>
          <p:spPr bwMode="auto">
            <a:xfrm>
              <a:off x="5078413" y="5448300"/>
              <a:ext cx="601663" cy="522287"/>
            </a:xfrm>
            <a:custGeom>
              <a:avLst/>
              <a:gdLst>
                <a:gd name="T0" fmla="*/ 121 w 160"/>
                <a:gd name="T1" fmla="*/ 15 h 139"/>
                <a:gd name="T2" fmla="*/ 80 w 160"/>
                <a:gd name="T3" fmla="*/ 0 h 139"/>
                <a:gd name="T4" fmla="*/ 39 w 160"/>
                <a:gd name="T5" fmla="*/ 15 h 139"/>
                <a:gd name="T6" fmla="*/ 32 w 160"/>
                <a:gd name="T7" fmla="*/ 99 h 139"/>
                <a:gd name="T8" fmla="*/ 43 w 160"/>
                <a:gd name="T9" fmla="*/ 128 h 139"/>
                <a:gd name="T10" fmla="*/ 48 w 160"/>
                <a:gd name="T11" fmla="*/ 138 h 139"/>
                <a:gd name="T12" fmla="*/ 68 w 160"/>
                <a:gd name="T13" fmla="*/ 138 h 139"/>
                <a:gd name="T14" fmla="*/ 60 w 160"/>
                <a:gd name="T15" fmla="*/ 84 h 139"/>
                <a:gd name="T16" fmla="*/ 59 w 160"/>
                <a:gd name="T17" fmla="*/ 83 h 139"/>
                <a:gd name="T18" fmla="*/ 51 w 160"/>
                <a:gd name="T19" fmla="*/ 80 h 139"/>
                <a:gd name="T20" fmla="*/ 42 w 160"/>
                <a:gd name="T21" fmla="*/ 66 h 139"/>
                <a:gd name="T22" fmla="*/ 63 w 160"/>
                <a:gd name="T23" fmla="*/ 74 h 139"/>
                <a:gd name="T24" fmla="*/ 64 w 160"/>
                <a:gd name="T25" fmla="*/ 77 h 139"/>
                <a:gd name="T26" fmla="*/ 73 w 160"/>
                <a:gd name="T27" fmla="*/ 76 h 139"/>
                <a:gd name="T28" fmla="*/ 78 w 160"/>
                <a:gd name="T29" fmla="*/ 48 h 139"/>
                <a:gd name="T30" fmla="*/ 89 w 160"/>
                <a:gd name="T31" fmla="*/ 59 h 139"/>
                <a:gd name="T32" fmla="*/ 80 w 160"/>
                <a:gd name="T33" fmla="*/ 77 h 139"/>
                <a:gd name="T34" fmla="*/ 82 w 160"/>
                <a:gd name="T35" fmla="*/ 80 h 139"/>
                <a:gd name="T36" fmla="*/ 91 w 160"/>
                <a:gd name="T37" fmla="*/ 89 h 139"/>
                <a:gd name="T38" fmla="*/ 94 w 160"/>
                <a:gd name="T39" fmla="*/ 83 h 139"/>
                <a:gd name="T40" fmla="*/ 109 w 160"/>
                <a:gd name="T41" fmla="*/ 73 h 139"/>
                <a:gd name="T42" fmla="*/ 117 w 160"/>
                <a:gd name="T43" fmla="*/ 85 h 139"/>
                <a:gd name="T44" fmla="*/ 93 w 160"/>
                <a:gd name="T45" fmla="*/ 96 h 139"/>
                <a:gd name="T46" fmla="*/ 91 w 160"/>
                <a:gd name="T47" fmla="*/ 101 h 139"/>
                <a:gd name="T48" fmla="*/ 95 w 160"/>
                <a:gd name="T49" fmla="*/ 136 h 139"/>
                <a:gd name="T50" fmla="*/ 95 w 160"/>
                <a:gd name="T51" fmla="*/ 138 h 139"/>
                <a:gd name="T52" fmla="*/ 112 w 160"/>
                <a:gd name="T53" fmla="*/ 138 h 139"/>
                <a:gd name="T54" fmla="*/ 117 w 160"/>
                <a:gd name="T55" fmla="*/ 128 h 139"/>
                <a:gd name="T56" fmla="*/ 128 w 160"/>
                <a:gd name="T57" fmla="*/ 99 h 139"/>
                <a:gd name="T58" fmla="*/ 121 w 160"/>
                <a:gd name="T59"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9">
                  <a:moveTo>
                    <a:pt x="121" y="15"/>
                  </a:moveTo>
                  <a:cubicBezTo>
                    <a:pt x="113" y="8"/>
                    <a:pt x="103" y="0"/>
                    <a:pt x="80" y="0"/>
                  </a:cubicBezTo>
                  <a:cubicBezTo>
                    <a:pt x="57" y="0"/>
                    <a:pt x="47" y="8"/>
                    <a:pt x="39" y="15"/>
                  </a:cubicBezTo>
                  <a:cubicBezTo>
                    <a:pt x="0" y="54"/>
                    <a:pt x="30" y="94"/>
                    <a:pt x="32" y="99"/>
                  </a:cubicBezTo>
                  <a:cubicBezTo>
                    <a:pt x="35" y="103"/>
                    <a:pt x="42" y="118"/>
                    <a:pt x="43" y="128"/>
                  </a:cubicBezTo>
                  <a:cubicBezTo>
                    <a:pt x="44" y="139"/>
                    <a:pt x="48" y="138"/>
                    <a:pt x="48" y="138"/>
                  </a:cubicBezTo>
                  <a:cubicBezTo>
                    <a:pt x="68" y="138"/>
                    <a:pt x="68" y="138"/>
                    <a:pt x="68" y="138"/>
                  </a:cubicBezTo>
                  <a:cubicBezTo>
                    <a:pt x="67" y="120"/>
                    <a:pt x="66" y="101"/>
                    <a:pt x="60" y="84"/>
                  </a:cubicBezTo>
                  <a:cubicBezTo>
                    <a:pt x="60" y="84"/>
                    <a:pt x="60" y="83"/>
                    <a:pt x="59" y="83"/>
                  </a:cubicBezTo>
                  <a:cubicBezTo>
                    <a:pt x="57" y="82"/>
                    <a:pt x="54" y="81"/>
                    <a:pt x="51" y="80"/>
                  </a:cubicBezTo>
                  <a:cubicBezTo>
                    <a:pt x="47" y="77"/>
                    <a:pt x="40" y="72"/>
                    <a:pt x="42" y="66"/>
                  </a:cubicBezTo>
                  <a:cubicBezTo>
                    <a:pt x="48" y="48"/>
                    <a:pt x="59" y="65"/>
                    <a:pt x="63" y="74"/>
                  </a:cubicBezTo>
                  <a:cubicBezTo>
                    <a:pt x="63" y="75"/>
                    <a:pt x="63" y="76"/>
                    <a:pt x="64" y="77"/>
                  </a:cubicBezTo>
                  <a:cubicBezTo>
                    <a:pt x="67" y="78"/>
                    <a:pt x="70" y="77"/>
                    <a:pt x="73" y="76"/>
                  </a:cubicBezTo>
                  <a:cubicBezTo>
                    <a:pt x="70" y="66"/>
                    <a:pt x="68" y="52"/>
                    <a:pt x="78" y="48"/>
                  </a:cubicBezTo>
                  <a:cubicBezTo>
                    <a:pt x="84" y="46"/>
                    <a:pt x="89" y="54"/>
                    <a:pt x="89" y="59"/>
                  </a:cubicBezTo>
                  <a:cubicBezTo>
                    <a:pt x="89" y="66"/>
                    <a:pt x="85" y="73"/>
                    <a:pt x="80" y="77"/>
                  </a:cubicBezTo>
                  <a:cubicBezTo>
                    <a:pt x="80" y="78"/>
                    <a:pt x="81" y="79"/>
                    <a:pt x="82" y="80"/>
                  </a:cubicBezTo>
                  <a:cubicBezTo>
                    <a:pt x="84" y="84"/>
                    <a:pt x="87" y="87"/>
                    <a:pt x="91" y="89"/>
                  </a:cubicBezTo>
                  <a:cubicBezTo>
                    <a:pt x="92" y="87"/>
                    <a:pt x="93" y="85"/>
                    <a:pt x="94" y="83"/>
                  </a:cubicBezTo>
                  <a:cubicBezTo>
                    <a:pt x="97" y="79"/>
                    <a:pt x="103" y="72"/>
                    <a:pt x="109" y="73"/>
                  </a:cubicBezTo>
                  <a:cubicBezTo>
                    <a:pt x="114" y="74"/>
                    <a:pt x="119" y="80"/>
                    <a:pt x="117" y="85"/>
                  </a:cubicBezTo>
                  <a:cubicBezTo>
                    <a:pt x="114" y="97"/>
                    <a:pt x="103" y="99"/>
                    <a:pt x="93" y="96"/>
                  </a:cubicBezTo>
                  <a:cubicBezTo>
                    <a:pt x="92" y="98"/>
                    <a:pt x="91" y="100"/>
                    <a:pt x="91" y="101"/>
                  </a:cubicBezTo>
                  <a:cubicBezTo>
                    <a:pt x="90" y="113"/>
                    <a:pt x="91" y="125"/>
                    <a:pt x="95" y="136"/>
                  </a:cubicBezTo>
                  <a:cubicBezTo>
                    <a:pt x="95" y="136"/>
                    <a:pt x="95" y="137"/>
                    <a:pt x="95" y="138"/>
                  </a:cubicBezTo>
                  <a:cubicBezTo>
                    <a:pt x="112" y="138"/>
                    <a:pt x="112" y="138"/>
                    <a:pt x="112" y="138"/>
                  </a:cubicBezTo>
                  <a:cubicBezTo>
                    <a:pt x="112" y="138"/>
                    <a:pt x="116" y="139"/>
                    <a:pt x="117" y="128"/>
                  </a:cubicBezTo>
                  <a:cubicBezTo>
                    <a:pt x="118" y="118"/>
                    <a:pt x="125" y="103"/>
                    <a:pt x="128" y="99"/>
                  </a:cubicBezTo>
                  <a:cubicBezTo>
                    <a:pt x="130" y="94"/>
                    <a:pt x="160" y="54"/>
                    <a:pt x="1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99" name="Freeform 174"/>
            <p:cNvSpPr>
              <a:spLocks/>
            </p:cNvSpPr>
            <p:nvPr/>
          </p:nvSpPr>
          <p:spPr bwMode="auto">
            <a:xfrm>
              <a:off x="5251451" y="5988050"/>
              <a:ext cx="263525" cy="46037"/>
            </a:xfrm>
            <a:custGeom>
              <a:avLst/>
              <a:gdLst>
                <a:gd name="T0" fmla="*/ 64 w 70"/>
                <a:gd name="T1" fmla="*/ 0 h 12"/>
                <a:gd name="T2" fmla="*/ 6 w 70"/>
                <a:gd name="T3" fmla="*/ 0 h 12"/>
                <a:gd name="T4" fmla="*/ 0 w 70"/>
                <a:gd name="T5" fmla="*/ 6 h 12"/>
                <a:gd name="T6" fmla="*/ 6 w 70"/>
                <a:gd name="T7" fmla="*/ 12 h 12"/>
                <a:gd name="T8" fmla="*/ 64 w 70"/>
                <a:gd name="T9" fmla="*/ 12 h 12"/>
                <a:gd name="T10" fmla="*/ 70 w 70"/>
                <a:gd name="T11" fmla="*/ 6 h 12"/>
                <a:gd name="T12" fmla="*/ 64 w 7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0" h="12">
                  <a:moveTo>
                    <a:pt x="64" y="0"/>
                  </a:moveTo>
                  <a:cubicBezTo>
                    <a:pt x="6" y="0"/>
                    <a:pt x="6" y="0"/>
                    <a:pt x="6" y="0"/>
                  </a:cubicBezTo>
                  <a:cubicBezTo>
                    <a:pt x="3" y="0"/>
                    <a:pt x="0" y="3"/>
                    <a:pt x="0" y="6"/>
                  </a:cubicBezTo>
                  <a:cubicBezTo>
                    <a:pt x="0" y="10"/>
                    <a:pt x="3" y="12"/>
                    <a:pt x="6" y="12"/>
                  </a:cubicBezTo>
                  <a:cubicBezTo>
                    <a:pt x="64" y="12"/>
                    <a:pt x="64" y="12"/>
                    <a:pt x="64" y="12"/>
                  </a:cubicBezTo>
                  <a:cubicBezTo>
                    <a:pt x="67" y="12"/>
                    <a:pt x="70" y="10"/>
                    <a:pt x="70" y="6"/>
                  </a:cubicBezTo>
                  <a:cubicBezTo>
                    <a:pt x="70" y="3"/>
                    <a:pt x="67"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0" name="Freeform 175"/>
            <p:cNvSpPr>
              <a:spLocks/>
            </p:cNvSpPr>
            <p:nvPr/>
          </p:nvSpPr>
          <p:spPr bwMode="auto">
            <a:xfrm>
              <a:off x="5259388" y="6045200"/>
              <a:ext cx="247650" cy="41275"/>
            </a:xfrm>
            <a:custGeom>
              <a:avLst/>
              <a:gdLst>
                <a:gd name="T0" fmla="*/ 61 w 66"/>
                <a:gd name="T1" fmla="*/ 0 h 11"/>
                <a:gd name="T2" fmla="*/ 6 w 66"/>
                <a:gd name="T3" fmla="*/ 0 h 11"/>
                <a:gd name="T4" fmla="*/ 0 w 66"/>
                <a:gd name="T5" fmla="*/ 6 h 11"/>
                <a:gd name="T6" fmla="*/ 6 w 66"/>
                <a:gd name="T7" fmla="*/ 11 h 11"/>
                <a:gd name="T8" fmla="*/ 61 w 66"/>
                <a:gd name="T9" fmla="*/ 11 h 11"/>
                <a:gd name="T10" fmla="*/ 66 w 66"/>
                <a:gd name="T11" fmla="*/ 6 h 11"/>
                <a:gd name="T12" fmla="*/ 61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0"/>
                  </a:moveTo>
                  <a:cubicBezTo>
                    <a:pt x="6" y="0"/>
                    <a:pt x="6" y="0"/>
                    <a:pt x="6" y="0"/>
                  </a:cubicBezTo>
                  <a:cubicBezTo>
                    <a:pt x="3" y="0"/>
                    <a:pt x="0" y="3"/>
                    <a:pt x="0" y="6"/>
                  </a:cubicBezTo>
                  <a:cubicBezTo>
                    <a:pt x="0" y="9"/>
                    <a:pt x="3" y="11"/>
                    <a:pt x="6" y="11"/>
                  </a:cubicBezTo>
                  <a:cubicBezTo>
                    <a:pt x="61" y="11"/>
                    <a:pt x="61" y="11"/>
                    <a:pt x="61" y="11"/>
                  </a:cubicBezTo>
                  <a:cubicBezTo>
                    <a:pt x="64" y="11"/>
                    <a:pt x="66" y="9"/>
                    <a:pt x="66" y="6"/>
                  </a:cubicBezTo>
                  <a:cubicBezTo>
                    <a:pt x="66" y="3"/>
                    <a:pt x="64"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1" name="Freeform 176"/>
            <p:cNvSpPr>
              <a:spLocks/>
            </p:cNvSpPr>
            <p:nvPr/>
          </p:nvSpPr>
          <p:spPr bwMode="auto">
            <a:xfrm>
              <a:off x="5314951" y="6097588"/>
              <a:ext cx="136525" cy="33337"/>
            </a:xfrm>
            <a:custGeom>
              <a:avLst/>
              <a:gdLst>
                <a:gd name="T0" fmla="*/ 32 w 36"/>
                <a:gd name="T1" fmla="*/ 0 h 9"/>
                <a:gd name="T2" fmla="*/ 4 w 36"/>
                <a:gd name="T3" fmla="*/ 0 h 9"/>
                <a:gd name="T4" fmla="*/ 0 w 36"/>
                <a:gd name="T5" fmla="*/ 4 h 9"/>
                <a:gd name="T6" fmla="*/ 4 w 36"/>
                <a:gd name="T7" fmla="*/ 9 h 9"/>
                <a:gd name="T8" fmla="*/ 32 w 36"/>
                <a:gd name="T9" fmla="*/ 9 h 9"/>
                <a:gd name="T10" fmla="*/ 36 w 36"/>
                <a:gd name="T11" fmla="*/ 4 h 9"/>
                <a:gd name="T12" fmla="*/ 32 w 3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6" h="9">
                  <a:moveTo>
                    <a:pt x="32" y="0"/>
                  </a:moveTo>
                  <a:cubicBezTo>
                    <a:pt x="4" y="0"/>
                    <a:pt x="4" y="0"/>
                    <a:pt x="4" y="0"/>
                  </a:cubicBezTo>
                  <a:cubicBezTo>
                    <a:pt x="2" y="0"/>
                    <a:pt x="0" y="2"/>
                    <a:pt x="0" y="4"/>
                  </a:cubicBezTo>
                  <a:cubicBezTo>
                    <a:pt x="0" y="7"/>
                    <a:pt x="2" y="9"/>
                    <a:pt x="4" y="9"/>
                  </a:cubicBezTo>
                  <a:cubicBezTo>
                    <a:pt x="32" y="9"/>
                    <a:pt x="32" y="9"/>
                    <a:pt x="32" y="9"/>
                  </a:cubicBezTo>
                  <a:cubicBezTo>
                    <a:pt x="34" y="9"/>
                    <a:pt x="36" y="7"/>
                    <a:pt x="36" y="4"/>
                  </a:cubicBezTo>
                  <a:cubicBezTo>
                    <a:pt x="36" y="2"/>
                    <a:pt x="34"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02" name="原创设计师QQ598969553      _36"/>
          <p:cNvSpPr>
            <a:spLocks noEditPoints="1"/>
          </p:cNvSpPr>
          <p:nvPr/>
        </p:nvSpPr>
        <p:spPr bwMode="auto">
          <a:xfrm>
            <a:off x="1579563" y="2108200"/>
            <a:ext cx="190500" cy="249238"/>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chemeClr val="accent1"/>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03" name="原创设计师QQ598969553      _37"/>
          <p:cNvGrpSpPr/>
          <p:nvPr/>
        </p:nvGrpSpPr>
        <p:grpSpPr>
          <a:xfrm>
            <a:off x="2587998" y="1942037"/>
            <a:ext cx="254495" cy="259673"/>
            <a:chOff x="7426326" y="839788"/>
            <a:chExt cx="546100" cy="557212"/>
          </a:xfrm>
          <a:solidFill>
            <a:srgbClr val="4E9F8E"/>
          </a:solidFill>
        </p:grpSpPr>
        <p:sp>
          <p:nvSpPr>
            <p:cNvPr id="104"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06" name="原创设计师QQ598969553      _38"/>
          <p:cNvSpPr>
            <a:spLocks/>
          </p:cNvSpPr>
          <p:nvPr/>
        </p:nvSpPr>
        <p:spPr bwMode="auto">
          <a:xfrm>
            <a:off x="2490788" y="4100513"/>
            <a:ext cx="192087" cy="227012"/>
          </a:xfrm>
          <a:custGeom>
            <a:avLst/>
            <a:gdLst>
              <a:gd name="T0" fmla="*/ 71 w 110"/>
              <a:gd name="T1" fmla="*/ 112 h 130"/>
              <a:gd name="T2" fmla="*/ 102 w 110"/>
              <a:gd name="T3" fmla="*/ 55 h 130"/>
              <a:gd name="T4" fmla="*/ 91 w 110"/>
              <a:gd name="T5" fmla="*/ 13 h 130"/>
              <a:gd name="T6" fmla="*/ 80 w 110"/>
              <a:gd name="T7" fmla="*/ 7 h 130"/>
              <a:gd name="T8" fmla="*/ 41 w 110"/>
              <a:gd name="T9" fmla="*/ 22 h 130"/>
              <a:gd name="T10" fmla="*/ 7 w 110"/>
              <a:gd name="T11" fmla="*/ 87 h 130"/>
              <a:gd name="T12" fmla="*/ 17 w 110"/>
              <a:gd name="T13" fmla="*/ 123 h 130"/>
              <a:gd name="T14" fmla="*/ 18 w 110"/>
              <a:gd name="T15" fmla="*/ 123 h 130"/>
              <a:gd name="T16" fmla="*/ 54 w 110"/>
              <a:gd name="T17" fmla="*/ 113 h 130"/>
              <a:gd name="T18" fmla="*/ 78 w 110"/>
              <a:gd name="T19" fmla="*/ 68 h 130"/>
              <a:gd name="T20" fmla="*/ 70 w 110"/>
              <a:gd name="T21" fmla="*/ 42 h 130"/>
              <a:gd name="T22" fmla="*/ 69 w 110"/>
              <a:gd name="T23" fmla="*/ 41 h 130"/>
              <a:gd name="T24" fmla="*/ 44 w 110"/>
              <a:gd name="T25" fmla="*/ 50 h 130"/>
              <a:gd name="T26" fmla="*/ 24 w 110"/>
              <a:gd name="T27" fmla="*/ 87 h 130"/>
              <a:gd name="T28" fmla="*/ 33 w 110"/>
              <a:gd name="T29" fmla="*/ 92 h 130"/>
              <a:gd name="T30" fmla="*/ 53 w 110"/>
              <a:gd name="T31" fmla="*/ 54 h 130"/>
              <a:gd name="T32" fmla="*/ 64 w 110"/>
              <a:gd name="T33" fmla="*/ 50 h 130"/>
              <a:gd name="T34" fmla="*/ 66 w 110"/>
              <a:gd name="T35" fmla="*/ 51 h 130"/>
              <a:gd name="T36" fmla="*/ 69 w 110"/>
              <a:gd name="T37" fmla="*/ 63 h 130"/>
              <a:gd name="T38" fmla="*/ 45 w 110"/>
              <a:gd name="T39" fmla="*/ 107 h 130"/>
              <a:gd name="T40" fmla="*/ 23 w 110"/>
              <a:gd name="T41" fmla="*/ 114 h 130"/>
              <a:gd name="T42" fmla="*/ 14 w 110"/>
              <a:gd name="T43" fmla="*/ 103 h 130"/>
              <a:gd name="T44" fmla="*/ 18 w 110"/>
              <a:gd name="T45" fmla="*/ 87 h 130"/>
              <a:gd name="T46" fmla="*/ 50 w 110"/>
              <a:gd name="T47" fmla="*/ 27 h 130"/>
              <a:gd name="T48" fmla="*/ 75 w 110"/>
              <a:gd name="T49" fmla="*/ 16 h 130"/>
              <a:gd name="T50" fmla="*/ 87 w 110"/>
              <a:gd name="T51" fmla="*/ 22 h 130"/>
              <a:gd name="T52" fmla="*/ 93 w 110"/>
              <a:gd name="T53" fmla="*/ 50 h 130"/>
              <a:gd name="T54" fmla="*/ 62 w 110"/>
              <a:gd name="T55" fmla="*/ 108 h 130"/>
              <a:gd name="T56" fmla="*/ 71 w 110"/>
              <a:gd name="T5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30">
                <a:moveTo>
                  <a:pt x="71" y="112"/>
                </a:moveTo>
                <a:cubicBezTo>
                  <a:pt x="102" y="55"/>
                  <a:pt x="102" y="55"/>
                  <a:pt x="102" y="55"/>
                </a:cubicBezTo>
                <a:cubicBezTo>
                  <a:pt x="110" y="38"/>
                  <a:pt x="106" y="21"/>
                  <a:pt x="91" y="13"/>
                </a:cubicBezTo>
                <a:cubicBezTo>
                  <a:pt x="80" y="7"/>
                  <a:pt x="80" y="7"/>
                  <a:pt x="80" y="7"/>
                </a:cubicBezTo>
                <a:cubicBezTo>
                  <a:pt x="66" y="0"/>
                  <a:pt x="50" y="6"/>
                  <a:pt x="41" y="22"/>
                </a:cubicBezTo>
                <a:cubicBezTo>
                  <a:pt x="7" y="87"/>
                  <a:pt x="7" y="87"/>
                  <a:pt x="7" y="87"/>
                </a:cubicBezTo>
                <a:cubicBezTo>
                  <a:pt x="0" y="100"/>
                  <a:pt x="5" y="116"/>
                  <a:pt x="17" y="123"/>
                </a:cubicBezTo>
                <a:cubicBezTo>
                  <a:pt x="18" y="123"/>
                  <a:pt x="18" y="123"/>
                  <a:pt x="18" y="123"/>
                </a:cubicBezTo>
                <a:cubicBezTo>
                  <a:pt x="31" y="130"/>
                  <a:pt x="47" y="125"/>
                  <a:pt x="54" y="113"/>
                </a:cubicBezTo>
                <a:cubicBezTo>
                  <a:pt x="78" y="68"/>
                  <a:pt x="78" y="68"/>
                  <a:pt x="78" y="68"/>
                </a:cubicBezTo>
                <a:cubicBezTo>
                  <a:pt x="83" y="58"/>
                  <a:pt x="79" y="47"/>
                  <a:pt x="70" y="42"/>
                </a:cubicBezTo>
                <a:cubicBezTo>
                  <a:pt x="69" y="41"/>
                  <a:pt x="69" y="41"/>
                  <a:pt x="69" y="41"/>
                </a:cubicBezTo>
                <a:cubicBezTo>
                  <a:pt x="60" y="36"/>
                  <a:pt x="49" y="40"/>
                  <a:pt x="44" y="50"/>
                </a:cubicBezTo>
                <a:cubicBezTo>
                  <a:pt x="24" y="87"/>
                  <a:pt x="24" y="87"/>
                  <a:pt x="24" y="87"/>
                </a:cubicBezTo>
                <a:cubicBezTo>
                  <a:pt x="33" y="92"/>
                  <a:pt x="33" y="92"/>
                  <a:pt x="33" y="92"/>
                </a:cubicBezTo>
                <a:cubicBezTo>
                  <a:pt x="53" y="54"/>
                  <a:pt x="53" y="54"/>
                  <a:pt x="53" y="54"/>
                </a:cubicBezTo>
                <a:cubicBezTo>
                  <a:pt x="55" y="50"/>
                  <a:pt x="59" y="47"/>
                  <a:pt x="64" y="50"/>
                </a:cubicBezTo>
                <a:cubicBezTo>
                  <a:pt x="66" y="51"/>
                  <a:pt x="66" y="51"/>
                  <a:pt x="66" y="51"/>
                </a:cubicBezTo>
                <a:cubicBezTo>
                  <a:pt x="70" y="53"/>
                  <a:pt x="71" y="58"/>
                  <a:pt x="69" y="63"/>
                </a:cubicBezTo>
                <a:cubicBezTo>
                  <a:pt x="45" y="107"/>
                  <a:pt x="45" y="107"/>
                  <a:pt x="45" y="107"/>
                </a:cubicBezTo>
                <a:cubicBezTo>
                  <a:pt x="41" y="115"/>
                  <a:pt x="31" y="119"/>
                  <a:pt x="23" y="114"/>
                </a:cubicBezTo>
                <a:cubicBezTo>
                  <a:pt x="18" y="112"/>
                  <a:pt x="15" y="108"/>
                  <a:pt x="14" y="103"/>
                </a:cubicBezTo>
                <a:cubicBezTo>
                  <a:pt x="13" y="99"/>
                  <a:pt x="14" y="94"/>
                  <a:pt x="18" y="87"/>
                </a:cubicBezTo>
                <a:cubicBezTo>
                  <a:pt x="50" y="27"/>
                  <a:pt x="50" y="27"/>
                  <a:pt x="50" y="27"/>
                </a:cubicBezTo>
                <a:cubicBezTo>
                  <a:pt x="57" y="13"/>
                  <a:pt x="68" y="12"/>
                  <a:pt x="75" y="16"/>
                </a:cubicBezTo>
                <a:cubicBezTo>
                  <a:pt x="87" y="22"/>
                  <a:pt x="87" y="22"/>
                  <a:pt x="87" y="22"/>
                </a:cubicBezTo>
                <a:cubicBezTo>
                  <a:pt x="98" y="28"/>
                  <a:pt x="98" y="40"/>
                  <a:pt x="93" y="50"/>
                </a:cubicBezTo>
                <a:cubicBezTo>
                  <a:pt x="62" y="108"/>
                  <a:pt x="62" y="108"/>
                  <a:pt x="62" y="108"/>
                </a:cubicBezTo>
                <a:lnTo>
                  <a:pt x="71" y="112"/>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07" name="原创设计师QQ598969553      _39"/>
          <p:cNvGrpSpPr/>
          <p:nvPr/>
        </p:nvGrpSpPr>
        <p:grpSpPr>
          <a:xfrm>
            <a:off x="930085" y="2635979"/>
            <a:ext cx="175335" cy="241179"/>
            <a:chOff x="3868738" y="2328863"/>
            <a:chExt cx="376238" cy="517525"/>
          </a:xfrm>
          <a:solidFill>
            <a:schemeClr val="accent1"/>
          </a:solidFill>
        </p:grpSpPr>
        <p:sp>
          <p:nvSpPr>
            <p:cNvPr id="108" name="Freeform 181"/>
            <p:cNvSpPr>
              <a:spLocks/>
            </p:cNvSpPr>
            <p:nvPr/>
          </p:nvSpPr>
          <p:spPr bwMode="auto">
            <a:xfrm>
              <a:off x="3868738" y="2328863"/>
              <a:ext cx="180975" cy="517525"/>
            </a:xfrm>
            <a:custGeom>
              <a:avLst/>
              <a:gdLst>
                <a:gd name="T0" fmla="*/ 6 w 48"/>
                <a:gd name="T1" fmla="*/ 16 h 138"/>
                <a:gd name="T2" fmla="*/ 1 w 48"/>
                <a:gd name="T3" fmla="*/ 34 h 138"/>
                <a:gd name="T4" fmla="*/ 4 w 48"/>
                <a:gd name="T5" fmla="*/ 48 h 138"/>
                <a:gd name="T6" fmla="*/ 17 w 48"/>
                <a:gd name="T7" fmla="*/ 63 h 138"/>
                <a:gd name="T8" fmla="*/ 17 w 48"/>
                <a:gd name="T9" fmla="*/ 138 h 138"/>
                <a:gd name="T10" fmla="*/ 30 w 48"/>
                <a:gd name="T11" fmla="*/ 138 h 138"/>
                <a:gd name="T12" fmla="*/ 30 w 48"/>
                <a:gd name="T13" fmla="*/ 63 h 138"/>
                <a:gd name="T14" fmla="*/ 44 w 48"/>
                <a:gd name="T15" fmla="*/ 48 h 138"/>
                <a:gd name="T16" fmla="*/ 47 w 48"/>
                <a:gd name="T17" fmla="*/ 34 h 138"/>
                <a:gd name="T18" fmla="*/ 42 w 48"/>
                <a:gd name="T19" fmla="*/ 16 h 138"/>
                <a:gd name="T20" fmla="*/ 32 w 48"/>
                <a:gd name="T21" fmla="*/ 0 h 138"/>
                <a:gd name="T22" fmla="*/ 35 w 48"/>
                <a:gd name="T23" fmla="*/ 33 h 138"/>
                <a:gd name="T24" fmla="*/ 31 w 48"/>
                <a:gd name="T25" fmla="*/ 33 h 138"/>
                <a:gd name="T26" fmla="*/ 27 w 48"/>
                <a:gd name="T27" fmla="*/ 0 h 138"/>
                <a:gd name="T28" fmla="*/ 24 w 48"/>
                <a:gd name="T29" fmla="*/ 0 h 138"/>
                <a:gd name="T30" fmla="*/ 20 w 48"/>
                <a:gd name="T31" fmla="*/ 0 h 138"/>
                <a:gd name="T32" fmla="*/ 17 w 48"/>
                <a:gd name="T33" fmla="*/ 33 h 138"/>
                <a:gd name="T34" fmla="*/ 13 w 48"/>
                <a:gd name="T35" fmla="*/ 33 h 138"/>
                <a:gd name="T36" fmla="*/ 16 w 48"/>
                <a:gd name="T37" fmla="*/ 0 h 138"/>
                <a:gd name="T38" fmla="*/ 6 w 48"/>
                <a:gd name="T39" fmla="*/ 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8">
                  <a:moveTo>
                    <a:pt x="6" y="16"/>
                  </a:moveTo>
                  <a:cubicBezTo>
                    <a:pt x="4" y="22"/>
                    <a:pt x="1" y="28"/>
                    <a:pt x="1" y="34"/>
                  </a:cubicBezTo>
                  <a:cubicBezTo>
                    <a:pt x="0" y="39"/>
                    <a:pt x="1" y="43"/>
                    <a:pt x="4" y="48"/>
                  </a:cubicBezTo>
                  <a:cubicBezTo>
                    <a:pt x="7" y="53"/>
                    <a:pt x="12" y="60"/>
                    <a:pt x="17" y="63"/>
                  </a:cubicBezTo>
                  <a:cubicBezTo>
                    <a:pt x="17" y="138"/>
                    <a:pt x="17" y="138"/>
                    <a:pt x="17" y="138"/>
                  </a:cubicBezTo>
                  <a:cubicBezTo>
                    <a:pt x="30" y="138"/>
                    <a:pt x="30" y="138"/>
                    <a:pt x="30" y="138"/>
                  </a:cubicBezTo>
                  <a:cubicBezTo>
                    <a:pt x="30" y="63"/>
                    <a:pt x="30" y="63"/>
                    <a:pt x="30" y="63"/>
                  </a:cubicBezTo>
                  <a:cubicBezTo>
                    <a:pt x="36" y="60"/>
                    <a:pt x="41" y="53"/>
                    <a:pt x="44" y="48"/>
                  </a:cubicBezTo>
                  <a:cubicBezTo>
                    <a:pt x="46" y="43"/>
                    <a:pt x="48" y="39"/>
                    <a:pt x="47" y="34"/>
                  </a:cubicBezTo>
                  <a:cubicBezTo>
                    <a:pt x="46" y="28"/>
                    <a:pt x="44" y="22"/>
                    <a:pt x="42" y="16"/>
                  </a:cubicBezTo>
                  <a:cubicBezTo>
                    <a:pt x="41" y="12"/>
                    <a:pt x="37" y="1"/>
                    <a:pt x="32" y="0"/>
                  </a:cubicBezTo>
                  <a:cubicBezTo>
                    <a:pt x="35" y="33"/>
                    <a:pt x="35" y="33"/>
                    <a:pt x="35" y="33"/>
                  </a:cubicBezTo>
                  <a:cubicBezTo>
                    <a:pt x="31" y="33"/>
                    <a:pt x="31" y="33"/>
                    <a:pt x="31" y="33"/>
                  </a:cubicBezTo>
                  <a:cubicBezTo>
                    <a:pt x="27" y="0"/>
                    <a:pt x="27" y="0"/>
                    <a:pt x="27" y="0"/>
                  </a:cubicBezTo>
                  <a:cubicBezTo>
                    <a:pt x="24" y="0"/>
                    <a:pt x="24" y="0"/>
                    <a:pt x="24" y="0"/>
                  </a:cubicBezTo>
                  <a:cubicBezTo>
                    <a:pt x="20" y="0"/>
                    <a:pt x="20" y="0"/>
                    <a:pt x="20" y="0"/>
                  </a:cubicBezTo>
                  <a:cubicBezTo>
                    <a:pt x="17" y="33"/>
                    <a:pt x="17" y="33"/>
                    <a:pt x="17" y="33"/>
                  </a:cubicBezTo>
                  <a:cubicBezTo>
                    <a:pt x="13" y="33"/>
                    <a:pt x="13" y="33"/>
                    <a:pt x="13" y="33"/>
                  </a:cubicBezTo>
                  <a:cubicBezTo>
                    <a:pt x="16" y="0"/>
                    <a:pt x="16" y="0"/>
                    <a:pt x="16" y="0"/>
                  </a:cubicBezTo>
                  <a:cubicBezTo>
                    <a:pt x="10" y="1"/>
                    <a:pt x="7" y="12"/>
                    <a:pt x="6"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9" name="Freeform 182"/>
            <p:cNvSpPr>
              <a:spLocks/>
            </p:cNvSpPr>
            <p:nvPr/>
          </p:nvSpPr>
          <p:spPr bwMode="auto">
            <a:xfrm>
              <a:off x="4127501" y="2328863"/>
              <a:ext cx="117475" cy="517525"/>
            </a:xfrm>
            <a:custGeom>
              <a:avLst/>
              <a:gdLst>
                <a:gd name="T0" fmla="*/ 0 w 31"/>
                <a:gd name="T1" fmla="*/ 39 h 138"/>
                <a:gd name="T2" fmla="*/ 18 w 31"/>
                <a:gd name="T3" fmla="*/ 77 h 138"/>
                <a:gd name="T4" fmla="*/ 18 w 31"/>
                <a:gd name="T5" fmla="*/ 138 h 138"/>
                <a:gd name="T6" fmla="*/ 31 w 31"/>
                <a:gd name="T7" fmla="*/ 138 h 138"/>
                <a:gd name="T8" fmla="*/ 31 w 31"/>
                <a:gd name="T9" fmla="*/ 0 h 138"/>
                <a:gd name="T10" fmla="*/ 18 w 31"/>
                <a:gd name="T11" fmla="*/ 0 h 138"/>
                <a:gd name="T12" fmla="*/ 0 w 31"/>
                <a:gd name="T13" fmla="*/ 39 h 138"/>
              </a:gdLst>
              <a:ahLst/>
              <a:cxnLst>
                <a:cxn ang="0">
                  <a:pos x="T0" y="T1"/>
                </a:cxn>
                <a:cxn ang="0">
                  <a:pos x="T2" y="T3"/>
                </a:cxn>
                <a:cxn ang="0">
                  <a:pos x="T4" y="T5"/>
                </a:cxn>
                <a:cxn ang="0">
                  <a:pos x="T6" y="T7"/>
                </a:cxn>
                <a:cxn ang="0">
                  <a:pos x="T8" y="T9"/>
                </a:cxn>
                <a:cxn ang="0">
                  <a:pos x="T10" y="T11"/>
                </a:cxn>
                <a:cxn ang="0">
                  <a:pos x="T12" y="T13"/>
                </a:cxn>
              </a:cxnLst>
              <a:rect l="0" t="0" r="r" b="b"/>
              <a:pathLst>
                <a:path w="31" h="138">
                  <a:moveTo>
                    <a:pt x="0" y="39"/>
                  </a:moveTo>
                  <a:cubicBezTo>
                    <a:pt x="0" y="73"/>
                    <a:pt x="14" y="77"/>
                    <a:pt x="18" y="77"/>
                  </a:cubicBezTo>
                  <a:cubicBezTo>
                    <a:pt x="18" y="138"/>
                    <a:pt x="18" y="138"/>
                    <a:pt x="18" y="138"/>
                  </a:cubicBezTo>
                  <a:cubicBezTo>
                    <a:pt x="31" y="138"/>
                    <a:pt x="31" y="138"/>
                    <a:pt x="31" y="138"/>
                  </a:cubicBezTo>
                  <a:cubicBezTo>
                    <a:pt x="31" y="0"/>
                    <a:pt x="31" y="0"/>
                    <a:pt x="31" y="0"/>
                  </a:cubicBezTo>
                  <a:cubicBezTo>
                    <a:pt x="18" y="0"/>
                    <a:pt x="18" y="0"/>
                    <a:pt x="18" y="0"/>
                  </a:cubicBezTo>
                  <a:cubicBezTo>
                    <a:pt x="18" y="0"/>
                    <a:pt x="0" y="0"/>
                    <a:pt x="0" y="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10" name="原创设计师QQ598969553      _40"/>
          <p:cNvGrpSpPr/>
          <p:nvPr/>
        </p:nvGrpSpPr>
        <p:grpSpPr>
          <a:xfrm>
            <a:off x="2364576" y="2212068"/>
            <a:ext cx="227122" cy="220463"/>
            <a:chOff x="6946901" y="1419225"/>
            <a:chExt cx="487363" cy="473075"/>
          </a:xfrm>
          <a:solidFill>
            <a:schemeClr val="accent2"/>
          </a:solidFill>
        </p:grpSpPr>
        <p:sp>
          <p:nvSpPr>
            <p:cNvPr id="111" name="Freeform 183"/>
            <p:cNvSpPr>
              <a:spLocks/>
            </p:cNvSpPr>
            <p:nvPr/>
          </p:nvSpPr>
          <p:spPr bwMode="auto">
            <a:xfrm>
              <a:off x="6946901" y="1419225"/>
              <a:ext cx="487363" cy="300037"/>
            </a:xfrm>
            <a:custGeom>
              <a:avLst/>
              <a:gdLst>
                <a:gd name="T0" fmla="*/ 130 w 130"/>
                <a:gd name="T1" fmla="*/ 66 h 80"/>
                <a:gd name="T2" fmla="*/ 116 w 130"/>
                <a:gd name="T3" fmla="*/ 52 h 80"/>
                <a:gd name="T4" fmla="*/ 118 w 130"/>
                <a:gd name="T5" fmla="*/ 40 h 80"/>
                <a:gd name="T6" fmla="*/ 78 w 130"/>
                <a:gd name="T7" fmla="*/ 0 h 80"/>
                <a:gd name="T8" fmla="*/ 38 w 130"/>
                <a:gd name="T9" fmla="*/ 39 h 80"/>
                <a:gd name="T10" fmla="*/ 23 w 130"/>
                <a:gd name="T11" fmla="*/ 34 h 80"/>
                <a:gd name="T12" fmla="*/ 0 w 130"/>
                <a:gd name="T13" fmla="*/ 57 h 80"/>
                <a:gd name="T14" fmla="*/ 23 w 130"/>
                <a:gd name="T15" fmla="*/ 80 h 80"/>
                <a:gd name="T16" fmla="*/ 76 w 130"/>
                <a:gd name="T17" fmla="*/ 80 h 80"/>
                <a:gd name="T18" fmla="*/ 78 w 130"/>
                <a:gd name="T19" fmla="*/ 80 h 80"/>
                <a:gd name="T20" fmla="*/ 116 w 130"/>
                <a:gd name="T21" fmla="*/ 80 h 80"/>
                <a:gd name="T22" fmla="*/ 130 w 130"/>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0">
                  <a:moveTo>
                    <a:pt x="130" y="66"/>
                  </a:moveTo>
                  <a:cubicBezTo>
                    <a:pt x="130" y="58"/>
                    <a:pt x="124" y="52"/>
                    <a:pt x="116" y="52"/>
                  </a:cubicBezTo>
                  <a:cubicBezTo>
                    <a:pt x="118" y="48"/>
                    <a:pt x="118" y="44"/>
                    <a:pt x="118" y="40"/>
                  </a:cubicBezTo>
                  <a:cubicBezTo>
                    <a:pt x="118" y="18"/>
                    <a:pt x="100" y="0"/>
                    <a:pt x="78" y="0"/>
                  </a:cubicBezTo>
                  <a:cubicBezTo>
                    <a:pt x="56" y="0"/>
                    <a:pt x="38" y="18"/>
                    <a:pt x="38" y="39"/>
                  </a:cubicBezTo>
                  <a:cubicBezTo>
                    <a:pt x="34" y="36"/>
                    <a:pt x="29" y="34"/>
                    <a:pt x="23" y="34"/>
                  </a:cubicBezTo>
                  <a:cubicBezTo>
                    <a:pt x="10" y="34"/>
                    <a:pt x="0" y="44"/>
                    <a:pt x="0" y="57"/>
                  </a:cubicBezTo>
                  <a:cubicBezTo>
                    <a:pt x="0" y="70"/>
                    <a:pt x="10" y="80"/>
                    <a:pt x="23" y="80"/>
                  </a:cubicBezTo>
                  <a:cubicBezTo>
                    <a:pt x="76" y="80"/>
                    <a:pt x="76" y="80"/>
                    <a:pt x="76" y="80"/>
                  </a:cubicBezTo>
                  <a:cubicBezTo>
                    <a:pt x="78" y="80"/>
                    <a:pt x="78" y="80"/>
                    <a:pt x="78" y="80"/>
                  </a:cubicBezTo>
                  <a:cubicBezTo>
                    <a:pt x="116" y="80"/>
                    <a:pt x="116" y="80"/>
                    <a:pt x="116" y="80"/>
                  </a:cubicBezTo>
                  <a:cubicBezTo>
                    <a:pt x="124" y="80"/>
                    <a:pt x="130" y="74"/>
                    <a:pt x="130"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2" name="Rectangle 184"/>
            <p:cNvSpPr>
              <a:spLocks noChangeArrowheads="1"/>
            </p:cNvSpPr>
            <p:nvPr/>
          </p:nvSpPr>
          <p:spPr bwMode="auto">
            <a:xfrm>
              <a:off x="7016751" y="1749425"/>
              <a:ext cx="42863" cy="9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3" name="Rectangle 185"/>
            <p:cNvSpPr>
              <a:spLocks noChangeArrowheads="1"/>
            </p:cNvSpPr>
            <p:nvPr/>
          </p:nvSpPr>
          <p:spPr bwMode="auto">
            <a:xfrm>
              <a:off x="7118351" y="1798638"/>
              <a:ext cx="41275" cy="93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4" name="Rectangle 186"/>
            <p:cNvSpPr>
              <a:spLocks noChangeArrowheads="1"/>
            </p:cNvSpPr>
            <p:nvPr/>
          </p:nvSpPr>
          <p:spPr bwMode="auto">
            <a:xfrm>
              <a:off x="7219951" y="1749425"/>
              <a:ext cx="41275" cy="9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5" name="Rectangle 187"/>
            <p:cNvSpPr>
              <a:spLocks noChangeArrowheads="1"/>
            </p:cNvSpPr>
            <p:nvPr/>
          </p:nvSpPr>
          <p:spPr bwMode="auto">
            <a:xfrm>
              <a:off x="7321551" y="1798638"/>
              <a:ext cx="46038" cy="93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16" name="原创设计师QQ598969553      _41"/>
          <p:cNvSpPr>
            <a:spLocks/>
          </p:cNvSpPr>
          <p:nvPr/>
        </p:nvSpPr>
        <p:spPr bwMode="auto">
          <a:xfrm>
            <a:off x="3122613" y="2354263"/>
            <a:ext cx="179387" cy="149225"/>
          </a:xfrm>
          <a:custGeom>
            <a:avLst/>
            <a:gdLst>
              <a:gd name="T0" fmla="*/ 202 w 244"/>
              <a:gd name="T1" fmla="*/ 0 h 201"/>
              <a:gd name="T2" fmla="*/ 88 w 244"/>
              <a:gd name="T3" fmla="*/ 113 h 201"/>
              <a:gd name="T4" fmla="*/ 45 w 244"/>
              <a:gd name="T5" fmla="*/ 71 h 201"/>
              <a:gd name="T6" fmla="*/ 0 w 244"/>
              <a:gd name="T7" fmla="*/ 116 h 201"/>
              <a:gd name="T8" fmla="*/ 43 w 244"/>
              <a:gd name="T9" fmla="*/ 158 h 201"/>
              <a:gd name="T10" fmla="*/ 88 w 244"/>
              <a:gd name="T11" fmla="*/ 201 h 201"/>
              <a:gd name="T12" fmla="*/ 133 w 244"/>
              <a:gd name="T13" fmla="*/ 158 h 201"/>
              <a:gd name="T14" fmla="*/ 244 w 244"/>
              <a:gd name="T15" fmla="*/ 45 h 201"/>
              <a:gd name="T16" fmla="*/ 202 w 2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01">
                <a:moveTo>
                  <a:pt x="202" y="0"/>
                </a:moveTo>
                <a:lnTo>
                  <a:pt x="88" y="113"/>
                </a:lnTo>
                <a:lnTo>
                  <a:pt x="45" y="71"/>
                </a:lnTo>
                <a:lnTo>
                  <a:pt x="0" y="116"/>
                </a:lnTo>
                <a:lnTo>
                  <a:pt x="43" y="158"/>
                </a:lnTo>
                <a:lnTo>
                  <a:pt x="88" y="201"/>
                </a:lnTo>
                <a:lnTo>
                  <a:pt x="133" y="158"/>
                </a:lnTo>
                <a:lnTo>
                  <a:pt x="244" y="45"/>
                </a:lnTo>
                <a:lnTo>
                  <a:pt x="202" y="0"/>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17" name="原创设计师QQ598969553      _42"/>
          <p:cNvGrpSpPr/>
          <p:nvPr/>
        </p:nvGrpSpPr>
        <p:grpSpPr>
          <a:xfrm>
            <a:off x="3234592" y="3352115"/>
            <a:ext cx="161279" cy="190870"/>
            <a:chOff x="8813801" y="3865563"/>
            <a:chExt cx="346075" cy="409574"/>
          </a:xfrm>
          <a:solidFill>
            <a:schemeClr val="bg1">
              <a:lumMod val="50000"/>
            </a:schemeClr>
          </a:solidFill>
        </p:grpSpPr>
        <p:sp>
          <p:nvSpPr>
            <p:cNvPr id="118" name="Freeform 189"/>
            <p:cNvSpPr>
              <a:spLocks/>
            </p:cNvSpPr>
            <p:nvPr/>
          </p:nvSpPr>
          <p:spPr bwMode="auto">
            <a:xfrm>
              <a:off x="8813801" y="3940175"/>
              <a:ext cx="346075" cy="334962"/>
            </a:xfrm>
            <a:custGeom>
              <a:avLst/>
              <a:gdLst>
                <a:gd name="T0" fmla="*/ 46 w 92"/>
                <a:gd name="T1" fmla="*/ 89 h 89"/>
                <a:gd name="T2" fmla="*/ 92 w 92"/>
                <a:gd name="T3" fmla="*/ 43 h 89"/>
                <a:gd name="T4" fmla="*/ 63 w 92"/>
                <a:gd name="T5" fmla="*/ 0 h 89"/>
                <a:gd name="T6" fmla="*/ 57 w 92"/>
                <a:gd name="T7" fmla="*/ 9 h 89"/>
                <a:gd name="T8" fmla="*/ 82 w 92"/>
                <a:gd name="T9" fmla="*/ 43 h 89"/>
                <a:gd name="T10" fmla="*/ 46 w 92"/>
                <a:gd name="T11" fmla="*/ 79 h 89"/>
                <a:gd name="T12" fmla="*/ 10 w 92"/>
                <a:gd name="T13" fmla="*/ 43 h 89"/>
                <a:gd name="T14" fmla="*/ 35 w 92"/>
                <a:gd name="T15" fmla="*/ 9 h 89"/>
                <a:gd name="T16" fmla="*/ 28 w 92"/>
                <a:gd name="T17" fmla="*/ 0 h 89"/>
                <a:gd name="T18" fmla="*/ 0 w 92"/>
                <a:gd name="T19" fmla="*/ 43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1" y="89"/>
                    <a:pt x="92" y="68"/>
                    <a:pt x="92" y="43"/>
                  </a:cubicBezTo>
                  <a:cubicBezTo>
                    <a:pt x="92" y="24"/>
                    <a:pt x="80" y="7"/>
                    <a:pt x="63" y="0"/>
                  </a:cubicBezTo>
                  <a:cubicBezTo>
                    <a:pt x="57" y="9"/>
                    <a:pt x="57" y="9"/>
                    <a:pt x="57" y="9"/>
                  </a:cubicBezTo>
                  <a:cubicBezTo>
                    <a:pt x="71" y="13"/>
                    <a:pt x="82" y="27"/>
                    <a:pt x="82" y="43"/>
                  </a:cubicBezTo>
                  <a:cubicBezTo>
                    <a:pt x="82" y="63"/>
                    <a:pt x="66" y="79"/>
                    <a:pt x="46" y="79"/>
                  </a:cubicBezTo>
                  <a:cubicBezTo>
                    <a:pt x="26" y="79"/>
                    <a:pt x="10" y="63"/>
                    <a:pt x="10" y="43"/>
                  </a:cubicBezTo>
                  <a:cubicBezTo>
                    <a:pt x="10" y="27"/>
                    <a:pt x="20" y="13"/>
                    <a:pt x="35" y="9"/>
                  </a:cubicBezTo>
                  <a:cubicBezTo>
                    <a:pt x="28" y="0"/>
                    <a:pt x="28" y="0"/>
                    <a:pt x="28" y="0"/>
                  </a:cubicBezTo>
                  <a:cubicBezTo>
                    <a:pt x="12" y="7"/>
                    <a:pt x="0" y="24"/>
                    <a:pt x="0" y="43"/>
                  </a:cubicBezTo>
                  <a:cubicBezTo>
                    <a:pt x="0" y="68"/>
                    <a:pt x="20" y="89"/>
                    <a:pt x="46"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19" name="Freeform 190"/>
            <p:cNvSpPr>
              <a:spLocks/>
            </p:cNvSpPr>
            <p:nvPr/>
          </p:nvSpPr>
          <p:spPr bwMode="auto">
            <a:xfrm>
              <a:off x="8904288" y="3865563"/>
              <a:ext cx="160338" cy="120650"/>
            </a:xfrm>
            <a:custGeom>
              <a:avLst/>
              <a:gdLst>
                <a:gd name="T0" fmla="*/ 33 w 101"/>
                <a:gd name="T1" fmla="*/ 66 h 76"/>
                <a:gd name="T2" fmla="*/ 40 w 101"/>
                <a:gd name="T3" fmla="*/ 76 h 76"/>
                <a:gd name="T4" fmla="*/ 52 w 101"/>
                <a:gd name="T5" fmla="*/ 76 h 76"/>
                <a:gd name="T6" fmla="*/ 61 w 101"/>
                <a:gd name="T7" fmla="*/ 76 h 76"/>
                <a:gd name="T8" fmla="*/ 71 w 101"/>
                <a:gd name="T9" fmla="*/ 66 h 76"/>
                <a:gd name="T10" fmla="*/ 85 w 101"/>
                <a:gd name="T11" fmla="*/ 45 h 76"/>
                <a:gd name="T12" fmla="*/ 101 w 101"/>
                <a:gd name="T13" fmla="*/ 21 h 76"/>
                <a:gd name="T14" fmla="*/ 85 w 101"/>
                <a:gd name="T15" fmla="*/ 0 h 76"/>
                <a:gd name="T16" fmla="*/ 52 w 101"/>
                <a:gd name="T17" fmla="*/ 0 h 76"/>
                <a:gd name="T18" fmla="*/ 16 w 101"/>
                <a:gd name="T19" fmla="*/ 0 h 76"/>
                <a:gd name="T20" fmla="*/ 0 w 101"/>
                <a:gd name="T21" fmla="*/ 21 h 76"/>
                <a:gd name="T22" fmla="*/ 19 w 101"/>
                <a:gd name="T23" fmla="*/ 45 h 76"/>
                <a:gd name="T24" fmla="*/ 33 w 101"/>
                <a:gd name="T25"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6">
                  <a:moveTo>
                    <a:pt x="33" y="66"/>
                  </a:moveTo>
                  <a:lnTo>
                    <a:pt x="40" y="76"/>
                  </a:lnTo>
                  <a:lnTo>
                    <a:pt x="52" y="76"/>
                  </a:lnTo>
                  <a:lnTo>
                    <a:pt x="61" y="76"/>
                  </a:lnTo>
                  <a:lnTo>
                    <a:pt x="71" y="66"/>
                  </a:lnTo>
                  <a:lnTo>
                    <a:pt x="85" y="45"/>
                  </a:lnTo>
                  <a:lnTo>
                    <a:pt x="101" y="21"/>
                  </a:lnTo>
                  <a:lnTo>
                    <a:pt x="85" y="0"/>
                  </a:lnTo>
                  <a:lnTo>
                    <a:pt x="52" y="0"/>
                  </a:lnTo>
                  <a:lnTo>
                    <a:pt x="16" y="0"/>
                  </a:lnTo>
                  <a:lnTo>
                    <a:pt x="0" y="21"/>
                  </a:lnTo>
                  <a:lnTo>
                    <a:pt x="19" y="45"/>
                  </a:lnTo>
                  <a:lnTo>
                    <a:pt x="3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20" name="原创设计师QQ598969553      _43"/>
          <p:cNvGrpSpPr/>
          <p:nvPr/>
        </p:nvGrpSpPr>
        <p:grpSpPr>
          <a:xfrm>
            <a:off x="1000367" y="2311943"/>
            <a:ext cx="138345" cy="229341"/>
            <a:chOff x="4019551" y="1633538"/>
            <a:chExt cx="296862" cy="492124"/>
          </a:xfrm>
          <a:solidFill>
            <a:schemeClr val="accent2"/>
          </a:solidFill>
        </p:grpSpPr>
        <p:sp>
          <p:nvSpPr>
            <p:cNvPr id="121" name="Freeform 191"/>
            <p:cNvSpPr>
              <a:spLocks/>
            </p:cNvSpPr>
            <p:nvPr/>
          </p:nvSpPr>
          <p:spPr bwMode="auto">
            <a:xfrm>
              <a:off x="4019551" y="1708150"/>
              <a:ext cx="255588" cy="417512"/>
            </a:xfrm>
            <a:custGeom>
              <a:avLst/>
              <a:gdLst>
                <a:gd name="T0" fmla="*/ 2 w 161"/>
                <a:gd name="T1" fmla="*/ 263 h 263"/>
                <a:gd name="T2" fmla="*/ 45 w 161"/>
                <a:gd name="T3" fmla="*/ 235 h 263"/>
                <a:gd name="T4" fmla="*/ 132 w 161"/>
                <a:gd name="T5" fmla="*/ 71 h 263"/>
                <a:gd name="T6" fmla="*/ 161 w 161"/>
                <a:gd name="T7" fmla="*/ 19 h 263"/>
                <a:gd name="T8" fmla="*/ 151 w 161"/>
                <a:gd name="T9" fmla="*/ 14 h 263"/>
                <a:gd name="T10" fmla="*/ 144 w 161"/>
                <a:gd name="T11" fmla="*/ 12 h 263"/>
                <a:gd name="T12" fmla="*/ 135 w 161"/>
                <a:gd name="T13" fmla="*/ 7 h 263"/>
                <a:gd name="T14" fmla="*/ 116 w 161"/>
                <a:gd name="T15" fmla="*/ 0 h 263"/>
                <a:gd name="T16" fmla="*/ 106 w 161"/>
                <a:gd name="T17" fmla="*/ 17 h 263"/>
                <a:gd name="T18" fmla="*/ 102 w 161"/>
                <a:gd name="T19" fmla="*/ 26 h 263"/>
                <a:gd name="T20" fmla="*/ 97 w 161"/>
                <a:gd name="T21" fmla="*/ 36 h 263"/>
                <a:gd name="T22" fmla="*/ 64 w 161"/>
                <a:gd name="T23" fmla="*/ 95 h 263"/>
                <a:gd name="T24" fmla="*/ 0 w 161"/>
                <a:gd name="T25" fmla="*/ 216 h 263"/>
                <a:gd name="T26" fmla="*/ 2 w 161"/>
                <a:gd name="T2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63">
                  <a:moveTo>
                    <a:pt x="2" y="263"/>
                  </a:moveTo>
                  <a:lnTo>
                    <a:pt x="45" y="235"/>
                  </a:lnTo>
                  <a:lnTo>
                    <a:pt x="132" y="71"/>
                  </a:lnTo>
                  <a:lnTo>
                    <a:pt x="161" y="19"/>
                  </a:lnTo>
                  <a:lnTo>
                    <a:pt x="151" y="14"/>
                  </a:lnTo>
                  <a:lnTo>
                    <a:pt x="144" y="12"/>
                  </a:lnTo>
                  <a:lnTo>
                    <a:pt x="135" y="7"/>
                  </a:lnTo>
                  <a:lnTo>
                    <a:pt x="116" y="0"/>
                  </a:lnTo>
                  <a:lnTo>
                    <a:pt x="106" y="17"/>
                  </a:lnTo>
                  <a:lnTo>
                    <a:pt x="102" y="26"/>
                  </a:lnTo>
                  <a:lnTo>
                    <a:pt x="97" y="36"/>
                  </a:lnTo>
                  <a:lnTo>
                    <a:pt x="64" y="95"/>
                  </a:lnTo>
                  <a:lnTo>
                    <a:pt x="0" y="216"/>
                  </a:lnTo>
                  <a:lnTo>
                    <a:pt x="2"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2" name="Freeform 192"/>
            <p:cNvSpPr>
              <a:spLocks/>
            </p:cNvSpPr>
            <p:nvPr/>
          </p:nvSpPr>
          <p:spPr bwMode="auto">
            <a:xfrm>
              <a:off x="4214813" y="1633538"/>
              <a:ext cx="101600" cy="82550"/>
            </a:xfrm>
            <a:custGeom>
              <a:avLst/>
              <a:gdLst>
                <a:gd name="T0" fmla="*/ 19 w 64"/>
                <a:gd name="T1" fmla="*/ 0 h 52"/>
                <a:gd name="T2" fmla="*/ 0 w 64"/>
                <a:gd name="T3" fmla="*/ 33 h 52"/>
                <a:gd name="T4" fmla="*/ 33 w 64"/>
                <a:gd name="T5" fmla="*/ 47 h 52"/>
                <a:gd name="T6" fmla="*/ 42 w 64"/>
                <a:gd name="T7" fmla="*/ 52 h 52"/>
                <a:gd name="T8" fmla="*/ 45 w 64"/>
                <a:gd name="T9" fmla="*/ 52 h 52"/>
                <a:gd name="T10" fmla="*/ 47 w 64"/>
                <a:gd name="T11" fmla="*/ 50 h 52"/>
                <a:gd name="T12" fmla="*/ 52 w 64"/>
                <a:gd name="T13" fmla="*/ 40 h 52"/>
                <a:gd name="T14" fmla="*/ 64 w 64"/>
                <a:gd name="T15" fmla="*/ 19 h 52"/>
                <a:gd name="T16" fmla="*/ 19 w 64"/>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2">
                  <a:moveTo>
                    <a:pt x="19" y="0"/>
                  </a:moveTo>
                  <a:lnTo>
                    <a:pt x="0" y="33"/>
                  </a:lnTo>
                  <a:lnTo>
                    <a:pt x="33" y="47"/>
                  </a:lnTo>
                  <a:lnTo>
                    <a:pt x="42" y="52"/>
                  </a:lnTo>
                  <a:lnTo>
                    <a:pt x="45" y="52"/>
                  </a:lnTo>
                  <a:lnTo>
                    <a:pt x="47" y="50"/>
                  </a:lnTo>
                  <a:lnTo>
                    <a:pt x="52" y="40"/>
                  </a:lnTo>
                  <a:lnTo>
                    <a:pt x="64" y="19"/>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23" name="原创设计师QQ598969553      _44"/>
          <p:cNvSpPr>
            <a:spLocks noEditPoints="1"/>
          </p:cNvSpPr>
          <p:nvPr/>
        </p:nvSpPr>
        <p:spPr bwMode="auto">
          <a:xfrm>
            <a:off x="2925763" y="3905250"/>
            <a:ext cx="195262" cy="192088"/>
          </a:xfrm>
          <a:custGeom>
            <a:avLst/>
            <a:gdLst>
              <a:gd name="T0" fmla="*/ 75 w 111"/>
              <a:gd name="T1" fmla="*/ 0 h 110"/>
              <a:gd name="T2" fmla="*/ 80 w 111"/>
              <a:gd name="T3" fmla="*/ 0 h 110"/>
              <a:gd name="T4" fmla="*/ 97 w 111"/>
              <a:gd name="T5" fmla="*/ 43 h 110"/>
              <a:gd name="T6" fmla="*/ 66 w 111"/>
              <a:gd name="T7" fmla="*/ 49 h 110"/>
              <a:gd name="T8" fmla="*/ 59 w 111"/>
              <a:gd name="T9" fmla="*/ 55 h 110"/>
              <a:gd name="T10" fmla="*/ 39 w 111"/>
              <a:gd name="T11" fmla="*/ 75 h 110"/>
              <a:gd name="T12" fmla="*/ 48 w 111"/>
              <a:gd name="T13" fmla="*/ 85 h 110"/>
              <a:gd name="T14" fmla="*/ 44 w 111"/>
              <a:gd name="T15" fmla="*/ 91 h 110"/>
              <a:gd name="T16" fmla="*/ 39 w 111"/>
              <a:gd name="T17" fmla="*/ 94 h 110"/>
              <a:gd name="T18" fmla="*/ 29 w 111"/>
              <a:gd name="T19" fmla="*/ 85 h 110"/>
              <a:gd name="T20" fmla="*/ 23 w 111"/>
              <a:gd name="T21" fmla="*/ 90 h 110"/>
              <a:gd name="T22" fmla="*/ 32 w 111"/>
              <a:gd name="T23" fmla="*/ 101 h 110"/>
              <a:gd name="T24" fmla="*/ 29 w 111"/>
              <a:gd name="T25" fmla="*/ 106 h 110"/>
              <a:gd name="T26" fmla="*/ 23 w 111"/>
              <a:gd name="T27" fmla="*/ 110 h 110"/>
              <a:gd name="T28" fmla="*/ 15 w 111"/>
              <a:gd name="T29" fmla="*/ 103 h 110"/>
              <a:gd name="T30" fmla="*/ 13 w 111"/>
              <a:gd name="T31" fmla="*/ 101 h 110"/>
              <a:gd name="T32" fmla="*/ 9 w 111"/>
              <a:gd name="T33" fmla="*/ 103 h 110"/>
              <a:gd name="T34" fmla="*/ 0 w 111"/>
              <a:gd name="T35" fmla="*/ 97 h 110"/>
              <a:gd name="T36" fmla="*/ 0 w 111"/>
              <a:gd name="T37" fmla="*/ 95 h 110"/>
              <a:gd name="T38" fmla="*/ 8 w 111"/>
              <a:gd name="T39" fmla="*/ 85 h 110"/>
              <a:gd name="T40" fmla="*/ 55 w 111"/>
              <a:gd name="T41" fmla="*/ 38 h 110"/>
              <a:gd name="T42" fmla="*/ 52 w 111"/>
              <a:gd name="T43" fmla="*/ 28 h 110"/>
              <a:gd name="T44" fmla="*/ 75 w 111"/>
              <a:gd name="T45" fmla="*/ 0 h 110"/>
              <a:gd name="T46" fmla="*/ 67 w 111"/>
              <a:gd name="T47" fmla="*/ 26 h 110"/>
              <a:gd name="T48" fmla="*/ 88 w 111"/>
              <a:gd name="T49" fmla="*/ 31 h 110"/>
              <a:gd name="T50" fmla="*/ 76 w 111"/>
              <a:gd name="T51" fmla="*/ 15 h 110"/>
              <a:gd name="T52" fmla="*/ 67 w 111"/>
              <a:gd name="T53"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10">
                <a:moveTo>
                  <a:pt x="75" y="0"/>
                </a:moveTo>
                <a:cubicBezTo>
                  <a:pt x="77" y="0"/>
                  <a:pt x="79" y="0"/>
                  <a:pt x="80" y="0"/>
                </a:cubicBezTo>
                <a:cubicBezTo>
                  <a:pt x="100" y="1"/>
                  <a:pt x="111" y="28"/>
                  <a:pt x="97" y="43"/>
                </a:cubicBezTo>
                <a:cubicBezTo>
                  <a:pt x="91" y="50"/>
                  <a:pt x="77" y="55"/>
                  <a:pt x="66" y="49"/>
                </a:cubicBezTo>
                <a:cubicBezTo>
                  <a:pt x="63" y="50"/>
                  <a:pt x="61" y="52"/>
                  <a:pt x="59" y="55"/>
                </a:cubicBezTo>
                <a:cubicBezTo>
                  <a:pt x="53" y="61"/>
                  <a:pt x="46" y="68"/>
                  <a:pt x="39" y="75"/>
                </a:cubicBezTo>
                <a:cubicBezTo>
                  <a:pt x="40" y="78"/>
                  <a:pt x="48" y="81"/>
                  <a:pt x="48" y="85"/>
                </a:cubicBezTo>
                <a:cubicBezTo>
                  <a:pt x="48" y="88"/>
                  <a:pt x="44" y="91"/>
                  <a:pt x="44" y="91"/>
                </a:cubicBezTo>
                <a:cubicBezTo>
                  <a:pt x="44" y="91"/>
                  <a:pt x="41" y="94"/>
                  <a:pt x="39" y="94"/>
                </a:cubicBezTo>
                <a:cubicBezTo>
                  <a:pt x="35" y="94"/>
                  <a:pt x="32" y="87"/>
                  <a:pt x="29" y="85"/>
                </a:cubicBezTo>
                <a:cubicBezTo>
                  <a:pt x="27" y="87"/>
                  <a:pt x="25" y="89"/>
                  <a:pt x="23" y="90"/>
                </a:cubicBezTo>
                <a:cubicBezTo>
                  <a:pt x="25" y="94"/>
                  <a:pt x="32" y="96"/>
                  <a:pt x="32" y="101"/>
                </a:cubicBezTo>
                <a:cubicBezTo>
                  <a:pt x="32" y="103"/>
                  <a:pt x="29" y="106"/>
                  <a:pt x="29" y="106"/>
                </a:cubicBezTo>
                <a:cubicBezTo>
                  <a:pt x="29" y="106"/>
                  <a:pt x="26" y="110"/>
                  <a:pt x="23" y="110"/>
                </a:cubicBezTo>
                <a:cubicBezTo>
                  <a:pt x="20" y="110"/>
                  <a:pt x="15" y="103"/>
                  <a:pt x="15" y="103"/>
                </a:cubicBezTo>
                <a:cubicBezTo>
                  <a:pt x="13" y="101"/>
                  <a:pt x="13" y="101"/>
                  <a:pt x="13" y="101"/>
                </a:cubicBezTo>
                <a:cubicBezTo>
                  <a:pt x="13" y="101"/>
                  <a:pt x="10" y="103"/>
                  <a:pt x="9" y="103"/>
                </a:cubicBezTo>
                <a:cubicBezTo>
                  <a:pt x="4" y="104"/>
                  <a:pt x="1" y="100"/>
                  <a:pt x="0" y="97"/>
                </a:cubicBezTo>
                <a:cubicBezTo>
                  <a:pt x="0" y="96"/>
                  <a:pt x="0" y="95"/>
                  <a:pt x="0" y="95"/>
                </a:cubicBezTo>
                <a:cubicBezTo>
                  <a:pt x="2" y="91"/>
                  <a:pt x="5" y="88"/>
                  <a:pt x="8" y="85"/>
                </a:cubicBezTo>
                <a:cubicBezTo>
                  <a:pt x="24" y="69"/>
                  <a:pt x="40" y="53"/>
                  <a:pt x="55" y="38"/>
                </a:cubicBezTo>
                <a:cubicBezTo>
                  <a:pt x="54" y="35"/>
                  <a:pt x="53" y="32"/>
                  <a:pt x="52" y="28"/>
                </a:cubicBezTo>
                <a:cubicBezTo>
                  <a:pt x="51" y="12"/>
                  <a:pt x="62" y="3"/>
                  <a:pt x="75" y="0"/>
                </a:cubicBezTo>
                <a:close/>
                <a:moveTo>
                  <a:pt x="67" y="26"/>
                </a:moveTo>
                <a:cubicBezTo>
                  <a:pt x="67" y="38"/>
                  <a:pt x="83" y="40"/>
                  <a:pt x="88" y="31"/>
                </a:cubicBezTo>
                <a:cubicBezTo>
                  <a:pt x="92" y="22"/>
                  <a:pt x="84" y="14"/>
                  <a:pt x="76" y="15"/>
                </a:cubicBezTo>
                <a:cubicBezTo>
                  <a:pt x="71" y="16"/>
                  <a:pt x="67" y="20"/>
                  <a:pt x="67" y="26"/>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4" name="原创设计师QQ598969553      _45"/>
          <p:cNvSpPr>
            <a:spLocks noEditPoints="1"/>
          </p:cNvSpPr>
          <p:nvPr/>
        </p:nvSpPr>
        <p:spPr bwMode="auto">
          <a:xfrm>
            <a:off x="720725" y="2922588"/>
            <a:ext cx="223838" cy="177800"/>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125" name="原创设计师QQ598969553      _46"/>
          <p:cNvGrpSpPr/>
          <p:nvPr/>
        </p:nvGrpSpPr>
        <p:grpSpPr>
          <a:xfrm>
            <a:off x="1341419" y="1959793"/>
            <a:ext cx="224163" cy="225642"/>
            <a:chOff x="4751388" y="877888"/>
            <a:chExt cx="481013" cy="484187"/>
          </a:xfrm>
          <a:solidFill>
            <a:schemeClr val="accent2"/>
          </a:solidFill>
        </p:grpSpPr>
        <p:sp>
          <p:nvSpPr>
            <p:cNvPr id="126" name="Oval 195"/>
            <p:cNvSpPr>
              <a:spLocks noChangeArrowheads="1"/>
            </p:cNvSpPr>
            <p:nvPr/>
          </p:nvSpPr>
          <p:spPr bwMode="auto">
            <a:xfrm>
              <a:off x="4830763" y="960438"/>
              <a:ext cx="323850" cy="3190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7" name="Rectangle 196"/>
            <p:cNvSpPr>
              <a:spLocks noChangeArrowheads="1"/>
            </p:cNvSpPr>
            <p:nvPr/>
          </p:nvSpPr>
          <p:spPr bwMode="auto">
            <a:xfrm>
              <a:off x="4973638" y="877888"/>
              <a:ext cx="412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8" name="Rectangle 197"/>
            <p:cNvSpPr>
              <a:spLocks noChangeArrowheads="1"/>
            </p:cNvSpPr>
            <p:nvPr/>
          </p:nvSpPr>
          <p:spPr bwMode="auto">
            <a:xfrm>
              <a:off x="5176838" y="1100138"/>
              <a:ext cx="55563"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29" name="Rectangle 198"/>
            <p:cNvSpPr>
              <a:spLocks noChangeArrowheads="1"/>
            </p:cNvSpPr>
            <p:nvPr/>
          </p:nvSpPr>
          <p:spPr bwMode="auto">
            <a:xfrm>
              <a:off x="4973638" y="1303338"/>
              <a:ext cx="41275" cy="587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 name="Rectangle 199"/>
            <p:cNvSpPr>
              <a:spLocks noChangeArrowheads="1"/>
            </p:cNvSpPr>
            <p:nvPr/>
          </p:nvSpPr>
          <p:spPr bwMode="auto">
            <a:xfrm>
              <a:off x="4751388" y="1100138"/>
              <a:ext cx="57150"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 name="Freeform 200"/>
            <p:cNvSpPr>
              <a:spLocks/>
            </p:cNvSpPr>
            <p:nvPr/>
          </p:nvSpPr>
          <p:spPr bwMode="auto">
            <a:xfrm>
              <a:off x="5108576" y="935038"/>
              <a:ext cx="68263" cy="71437"/>
            </a:xfrm>
            <a:custGeom>
              <a:avLst/>
              <a:gdLst>
                <a:gd name="T0" fmla="*/ 43 w 43"/>
                <a:gd name="T1" fmla="*/ 18 h 45"/>
                <a:gd name="T2" fmla="*/ 19 w 43"/>
                <a:gd name="T3" fmla="*/ 45 h 45"/>
                <a:gd name="T4" fmla="*/ 0 w 43"/>
                <a:gd name="T5" fmla="*/ 26 h 45"/>
                <a:gd name="T6" fmla="*/ 26 w 43"/>
                <a:gd name="T7" fmla="*/ 0 h 45"/>
                <a:gd name="T8" fmla="*/ 43 w 43"/>
                <a:gd name="T9" fmla="*/ 18 h 45"/>
              </a:gdLst>
              <a:ahLst/>
              <a:cxnLst>
                <a:cxn ang="0">
                  <a:pos x="T0" y="T1"/>
                </a:cxn>
                <a:cxn ang="0">
                  <a:pos x="T2" y="T3"/>
                </a:cxn>
                <a:cxn ang="0">
                  <a:pos x="T4" y="T5"/>
                </a:cxn>
                <a:cxn ang="0">
                  <a:pos x="T6" y="T7"/>
                </a:cxn>
                <a:cxn ang="0">
                  <a:pos x="T8" y="T9"/>
                </a:cxn>
              </a:cxnLst>
              <a:rect l="0" t="0" r="r" b="b"/>
              <a:pathLst>
                <a:path w="43" h="45">
                  <a:moveTo>
                    <a:pt x="43" y="18"/>
                  </a:moveTo>
                  <a:lnTo>
                    <a:pt x="19" y="45"/>
                  </a:lnTo>
                  <a:lnTo>
                    <a:pt x="0" y="26"/>
                  </a:lnTo>
                  <a:lnTo>
                    <a:pt x="26" y="0"/>
                  </a:ln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 name="Freeform 201"/>
            <p:cNvSpPr>
              <a:spLocks/>
            </p:cNvSpPr>
            <p:nvPr/>
          </p:nvSpPr>
          <p:spPr bwMode="auto">
            <a:xfrm>
              <a:off x="5108576" y="1235075"/>
              <a:ext cx="68263" cy="71437"/>
            </a:xfrm>
            <a:custGeom>
              <a:avLst/>
              <a:gdLst>
                <a:gd name="T0" fmla="*/ 19 w 43"/>
                <a:gd name="T1" fmla="*/ 0 h 45"/>
                <a:gd name="T2" fmla="*/ 43 w 43"/>
                <a:gd name="T3" fmla="*/ 26 h 45"/>
                <a:gd name="T4" fmla="*/ 26 w 43"/>
                <a:gd name="T5" fmla="*/ 45 h 45"/>
                <a:gd name="T6" fmla="*/ 0 w 43"/>
                <a:gd name="T7" fmla="*/ 19 h 45"/>
                <a:gd name="T8" fmla="*/ 19 w 43"/>
                <a:gd name="T9" fmla="*/ 0 h 45"/>
              </a:gdLst>
              <a:ahLst/>
              <a:cxnLst>
                <a:cxn ang="0">
                  <a:pos x="T0" y="T1"/>
                </a:cxn>
                <a:cxn ang="0">
                  <a:pos x="T2" y="T3"/>
                </a:cxn>
                <a:cxn ang="0">
                  <a:pos x="T4" y="T5"/>
                </a:cxn>
                <a:cxn ang="0">
                  <a:pos x="T6" y="T7"/>
                </a:cxn>
                <a:cxn ang="0">
                  <a:pos x="T8" y="T9"/>
                </a:cxn>
              </a:cxnLst>
              <a:rect l="0" t="0" r="r" b="b"/>
              <a:pathLst>
                <a:path w="43" h="45">
                  <a:moveTo>
                    <a:pt x="19" y="0"/>
                  </a:moveTo>
                  <a:lnTo>
                    <a:pt x="43" y="26"/>
                  </a:lnTo>
                  <a:lnTo>
                    <a:pt x="26" y="45"/>
                  </a:lnTo>
                  <a:lnTo>
                    <a:pt x="0" y="19"/>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 name="Freeform 202"/>
            <p:cNvSpPr>
              <a:spLocks/>
            </p:cNvSpPr>
            <p:nvPr/>
          </p:nvSpPr>
          <p:spPr bwMode="auto">
            <a:xfrm>
              <a:off x="4808538" y="1235075"/>
              <a:ext cx="66675" cy="71437"/>
            </a:xfrm>
            <a:custGeom>
              <a:avLst/>
              <a:gdLst>
                <a:gd name="T0" fmla="*/ 26 w 42"/>
                <a:gd name="T1" fmla="*/ 0 h 45"/>
                <a:gd name="T2" fmla="*/ 42 w 42"/>
                <a:gd name="T3" fmla="*/ 19 h 45"/>
                <a:gd name="T4" fmla="*/ 19 w 42"/>
                <a:gd name="T5" fmla="*/ 45 h 45"/>
                <a:gd name="T6" fmla="*/ 0 w 42"/>
                <a:gd name="T7" fmla="*/ 26 h 45"/>
                <a:gd name="T8" fmla="*/ 26 w 42"/>
                <a:gd name="T9" fmla="*/ 0 h 45"/>
              </a:gdLst>
              <a:ahLst/>
              <a:cxnLst>
                <a:cxn ang="0">
                  <a:pos x="T0" y="T1"/>
                </a:cxn>
                <a:cxn ang="0">
                  <a:pos x="T2" y="T3"/>
                </a:cxn>
                <a:cxn ang="0">
                  <a:pos x="T4" y="T5"/>
                </a:cxn>
                <a:cxn ang="0">
                  <a:pos x="T6" y="T7"/>
                </a:cxn>
                <a:cxn ang="0">
                  <a:pos x="T8" y="T9"/>
                </a:cxn>
              </a:cxnLst>
              <a:rect l="0" t="0" r="r" b="b"/>
              <a:pathLst>
                <a:path w="42" h="45">
                  <a:moveTo>
                    <a:pt x="26" y="0"/>
                  </a:moveTo>
                  <a:lnTo>
                    <a:pt x="42" y="19"/>
                  </a:lnTo>
                  <a:lnTo>
                    <a:pt x="19" y="45"/>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 name="Freeform 203"/>
            <p:cNvSpPr>
              <a:spLocks/>
            </p:cNvSpPr>
            <p:nvPr/>
          </p:nvSpPr>
          <p:spPr bwMode="auto">
            <a:xfrm>
              <a:off x="4808538" y="935038"/>
              <a:ext cx="66675" cy="71437"/>
            </a:xfrm>
            <a:custGeom>
              <a:avLst/>
              <a:gdLst>
                <a:gd name="T0" fmla="*/ 42 w 42"/>
                <a:gd name="T1" fmla="*/ 26 h 45"/>
                <a:gd name="T2" fmla="*/ 26 w 42"/>
                <a:gd name="T3" fmla="*/ 45 h 45"/>
                <a:gd name="T4" fmla="*/ 0 w 42"/>
                <a:gd name="T5" fmla="*/ 18 h 45"/>
                <a:gd name="T6" fmla="*/ 19 w 42"/>
                <a:gd name="T7" fmla="*/ 0 h 45"/>
                <a:gd name="T8" fmla="*/ 42 w 42"/>
                <a:gd name="T9" fmla="*/ 26 h 45"/>
              </a:gdLst>
              <a:ahLst/>
              <a:cxnLst>
                <a:cxn ang="0">
                  <a:pos x="T0" y="T1"/>
                </a:cxn>
                <a:cxn ang="0">
                  <a:pos x="T2" y="T3"/>
                </a:cxn>
                <a:cxn ang="0">
                  <a:pos x="T4" y="T5"/>
                </a:cxn>
                <a:cxn ang="0">
                  <a:pos x="T6" y="T7"/>
                </a:cxn>
                <a:cxn ang="0">
                  <a:pos x="T8" y="T9"/>
                </a:cxn>
              </a:cxnLst>
              <a:rect l="0" t="0" r="r" b="b"/>
              <a:pathLst>
                <a:path w="42" h="45">
                  <a:moveTo>
                    <a:pt x="42" y="26"/>
                  </a:moveTo>
                  <a:lnTo>
                    <a:pt x="26" y="45"/>
                  </a:lnTo>
                  <a:lnTo>
                    <a:pt x="0" y="18"/>
                  </a:lnTo>
                  <a:lnTo>
                    <a:pt x="19" y="0"/>
                  </a:lnTo>
                  <a:lnTo>
                    <a:pt x="4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 name="Freeform 204"/>
            <p:cNvSpPr>
              <a:spLocks/>
            </p:cNvSpPr>
            <p:nvPr/>
          </p:nvSpPr>
          <p:spPr bwMode="auto">
            <a:xfrm>
              <a:off x="5045076" y="889000"/>
              <a:ext cx="60325" cy="68262"/>
            </a:xfrm>
            <a:custGeom>
              <a:avLst/>
              <a:gdLst>
                <a:gd name="T0" fmla="*/ 38 w 38"/>
                <a:gd name="T1" fmla="*/ 10 h 43"/>
                <a:gd name="T2" fmla="*/ 24 w 38"/>
                <a:gd name="T3" fmla="*/ 43 h 43"/>
                <a:gd name="T4" fmla="*/ 0 w 38"/>
                <a:gd name="T5" fmla="*/ 33 h 43"/>
                <a:gd name="T6" fmla="*/ 12 w 38"/>
                <a:gd name="T7" fmla="*/ 0 h 43"/>
                <a:gd name="T8" fmla="*/ 38 w 38"/>
                <a:gd name="T9" fmla="*/ 10 h 43"/>
              </a:gdLst>
              <a:ahLst/>
              <a:cxnLst>
                <a:cxn ang="0">
                  <a:pos x="T0" y="T1"/>
                </a:cxn>
                <a:cxn ang="0">
                  <a:pos x="T2" y="T3"/>
                </a:cxn>
                <a:cxn ang="0">
                  <a:pos x="T4" y="T5"/>
                </a:cxn>
                <a:cxn ang="0">
                  <a:pos x="T6" y="T7"/>
                </a:cxn>
                <a:cxn ang="0">
                  <a:pos x="T8" y="T9"/>
                </a:cxn>
              </a:cxnLst>
              <a:rect l="0" t="0" r="r" b="b"/>
              <a:pathLst>
                <a:path w="38" h="43">
                  <a:moveTo>
                    <a:pt x="38" y="10"/>
                  </a:moveTo>
                  <a:lnTo>
                    <a:pt x="24" y="43"/>
                  </a:lnTo>
                  <a:lnTo>
                    <a:pt x="0" y="33"/>
                  </a:lnTo>
                  <a:lnTo>
                    <a:pt x="12" y="0"/>
                  </a:lnTo>
                  <a:lnTo>
                    <a:pt x="3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 name="Freeform 205"/>
            <p:cNvSpPr>
              <a:spLocks/>
            </p:cNvSpPr>
            <p:nvPr/>
          </p:nvSpPr>
          <p:spPr bwMode="auto">
            <a:xfrm>
              <a:off x="5154613" y="1171575"/>
              <a:ext cx="71438" cy="60325"/>
            </a:xfrm>
            <a:custGeom>
              <a:avLst/>
              <a:gdLst>
                <a:gd name="T0" fmla="*/ 9 w 45"/>
                <a:gd name="T1" fmla="*/ 0 h 38"/>
                <a:gd name="T2" fmla="*/ 45 w 45"/>
                <a:gd name="T3" fmla="*/ 14 h 38"/>
                <a:gd name="T4" fmla="*/ 33 w 45"/>
                <a:gd name="T5" fmla="*/ 38 h 38"/>
                <a:gd name="T6" fmla="*/ 0 w 45"/>
                <a:gd name="T7" fmla="*/ 23 h 38"/>
                <a:gd name="T8" fmla="*/ 9 w 45"/>
                <a:gd name="T9" fmla="*/ 0 h 38"/>
              </a:gdLst>
              <a:ahLst/>
              <a:cxnLst>
                <a:cxn ang="0">
                  <a:pos x="T0" y="T1"/>
                </a:cxn>
                <a:cxn ang="0">
                  <a:pos x="T2" y="T3"/>
                </a:cxn>
                <a:cxn ang="0">
                  <a:pos x="T4" y="T5"/>
                </a:cxn>
                <a:cxn ang="0">
                  <a:pos x="T6" y="T7"/>
                </a:cxn>
                <a:cxn ang="0">
                  <a:pos x="T8" y="T9"/>
                </a:cxn>
              </a:cxnLst>
              <a:rect l="0" t="0" r="r" b="b"/>
              <a:pathLst>
                <a:path w="45" h="38">
                  <a:moveTo>
                    <a:pt x="9" y="0"/>
                  </a:moveTo>
                  <a:lnTo>
                    <a:pt x="45" y="14"/>
                  </a:lnTo>
                  <a:lnTo>
                    <a:pt x="33" y="38"/>
                  </a:lnTo>
                  <a:lnTo>
                    <a:pt x="0" y="2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 name="Freeform 206"/>
            <p:cNvSpPr>
              <a:spLocks/>
            </p:cNvSpPr>
            <p:nvPr/>
          </p:nvSpPr>
          <p:spPr bwMode="auto">
            <a:xfrm>
              <a:off x="4883151" y="1284288"/>
              <a:ext cx="60325" cy="66675"/>
            </a:xfrm>
            <a:custGeom>
              <a:avLst/>
              <a:gdLst>
                <a:gd name="T0" fmla="*/ 38 w 38"/>
                <a:gd name="T1" fmla="*/ 9 h 42"/>
                <a:gd name="T2" fmla="*/ 24 w 38"/>
                <a:gd name="T3" fmla="*/ 42 h 42"/>
                <a:gd name="T4" fmla="*/ 0 w 38"/>
                <a:gd name="T5" fmla="*/ 33 h 42"/>
                <a:gd name="T6" fmla="*/ 14 w 38"/>
                <a:gd name="T7" fmla="*/ 0 h 42"/>
                <a:gd name="T8" fmla="*/ 38 w 38"/>
                <a:gd name="T9" fmla="*/ 9 h 42"/>
              </a:gdLst>
              <a:ahLst/>
              <a:cxnLst>
                <a:cxn ang="0">
                  <a:pos x="T0" y="T1"/>
                </a:cxn>
                <a:cxn ang="0">
                  <a:pos x="T2" y="T3"/>
                </a:cxn>
                <a:cxn ang="0">
                  <a:pos x="T4" y="T5"/>
                </a:cxn>
                <a:cxn ang="0">
                  <a:pos x="T6" y="T7"/>
                </a:cxn>
                <a:cxn ang="0">
                  <a:pos x="T8" y="T9"/>
                </a:cxn>
              </a:cxnLst>
              <a:rect l="0" t="0" r="r" b="b"/>
              <a:pathLst>
                <a:path w="38" h="42">
                  <a:moveTo>
                    <a:pt x="38" y="9"/>
                  </a:moveTo>
                  <a:lnTo>
                    <a:pt x="24" y="42"/>
                  </a:lnTo>
                  <a:lnTo>
                    <a:pt x="0" y="33"/>
                  </a:lnTo>
                  <a:lnTo>
                    <a:pt x="14" y="0"/>
                  </a:lnTo>
                  <a:lnTo>
                    <a:pt x="3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 name="Freeform 207"/>
            <p:cNvSpPr>
              <a:spLocks/>
            </p:cNvSpPr>
            <p:nvPr/>
          </p:nvSpPr>
          <p:spPr bwMode="auto">
            <a:xfrm>
              <a:off x="4762501" y="1009650"/>
              <a:ext cx="68263" cy="60325"/>
            </a:xfrm>
            <a:custGeom>
              <a:avLst/>
              <a:gdLst>
                <a:gd name="T0" fmla="*/ 34 w 43"/>
                <a:gd name="T1" fmla="*/ 38 h 38"/>
                <a:gd name="T2" fmla="*/ 0 w 43"/>
                <a:gd name="T3" fmla="*/ 24 h 38"/>
                <a:gd name="T4" fmla="*/ 10 w 43"/>
                <a:gd name="T5" fmla="*/ 0 h 38"/>
                <a:gd name="T6" fmla="*/ 43 w 43"/>
                <a:gd name="T7" fmla="*/ 14 h 38"/>
                <a:gd name="T8" fmla="*/ 34 w 43"/>
                <a:gd name="T9" fmla="*/ 38 h 38"/>
              </a:gdLst>
              <a:ahLst/>
              <a:cxnLst>
                <a:cxn ang="0">
                  <a:pos x="T0" y="T1"/>
                </a:cxn>
                <a:cxn ang="0">
                  <a:pos x="T2" y="T3"/>
                </a:cxn>
                <a:cxn ang="0">
                  <a:pos x="T4" y="T5"/>
                </a:cxn>
                <a:cxn ang="0">
                  <a:pos x="T6" y="T7"/>
                </a:cxn>
                <a:cxn ang="0">
                  <a:pos x="T8" y="T9"/>
                </a:cxn>
              </a:cxnLst>
              <a:rect l="0" t="0" r="r" b="b"/>
              <a:pathLst>
                <a:path w="43" h="38">
                  <a:moveTo>
                    <a:pt x="34" y="38"/>
                  </a:moveTo>
                  <a:lnTo>
                    <a:pt x="0" y="24"/>
                  </a:lnTo>
                  <a:lnTo>
                    <a:pt x="10" y="0"/>
                  </a:lnTo>
                  <a:lnTo>
                    <a:pt x="43" y="14"/>
                  </a:lnTo>
                  <a:lnTo>
                    <a:pt x="3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 name="Freeform 208"/>
            <p:cNvSpPr>
              <a:spLocks/>
            </p:cNvSpPr>
            <p:nvPr/>
          </p:nvSpPr>
          <p:spPr bwMode="auto">
            <a:xfrm>
              <a:off x="5154613" y="1009650"/>
              <a:ext cx="66675" cy="60325"/>
            </a:xfrm>
            <a:custGeom>
              <a:avLst/>
              <a:gdLst>
                <a:gd name="T0" fmla="*/ 0 w 42"/>
                <a:gd name="T1" fmla="*/ 14 h 38"/>
                <a:gd name="T2" fmla="*/ 33 w 42"/>
                <a:gd name="T3" fmla="*/ 0 h 38"/>
                <a:gd name="T4" fmla="*/ 42 w 42"/>
                <a:gd name="T5" fmla="*/ 24 h 38"/>
                <a:gd name="T6" fmla="*/ 9 w 42"/>
                <a:gd name="T7" fmla="*/ 38 h 38"/>
                <a:gd name="T8" fmla="*/ 0 w 42"/>
                <a:gd name="T9" fmla="*/ 14 h 38"/>
              </a:gdLst>
              <a:ahLst/>
              <a:cxnLst>
                <a:cxn ang="0">
                  <a:pos x="T0" y="T1"/>
                </a:cxn>
                <a:cxn ang="0">
                  <a:pos x="T2" y="T3"/>
                </a:cxn>
                <a:cxn ang="0">
                  <a:pos x="T4" y="T5"/>
                </a:cxn>
                <a:cxn ang="0">
                  <a:pos x="T6" y="T7"/>
                </a:cxn>
                <a:cxn ang="0">
                  <a:pos x="T8" y="T9"/>
                </a:cxn>
              </a:cxnLst>
              <a:rect l="0" t="0" r="r" b="b"/>
              <a:pathLst>
                <a:path w="42" h="38">
                  <a:moveTo>
                    <a:pt x="0" y="14"/>
                  </a:moveTo>
                  <a:lnTo>
                    <a:pt x="33" y="0"/>
                  </a:lnTo>
                  <a:lnTo>
                    <a:pt x="42" y="24"/>
                  </a:lnTo>
                  <a:lnTo>
                    <a:pt x="9" y="38"/>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 name="Freeform 209"/>
            <p:cNvSpPr>
              <a:spLocks/>
            </p:cNvSpPr>
            <p:nvPr/>
          </p:nvSpPr>
          <p:spPr bwMode="auto">
            <a:xfrm>
              <a:off x="5045076" y="1279525"/>
              <a:ext cx="60325" cy="71437"/>
            </a:xfrm>
            <a:custGeom>
              <a:avLst/>
              <a:gdLst>
                <a:gd name="T0" fmla="*/ 38 w 38"/>
                <a:gd name="T1" fmla="*/ 33 h 45"/>
                <a:gd name="T2" fmla="*/ 14 w 38"/>
                <a:gd name="T3" fmla="*/ 45 h 45"/>
                <a:gd name="T4" fmla="*/ 0 w 38"/>
                <a:gd name="T5" fmla="*/ 12 h 45"/>
                <a:gd name="T6" fmla="*/ 24 w 38"/>
                <a:gd name="T7" fmla="*/ 0 h 45"/>
                <a:gd name="T8" fmla="*/ 38 w 38"/>
                <a:gd name="T9" fmla="*/ 33 h 45"/>
              </a:gdLst>
              <a:ahLst/>
              <a:cxnLst>
                <a:cxn ang="0">
                  <a:pos x="T0" y="T1"/>
                </a:cxn>
                <a:cxn ang="0">
                  <a:pos x="T2" y="T3"/>
                </a:cxn>
                <a:cxn ang="0">
                  <a:pos x="T4" y="T5"/>
                </a:cxn>
                <a:cxn ang="0">
                  <a:pos x="T6" y="T7"/>
                </a:cxn>
                <a:cxn ang="0">
                  <a:pos x="T8" y="T9"/>
                </a:cxn>
              </a:cxnLst>
              <a:rect l="0" t="0" r="r" b="b"/>
              <a:pathLst>
                <a:path w="38" h="45">
                  <a:moveTo>
                    <a:pt x="38" y="33"/>
                  </a:moveTo>
                  <a:lnTo>
                    <a:pt x="14" y="45"/>
                  </a:lnTo>
                  <a:lnTo>
                    <a:pt x="0" y="12"/>
                  </a:lnTo>
                  <a:lnTo>
                    <a:pt x="24" y="0"/>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 name="Freeform 210"/>
            <p:cNvSpPr>
              <a:spLocks/>
            </p:cNvSpPr>
            <p:nvPr/>
          </p:nvSpPr>
          <p:spPr bwMode="auto">
            <a:xfrm>
              <a:off x="4762501" y="1171575"/>
              <a:ext cx="68263" cy="60325"/>
            </a:xfrm>
            <a:custGeom>
              <a:avLst/>
              <a:gdLst>
                <a:gd name="T0" fmla="*/ 43 w 43"/>
                <a:gd name="T1" fmla="*/ 23 h 38"/>
                <a:gd name="T2" fmla="*/ 10 w 43"/>
                <a:gd name="T3" fmla="*/ 38 h 38"/>
                <a:gd name="T4" fmla="*/ 0 w 43"/>
                <a:gd name="T5" fmla="*/ 14 h 38"/>
                <a:gd name="T6" fmla="*/ 34 w 43"/>
                <a:gd name="T7" fmla="*/ 0 h 38"/>
                <a:gd name="T8" fmla="*/ 43 w 43"/>
                <a:gd name="T9" fmla="*/ 23 h 38"/>
              </a:gdLst>
              <a:ahLst/>
              <a:cxnLst>
                <a:cxn ang="0">
                  <a:pos x="T0" y="T1"/>
                </a:cxn>
                <a:cxn ang="0">
                  <a:pos x="T2" y="T3"/>
                </a:cxn>
                <a:cxn ang="0">
                  <a:pos x="T4" y="T5"/>
                </a:cxn>
                <a:cxn ang="0">
                  <a:pos x="T6" y="T7"/>
                </a:cxn>
                <a:cxn ang="0">
                  <a:pos x="T8" y="T9"/>
                </a:cxn>
              </a:cxnLst>
              <a:rect l="0" t="0" r="r" b="b"/>
              <a:pathLst>
                <a:path w="43" h="38">
                  <a:moveTo>
                    <a:pt x="43" y="23"/>
                  </a:moveTo>
                  <a:lnTo>
                    <a:pt x="10" y="38"/>
                  </a:lnTo>
                  <a:lnTo>
                    <a:pt x="0" y="14"/>
                  </a:lnTo>
                  <a:lnTo>
                    <a:pt x="34" y="0"/>
                  </a:lnTo>
                  <a:lnTo>
                    <a:pt x="4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 name="Freeform 211"/>
            <p:cNvSpPr>
              <a:spLocks/>
            </p:cNvSpPr>
            <p:nvPr/>
          </p:nvSpPr>
          <p:spPr bwMode="auto">
            <a:xfrm>
              <a:off x="4879976" y="889000"/>
              <a:ext cx="60325" cy="68262"/>
            </a:xfrm>
            <a:custGeom>
              <a:avLst/>
              <a:gdLst>
                <a:gd name="T0" fmla="*/ 38 w 38"/>
                <a:gd name="T1" fmla="*/ 33 h 43"/>
                <a:gd name="T2" fmla="*/ 14 w 38"/>
                <a:gd name="T3" fmla="*/ 43 h 43"/>
                <a:gd name="T4" fmla="*/ 0 w 38"/>
                <a:gd name="T5" fmla="*/ 10 h 43"/>
                <a:gd name="T6" fmla="*/ 23 w 38"/>
                <a:gd name="T7" fmla="*/ 0 h 43"/>
                <a:gd name="T8" fmla="*/ 38 w 38"/>
                <a:gd name="T9" fmla="*/ 33 h 43"/>
              </a:gdLst>
              <a:ahLst/>
              <a:cxnLst>
                <a:cxn ang="0">
                  <a:pos x="T0" y="T1"/>
                </a:cxn>
                <a:cxn ang="0">
                  <a:pos x="T2" y="T3"/>
                </a:cxn>
                <a:cxn ang="0">
                  <a:pos x="T4" y="T5"/>
                </a:cxn>
                <a:cxn ang="0">
                  <a:pos x="T6" y="T7"/>
                </a:cxn>
                <a:cxn ang="0">
                  <a:pos x="T8" y="T9"/>
                </a:cxn>
              </a:cxnLst>
              <a:rect l="0" t="0" r="r" b="b"/>
              <a:pathLst>
                <a:path w="38" h="43">
                  <a:moveTo>
                    <a:pt x="38" y="33"/>
                  </a:moveTo>
                  <a:lnTo>
                    <a:pt x="14" y="43"/>
                  </a:lnTo>
                  <a:lnTo>
                    <a:pt x="0" y="10"/>
                  </a:lnTo>
                  <a:lnTo>
                    <a:pt x="23" y="0"/>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43" name="原创设计师QQ598969553      _47"/>
          <p:cNvSpPr>
            <a:spLocks/>
          </p:cNvSpPr>
          <p:nvPr/>
        </p:nvSpPr>
        <p:spPr bwMode="auto">
          <a:xfrm>
            <a:off x="3362325" y="2854325"/>
            <a:ext cx="52388" cy="53975"/>
          </a:xfrm>
          <a:custGeom>
            <a:avLst/>
            <a:gdLst>
              <a:gd name="T0" fmla="*/ 27 w 30"/>
              <a:gd name="T1" fmla="*/ 25 h 31"/>
              <a:gd name="T2" fmla="*/ 7 w 30"/>
              <a:gd name="T3" fmla="*/ 1 h 31"/>
              <a:gd name="T4" fmla="*/ 7 w 30"/>
              <a:gd name="T5" fmla="*/ 12 h 31"/>
              <a:gd name="T6" fmla="*/ 17 w 30"/>
              <a:gd name="T7" fmla="*/ 22 h 31"/>
              <a:gd name="T8" fmla="*/ 27 w 30"/>
              <a:gd name="T9" fmla="*/ 25 h 31"/>
            </a:gdLst>
            <a:ahLst/>
            <a:cxnLst>
              <a:cxn ang="0">
                <a:pos x="T0" y="T1"/>
              </a:cxn>
              <a:cxn ang="0">
                <a:pos x="T2" y="T3"/>
              </a:cxn>
              <a:cxn ang="0">
                <a:pos x="T4" y="T5"/>
              </a:cxn>
              <a:cxn ang="0">
                <a:pos x="T6" y="T7"/>
              </a:cxn>
              <a:cxn ang="0">
                <a:pos x="T8" y="T9"/>
              </a:cxn>
            </a:cxnLst>
            <a:rect l="0" t="0" r="r" b="b"/>
            <a:pathLst>
              <a:path w="30" h="31">
                <a:moveTo>
                  <a:pt x="27" y="25"/>
                </a:moveTo>
                <a:cubicBezTo>
                  <a:pt x="30" y="12"/>
                  <a:pt x="20" y="0"/>
                  <a:pt x="7" y="1"/>
                </a:cubicBezTo>
                <a:cubicBezTo>
                  <a:pt x="0" y="2"/>
                  <a:pt x="0" y="12"/>
                  <a:pt x="7" y="12"/>
                </a:cubicBezTo>
                <a:cubicBezTo>
                  <a:pt x="13" y="11"/>
                  <a:pt x="18" y="15"/>
                  <a:pt x="17" y="22"/>
                </a:cubicBezTo>
                <a:cubicBezTo>
                  <a:pt x="16" y="29"/>
                  <a:pt x="26" y="31"/>
                  <a:pt x="27" y="25"/>
                </a:cubicBezTo>
              </a:path>
            </a:pathLst>
          </a:custGeom>
          <a:solidFill>
            <a:schemeClr val="bg1">
              <a:lumMod val="50000"/>
            </a:schemeClr>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 name="原创设计师QQ598969553      _48"/>
          <p:cNvSpPr>
            <a:spLocks/>
          </p:cNvSpPr>
          <p:nvPr/>
        </p:nvSpPr>
        <p:spPr bwMode="auto">
          <a:xfrm>
            <a:off x="3314700" y="2905125"/>
            <a:ext cx="188913" cy="152400"/>
          </a:xfrm>
          <a:custGeom>
            <a:avLst/>
            <a:gdLst>
              <a:gd name="T0" fmla="*/ 3 w 108"/>
              <a:gd name="T1" fmla="*/ 15 h 87"/>
              <a:gd name="T2" fmla="*/ 2 w 108"/>
              <a:gd name="T3" fmla="*/ 41 h 87"/>
              <a:gd name="T4" fmla="*/ 31 w 108"/>
              <a:gd name="T5" fmla="*/ 87 h 87"/>
              <a:gd name="T6" fmla="*/ 35 w 108"/>
              <a:gd name="T7" fmla="*/ 87 h 87"/>
              <a:gd name="T8" fmla="*/ 50 w 108"/>
              <a:gd name="T9" fmla="*/ 82 h 87"/>
              <a:gd name="T10" fmla="*/ 64 w 108"/>
              <a:gd name="T11" fmla="*/ 87 h 87"/>
              <a:gd name="T12" fmla="*/ 94 w 108"/>
              <a:gd name="T13" fmla="*/ 10 h 87"/>
              <a:gd name="T14" fmla="*/ 91 w 108"/>
              <a:gd name="T15" fmla="*/ 7 h 87"/>
              <a:gd name="T16" fmla="*/ 70 w 108"/>
              <a:gd name="T17" fmla="*/ 0 h 87"/>
              <a:gd name="T18" fmla="*/ 50 w 108"/>
              <a:gd name="T19" fmla="*/ 4 h 87"/>
              <a:gd name="T20" fmla="*/ 50 w 108"/>
              <a:gd name="T21" fmla="*/ 4 h 87"/>
              <a:gd name="T22" fmla="*/ 45 w 108"/>
              <a:gd name="T23" fmla="*/ 2 h 87"/>
              <a:gd name="T24" fmla="*/ 31 w 108"/>
              <a:gd name="T25" fmla="*/ 0 h 87"/>
              <a:gd name="T26" fmla="*/ 30 w 108"/>
              <a:gd name="T27" fmla="*/ 0 h 87"/>
              <a:gd name="T28" fmla="*/ 3 w 108"/>
              <a:gd name="T29"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7">
                <a:moveTo>
                  <a:pt x="3" y="15"/>
                </a:moveTo>
                <a:cubicBezTo>
                  <a:pt x="0" y="23"/>
                  <a:pt x="1" y="33"/>
                  <a:pt x="2" y="41"/>
                </a:cubicBezTo>
                <a:cubicBezTo>
                  <a:pt x="5" y="57"/>
                  <a:pt x="13" y="82"/>
                  <a:pt x="31" y="87"/>
                </a:cubicBezTo>
                <a:cubicBezTo>
                  <a:pt x="32" y="87"/>
                  <a:pt x="34" y="87"/>
                  <a:pt x="35" y="87"/>
                </a:cubicBezTo>
                <a:cubicBezTo>
                  <a:pt x="40" y="87"/>
                  <a:pt x="45" y="85"/>
                  <a:pt x="50" y="82"/>
                </a:cubicBezTo>
                <a:cubicBezTo>
                  <a:pt x="54" y="86"/>
                  <a:pt x="59" y="87"/>
                  <a:pt x="64" y="87"/>
                </a:cubicBezTo>
                <a:cubicBezTo>
                  <a:pt x="90" y="87"/>
                  <a:pt x="108" y="29"/>
                  <a:pt x="94" y="10"/>
                </a:cubicBezTo>
                <a:cubicBezTo>
                  <a:pt x="93" y="9"/>
                  <a:pt x="92" y="8"/>
                  <a:pt x="91" y="7"/>
                </a:cubicBezTo>
                <a:cubicBezTo>
                  <a:pt x="86" y="2"/>
                  <a:pt x="78" y="0"/>
                  <a:pt x="70" y="0"/>
                </a:cubicBezTo>
                <a:cubicBezTo>
                  <a:pt x="63" y="0"/>
                  <a:pt x="55" y="2"/>
                  <a:pt x="50" y="4"/>
                </a:cubicBezTo>
                <a:cubicBezTo>
                  <a:pt x="50" y="4"/>
                  <a:pt x="50" y="4"/>
                  <a:pt x="50" y="4"/>
                </a:cubicBezTo>
                <a:cubicBezTo>
                  <a:pt x="49" y="4"/>
                  <a:pt x="45" y="3"/>
                  <a:pt x="45" y="2"/>
                </a:cubicBezTo>
                <a:cubicBezTo>
                  <a:pt x="40" y="1"/>
                  <a:pt x="36" y="0"/>
                  <a:pt x="31" y="0"/>
                </a:cubicBezTo>
                <a:cubicBezTo>
                  <a:pt x="31" y="0"/>
                  <a:pt x="30" y="0"/>
                  <a:pt x="30" y="0"/>
                </a:cubicBezTo>
                <a:cubicBezTo>
                  <a:pt x="19" y="0"/>
                  <a:pt x="7" y="4"/>
                  <a:pt x="3" y="15"/>
                </a:cubicBezTo>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39986" name="原创设计师QQ598969553      _49"/>
          <p:cNvSpPr>
            <a:spLocks noEditPoints="1"/>
          </p:cNvSpPr>
          <p:nvPr/>
        </p:nvSpPr>
        <p:spPr bwMode="auto">
          <a:xfrm>
            <a:off x="1511300" y="3836988"/>
            <a:ext cx="1227138" cy="1306512"/>
          </a:xfrm>
          <a:custGeom>
            <a:avLst/>
            <a:gdLst>
              <a:gd name="T0" fmla="*/ 2147483646 w 957"/>
              <a:gd name="T1" fmla="*/ 2147483646 h 1020"/>
              <a:gd name="T2" fmla="*/ 2147483646 w 957"/>
              <a:gd name="T3" fmla="*/ 2147483646 h 1020"/>
              <a:gd name="T4" fmla="*/ 2147483646 w 957"/>
              <a:gd name="T5" fmla="*/ 2147483646 h 1020"/>
              <a:gd name="T6" fmla="*/ 2147483646 w 957"/>
              <a:gd name="T7" fmla="*/ 2147483646 h 1020"/>
              <a:gd name="T8" fmla="*/ 2147483646 w 957"/>
              <a:gd name="T9" fmla="*/ 2147483646 h 1020"/>
              <a:gd name="T10" fmla="*/ 2147483646 w 957"/>
              <a:gd name="T11" fmla="*/ 2147483646 h 1020"/>
              <a:gd name="T12" fmla="*/ 2147483646 w 957"/>
              <a:gd name="T13" fmla="*/ 2147483646 h 1020"/>
              <a:gd name="T14" fmla="*/ 2147483646 w 957"/>
              <a:gd name="T15" fmla="*/ 2147483646 h 1020"/>
              <a:gd name="T16" fmla="*/ 2147483646 w 957"/>
              <a:gd name="T17" fmla="*/ 2147483646 h 1020"/>
              <a:gd name="T18" fmla="*/ 2147483646 w 957"/>
              <a:gd name="T19" fmla="*/ 2147483646 h 1020"/>
              <a:gd name="T20" fmla="*/ 2147483646 w 957"/>
              <a:gd name="T21" fmla="*/ 2147483646 h 1020"/>
              <a:gd name="T22" fmla="*/ 2147483646 w 957"/>
              <a:gd name="T23" fmla="*/ 2147483646 h 1020"/>
              <a:gd name="T24" fmla="*/ 2147483646 w 957"/>
              <a:gd name="T25" fmla="*/ 2147483646 h 1020"/>
              <a:gd name="T26" fmla="*/ 2147483646 w 957"/>
              <a:gd name="T27" fmla="*/ 2147483646 h 1020"/>
              <a:gd name="T28" fmla="*/ 2147483646 w 957"/>
              <a:gd name="T29" fmla="*/ 2147483646 h 1020"/>
              <a:gd name="T30" fmla="*/ 2147483646 w 957"/>
              <a:gd name="T31" fmla="*/ 2147483646 h 1020"/>
              <a:gd name="T32" fmla="*/ 2147483646 w 957"/>
              <a:gd name="T33" fmla="*/ 2147483646 h 1020"/>
              <a:gd name="T34" fmla="*/ 2147483646 w 957"/>
              <a:gd name="T35" fmla="*/ 2147483646 h 1020"/>
              <a:gd name="T36" fmla="*/ 2147483646 w 957"/>
              <a:gd name="T37" fmla="*/ 2147483646 h 1020"/>
              <a:gd name="T38" fmla="*/ 2147483646 w 957"/>
              <a:gd name="T39" fmla="*/ 2147483646 h 1020"/>
              <a:gd name="T40" fmla="*/ 2147483646 w 957"/>
              <a:gd name="T41" fmla="*/ 2147483646 h 1020"/>
              <a:gd name="T42" fmla="*/ 2147483646 w 957"/>
              <a:gd name="T43" fmla="*/ 2147483646 h 1020"/>
              <a:gd name="T44" fmla="*/ 2147483646 w 957"/>
              <a:gd name="T45" fmla="*/ 2147483646 h 1020"/>
              <a:gd name="T46" fmla="*/ 2147483646 w 957"/>
              <a:gd name="T47" fmla="*/ 2147483646 h 1020"/>
              <a:gd name="T48" fmla="*/ 2147483646 w 957"/>
              <a:gd name="T49" fmla="*/ 2147483646 h 1020"/>
              <a:gd name="T50" fmla="*/ 2147483646 w 957"/>
              <a:gd name="T51" fmla="*/ 2147483646 h 1020"/>
              <a:gd name="T52" fmla="*/ 2147483646 w 957"/>
              <a:gd name="T53" fmla="*/ 2147483646 h 1020"/>
              <a:gd name="T54" fmla="*/ 2147483646 w 957"/>
              <a:gd name="T55" fmla="*/ 2147483646 h 1020"/>
              <a:gd name="T56" fmla="*/ 2147483646 w 957"/>
              <a:gd name="T57" fmla="*/ 2147483646 h 1020"/>
              <a:gd name="T58" fmla="*/ 2147483646 w 957"/>
              <a:gd name="T59" fmla="*/ 2147483646 h 1020"/>
              <a:gd name="T60" fmla="*/ 2147483646 w 957"/>
              <a:gd name="T61" fmla="*/ 2147483646 h 1020"/>
              <a:gd name="T62" fmla="*/ 2147483646 w 957"/>
              <a:gd name="T63" fmla="*/ 2147483646 h 1020"/>
              <a:gd name="T64" fmla="*/ 2147483646 w 957"/>
              <a:gd name="T65" fmla="*/ 2147483646 h 1020"/>
              <a:gd name="T66" fmla="*/ 2147483646 w 957"/>
              <a:gd name="T67" fmla="*/ 2147483646 h 1020"/>
              <a:gd name="T68" fmla="*/ 2147483646 w 957"/>
              <a:gd name="T69" fmla="*/ 2147483646 h 1020"/>
              <a:gd name="T70" fmla="*/ 2147483646 w 957"/>
              <a:gd name="T71" fmla="*/ 2147483646 h 1020"/>
              <a:gd name="T72" fmla="*/ 2147483646 w 957"/>
              <a:gd name="T73" fmla="*/ 2147483646 h 1020"/>
              <a:gd name="T74" fmla="*/ 2147483646 w 957"/>
              <a:gd name="T75" fmla="*/ 2147483646 h 1020"/>
              <a:gd name="T76" fmla="*/ 2147483646 w 957"/>
              <a:gd name="T77" fmla="*/ 2147483646 h 1020"/>
              <a:gd name="T78" fmla="*/ 2147483646 w 957"/>
              <a:gd name="T79" fmla="*/ 2147483646 h 1020"/>
              <a:gd name="T80" fmla="*/ 2147483646 w 957"/>
              <a:gd name="T81" fmla="*/ 2147483646 h 1020"/>
              <a:gd name="T82" fmla="*/ 2147483646 w 957"/>
              <a:gd name="T83" fmla="*/ 2147483646 h 1020"/>
              <a:gd name="T84" fmla="*/ 2147483646 w 957"/>
              <a:gd name="T85" fmla="*/ 2147483646 h 1020"/>
              <a:gd name="T86" fmla="*/ 2147483646 w 957"/>
              <a:gd name="T87" fmla="*/ 2147483646 h 1020"/>
              <a:gd name="T88" fmla="*/ 2147483646 w 957"/>
              <a:gd name="T89" fmla="*/ 2147483646 h 1020"/>
              <a:gd name="T90" fmla="*/ 2147483646 w 957"/>
              <a:gd name="T91" fmla="*/ 2147483646 h 1020"/>
              <a:gd name="T92" fmla="*/ 2147483646 w 957"/>
              <a:gd name="T93" fmla="*/ 2147483646 h 1020"/>
              <a:gd name="T94" fmla="*/ 2147483646 w 957"/>
              <a:gd name="T95" fmla="*/ 2147483646 h 1020"/>
              <a:gd name="T96" fmla="*/ 2147483646 w 957"/>
              <a:gd name="T97" fmla="*/ 2147483646 h 1020"/>
              <a:gd name="T98" fmla="*/ 2147483646 w 957"/>
              <a:gd name="T99" fmla="*/ 2147483646 h 1020"/>
              <a:gd name="T100" fmla="*/ 2147483646 w 957"/>
              <a:gd name="T101" fmla="*/ 2147483646 h 1020"/>
              <a:gd name="T102" fmla="*/ 2147483646 w 957"/>
              <a:gd name="T103" fmla="*/ 2147483646 h 1020"/>
              <a:gd name="T104" fmla="*/ 2147483646 w 957"/>
              <a:gd name="T105" fmla="*/ 2147483646 h 1020"/>
              <a:gd name="T106" fmla="*/ 2147483646 w 957"/>
              <a:gd name="T107" fmla="*/ 2147483646 h 1020"/>
              <a:gd name="T108" fmla="*/ 2147483646 w 957"/>
              <a:gd name="T109" fmla="*/ 2147483646 h 1020"/>
              <a:gd name="T110" fmla="*/ 2147483646 w 957"/>
              <a:gd name="T111" fmla="*/ 2147483646 h 1020"/>
              <a:gd name="T112" fmla="*/ 2147483646 w 957"/>
              <a:gd name="T113" fmla="*/ 2147483646 h 102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8" name="原创设计师QQ598969553      _50"/>
          <p:cNvGrpSpPr>
            <a:grpSpLocks noChangeAspect="1"/>
          </p:cNvGrpSpPr>
          <p:nvPr/>
        </p:nvGrpSpPr>
        <p:grpSpPr>
          <a:xfrm>
            <a:off x="4424134" y="2170190"/>
            <a:ext cx="432000" cy="432000"/>
            <a:chOff x="7275513" y="5302250"/>
            <a:chExt cx="1012825" cy="1012825"/>
          </a:xfrm>
          <a:solidFill>
            <a:schemeClr val="accent1"/>
          </a:solidFill>
        </p:grpSpPr>
        <p:sp>
          <p:nvSpPr>
            <p:cNvPr id="149"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151" name="原创设计师QQ598969553      _51"/>
          <p:cNvGrpSpPr>
            <a:grpSpLocks noChangeAspect="1"/>
          </p:cNvGrpSpPr>
          <p:nvPr/>
        </p:nvGrpSpPr>
        <p:grpSpPr>
          <a:xfrm>
            <a:off x="4424134" y="3390904"/>
            <a:ext cx="432000" cy="432833"/>
            <a:chOff x="4427538" y="3192463"/>
            <a:chExt cx="823913" cy="825500"/>
          </a:xfrm>
          <a:solidFill>
            <a:schemeClr val="accent1"/>
          </a:solidFill>
        </p:grpSpPr>
        <p:sp>
          <p:nvSpPr>
            <p:cNvPr id="152" name="Oval 23"/>
            <p:cNvSpPr>
              <a:spLocks noChangeArrowheads="1"/>
            </p:cNvSpPr>
            <p:nvPr/>
          </p:nvSpPr>
          <p:spPr bwMode="auto">
            <a:xfrm>
              <a:off x="4813301" y="3825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3"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4"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5"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6"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sp>
        <p:nvSpPr>
          <p:cNvPr id="157" name="原创设计师QQ598969553      _52"/>
          <p:cNvSpPr>
            <a:spLocks noChangeAspect="1" noEditPoints="1"/>
          </p:cNvSpPr>
          <p:nvPr/>
        </p:nvSpPr>
        <p:spPr bwMode="auto">
          <a:xfrm>
            <a:off x="6826250" y="2170113"/>
            <a:ext cx="431800" cy="43180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8" name="原创设计师QQ598969553      _53"/>
          <p:cNvSpPr>
            <a:spLocks noChangeAspect="1" noEditPoints="1"/>
          </p:cNvSpPr>
          <p:nvPr/>
        </p:nvSpPr>
        <p:spPr bwMode="auto">
          <a:xfrm>
            <a:off x="6826250" y="3390900"/>
            <a:ext cx="431800" cy="433388"/>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chemeClr val="accent2"/>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9" name="原创设计师QQ598969553      _54"/>
          <p:cNvSpPr txBox="1">
            <a:spLocks noChangeArrowheads="1"/>
          </p:cNvSpPr>
          <p:nvPr/>
        </p:nvSpPr>
        <p:spPr bwMode="auto">
          <a:xfrm>
            <a:off x="4951413" y="2193925"/>
            <a:ext cx="1606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1"/>
                </a:solidFill>
              </a:rPr>
              <a:t>ADD YOUR TITLE</a:t>
            </a:r>
            <a:endParaRPr lang="en-US" altLang="zh-CN" sz="1000">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160" name="原创设计师QQ598969553      _55"/>
          <p:cNvSpPr txBox="1">
            <a:spLocks noChangeArrowheads="1"/>
          </p:cNvSpPr>
          <p:nvPr/>
        </p:nvSpPr>
        <p:spPr bwMode="auto">
          <a:xfrm>
            <a:off x="4964113" y="3475038"/>
            <a:ext cx="16065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1"/>
                </a:solidFill>
              </a:rPr>
              <a:t>ADD YOUR TITLE</a:t>
            </a:r>
            <a:endParaRPr lang="en-US" altLang="zh-CN" sz="1000">
              <a:solidFill>
                <a:schemeClr val="accent1"/>
              </a:solidFill>
            </a:endParaRPr>
          </a:p>
          <a:p>
            <a:pPr eaLnBrk="1" hangingPunct="1"/>
            <a:r>
              <a:rPr lang="en-US" altLang="zh-CN" sz="1000">
                <a:solidFill>
                  <a:schemeClr val="accent1"/>
                </a:solidFill>
              </a:rPr>
              <a:t>Nullam eu tempor purus. Nunc a leo magna, sit amet consequat risus. Nullam eu tempor purus.</a:t>
            </a:r>
          </a:p>
        </p:txBody>
      </p:sp>
      <p:sp>
        <p:nvSpPr>
          <p:cNvPr id="161" name="原创设计师QQ598969553      _56"/>
          <p:cNvSpPr txBox="1">
            <a:spLocks noChangeArrowheads="1"/>
          </p:cNvSpPr>
          <p:nvPr/>
        </p:nvSpPr>
        <p:spPr bwMode="auto">
          <a:xfrm>
            <a:off x="7350125" y="2200275"/>
            <a:ext cx="1606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2"/>
                </a:solidFill>
              </a:rPr>
              <a:t>ADD YOUR TITLE</a:t>
            </a:r>
            <a:endParaRPr lang="en-US" altLang="zh-CN" sz="1000">
              <a:solidFill>
                <a:schemeClr val="accent2"/>
              </a:solidFill>
            </a:endParaRPr>
          </a:p>
          <a:p>
            <a:pPr eaLnBrk="1" hangingPunct="1"/>
            <a:r>
              <a:rPr lang="en-US" altLang="zh-CN" sz="1000">
                <a:solidFill>
                  <a:schemeClr val="accent2"/>
                </a:solidFill>
              </a:rPr>
              <a:t>Nullam eu tempor purus. Nunc a leo magna, sit amet consequat risus. Nullam eu tempor purus.</a:t>
            </a:r>
          </a:p>
        </p:txBody>
      </p:sp>
      <p:sp>
        <p:nvSpPr>
          <p:cNvPr id="162" name="原创设计师QQ598969553      _57"/>
          <p:cNvSpPr txBox="1">
            <a:spLocks noChangeArrowheads="1"/>
          </p:cNvSpPr>
          <p:nvPr/>
        </p:nvSpPr>
        <p:spPr bwMode="auto">
          <a:xfrm>
            <a:off x="7350125" y="3454400"/>
            <a:ext cx="1606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200">
                <a:solidFill>
                  <a:schemeClr val="accent2"/>
                </a:solidFill>
              </a:rPr>
              <a:t>ADD YOUR TITLE</a:t>
            </a:r>
            <a:endParaRPr lang="en-US" altLang="zh-CN" sz="1000">
              <a:solidFill>
                <a:schemeClr val="accent2"/>
              </a:solidFill>
            </a:endParaRPr>
          </a:p>
          <a:p>
            <a:pPr eaLnBrk="1" hangingPunct="1"/>
            <a:r>
              <a:rPr lang="en-US" altLang="zh-CN" sz="1000">
                <a:solidFill>
                  <a:schemeClr val="accent2"/>
                </a:solidFill>
              </a:rPr>
              <a:t>Nullam eu tempor purus. Nunc a leo magna, sit amet consequat risus. Nullam eu tempor purus.</a:t>
            </a:r>
          </a:p>
        </p:txBody>
      </p:sp>
      <p:pic>
        <p:nvPicPr>
          <p:cNvPr id="39995"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250" fill="hold"/>
                                        <p:tgtEl>
                                          <p:spTgt spid="159"/>
                                        </p:tgtEl>
                                        <p:attrNameLst>
                                          <p:attrName>ppt_x</p:attrName>
                                        </p:attrNameLst>
                                      </p:cBhvr>
                                      <p:tavLst>
                                        <p:tav tm="0">
                                          <p:val>
                                            <p:strVal val="#ppt_x"/>
                                          </p:val>
                                        </p:tav>
                                        <p:tav tm="100000">
                                          <p:val>
                                            <p:strVal val="#ppt_x"/>
                                          </p:val>
                                        </p:tav>
                                      </p:tavLst>
                                    </p:anim>
                                    <p:anim calcmode="lin" valueType="num">
                                      <p:cBhvr additive="base">
                                        <p:cTn id="8" dur="250" fill="hold"/>
                                        <p:tgtEl>
                                          <p:spTgt spid="15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160"/>
                                        </p:tgtEl>
                                        <p:attrNameLst>
                                          <p:attrName>style.visibility</p:attrName>
                                        </p:attrNameLst>
                                      </p:cBhvr>
                                      <p:to>
                                        <p:strVal val="visible"/>
                                      </p:to>
                                    </p:set>
                                    <p:anim calcmode="lin" valueType="num">
                                      <p:cBhvr additive="base">
                                        <p:cTn id="12" dur="250" fill="hold"/>
                                        <p:tgtEl>
                                          <p:spTgt spid="160"/>
                                        </p:tgtEl>
                                        <p:attrNameLst>
                                          <p:attrName>ppt_x</p:attrName>
                                        </p:attrNameLst>
                                      </p:cBhvr>
                                      <p:tavLst>
                                        <p:tav tm="0">
                                          <p:val>
                                            <p:strVal val="#ppt_x"/>
                                          </p:val>
                                        </p:tav>
                                        <p:tav tm="100000">
                                          <p:val>
                                            <p:strVal val="#ppt_x"/>
                                          </p:val>
                                        </p:tav>
                                      </p:tavLst>
                                    </p:anim>
                                    <p:anim calcmode="lin" valueType="num">
                                      <p:cBhvr additive="base">
                                        <p:cTn id="13" dur="250" fill="hold"/>
                                        <p:tgtEl>
                                          <p:spTgt spid="16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additive="base">
                                        <p:cTn id="17" dur="250" fill="hold"/>
                                        <p:tgtEl>
                                          <p:spTgt spid="161"/>
                                        </p:tgtEl>
                                        <p:attrNameLst>
                                          <p:attrName>ppt_x</p:attrName>
                                        </p:attrNameLst>
                                      </p:cBhvr>
                                      <p:tavLst>
                                        <p:tav tm="0">
                                          <p:val>
                                            <p:strVal val="#ppt_x"/>
                                          </p:val>
                                        </p:tav>
                                        <p:tav tm="100000">
                                          <p:val>
                                            <p:strVal val="#ppt_x"/>
                                          </p:val>
                                        </p:tav>
                                      </p:tavLst>
                                    </p:anim>
                                    <p:anim calcmode="lin" valueType="num">
                                      <p:cBhvr additive="base">
                                        <p:cTn id="18" dur="250" fill="hold"/>
                                        <p:tgtEl>
                                          <p:spTgt spid="16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62"/>
                                        </p:tgtEl>
                                        <p:attrNameLst>
                                          <p:attrName>style.visibility</p:attrName>
                                        </p:attrNameLst>
                                      </p:cBhvr>
                                      <p:to>
                                        <p:strVal val="visible"/>
                                      </p:to>
                                    </p:set>
                                    <p:anim calcmode="lin" valueType="num">
                                      <p:cBhvr additive="base">
                                        <p:cTn id="22" dur="250" fill="hold"/>
                                        <p:tgtEl>
                                          <p:spTgt spid="162"/>
                                        </p:tgtEl>
                                        <p:attrNameLst>
                                          <p:attrName>ppt_x</p:attrName>
                                        </p:attrNameLst>
                                      </p:cBhvr>
                                      <p:tavLst>
                                        <p:tav tm="0">
                                          <p:val>
                                            <p:strVal val="#ppt_x"/>
                                          </p:val>
                                        </p:tav>
                                        <p:tav tm="100000">
                                          <p:val>
                                            <p:strVal val="#ppt_x"/>
                                          </p:val>
                                        </p:tav>
                                      </p:tavLst>
                                    </p:anim>
                                    <p:anim calcmode="lin" valueType="num">
                                      <p:cBhvr additive="base">
                                        <p:cTn id="23" dur="250" fill="hold"/>
                                        <p:tgtEl>
                                          <p:spTgt spid="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161" grpId="0"/>
      <p:bldP spid="1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原创设计师QQ598969553      _1"/>
          <p:cNvSpPr/>
          <p:nvPr/>
        </p:nvSpPr>
        <p:spPr>
          <a:xfrm>
            <a:off x="690563" y="1079500"/>
            <a:ext cx="1871662" cy="1871663"/>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sp>
        <p:nvSpPr>
          <p:cNvPr id="37" name="原创设计师QQ598969553      _2"/>
          <p:cNvSpPr/>
          <p:nvPr/>
        </p:nvSpPr>
        <p:spPr>
          <a:xfrm>
            <a:off x="2654300" y="3049588"/>
            <a:ext cx="1871663" cy="1871662"/>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sp>
        <p:nvSpPr>
          <p:cNvPr id="38" name="原创设计师QQ598969553      _3"/>
          <p:cNvSpPr/>
          <p:nvPr/>
        </p:nvSpPr>
        <p:spPr>
          <a:xfrm>
            <a:off x="4618038" y="1079500"/>
            <a:ext cx="1871662" cy="1871663"/>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sp>
        <p:nvSpPr>
          <p:cNvPr id="39" name="原创设计师QQ598969553      _4"/>
          <p:cNvSpPr/>
          <p:nvPr/>
        </p:nvSpPr>
        <p:spPr>
          <a:xfrm>
            <a:off x="6600825" y="3036888"/>
            <a:ext cx="1873250" cy="1871662"/>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dirty="0"/>
          </a:p>
        </p:txBody>
      </p:sp>
      <p:grpSp>
        <p:nvGrpSpPr>
          <p:cNvPr id="53" name="原创设计师QQ598969553      _5"/>
          <p:cNvGrpSpPr>
            <a:grpSpLocks/>
          </p:cNvGrpSpPr>
          <p:nvPr/>
        </p:nvGrpSpPr>
        <p:grpSpPr bwMode="auto">
          <a:xfrm>
            <a:off x="4618038" y="3036888"/>
            <a:ext cx="1871662" cy="1871662"/>
            <a:chOff x="4617829" y="2899241"/>
            <a:chExt cx="1872051" cy="1872051"/>
          </a:xfrm>
        </p:grpSpPr>
        <p:sp>
          <p:nvSpPr>
            <p:cNvPr id="24" name="矩形 23"/>
            <p:cNvSpPr/>
            <p:nvPr/>
          </p:nvSpPr>
          <p:spPr>
            <a:xfrm>
              <a:off x="4617829" y="2899241"/>
              <a:ext cx="1872051" cy="1872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2008" name="组合 41"/>
            <p:cNvGrpSpPr>
              <a:grpSpLocks/>
            </p:cNvGrpSpPr>
            <p:nvPr/>
          </p:nvGrpSpPr>
          <p:grpSpPr bwMode="auto">
            <a:xfrm>
              <a:off x="4814599" y="2953593"/>
              <a:ext cx="1563112" cy="1578393"/>
              <a:chOff x="4814599" y="2953593"/>
              <a:chExt cx="1563112" cy="1578393"/>
            </a:xfrm>
          </p:grpSpPr>
          <p:sp>
            <p:nvSpPr>
              <p:cNvPr id="42009"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2010" name="文本框 40"/>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grpSp>
        <p:nvGrpSpPr>
          <p:cNvPr id="52" name="原创设计师QQ598969553      _6"/>
          <p:cNvGrpSpPr>
            <a:grpSpLocks/>
          </p:cNvGrpSpPr>
          <p:nvPr/>
        </p:nvGrpSpPr>
        <p:grpSpPr bwMode="auto">
          <a:xfrm>
            <a:off x="6581775" y="1079500"/>
            <a:ext cx="1871663" cy="1871663"/>
            <a:chOff x="6581536" y="941981"/>
            <a:chExt cx="1872051" cy="1872051"/>
          </a:xfrm>
        </p:grpSpPr>
        <p:sp>
          <p:nvSpPr>
            <p:cNvPr id="13" name="矩形 12"/>
            <p:cNvSpPr/>
            <p:nvPr/>
          </p:nvSpPr>
          <p:spPr>
            <a:xfrm>
              <a:off x="6581536" y="941981"/>
              <a:ext cx="1872051" cy="1872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2004" name="组合 42"/>
            <p:cNvGrpSpPr>
              <a:grpSpLocks/>
            </p:cNvGrpSpPr>
            <p:nvPr/>
          </p:nvGrpSpPr>
          <p:grpSpPr bwMode="auto">
            <a:xfrm>
              <a:off x="6761003" y="1050337"/>
              <a:ext cx="1563112" cy="1578393"/>
              <a:chOff x="4814599" y="2953593"/>
              <a:chExt cx="1563112" cy="1578393"/>
            </a:xfrm>
          </p:grpSpPr>
          <p:sp>
            <p:nvSpPr>
              <p:cNvPr id="42005"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2006" name="文本框 44"/>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grpSp>
        <p:nvGrpSpPr>
          <p:cNvPr id="54" name="原创设计师QQ598969553      _7"/>
          <p:cNvGrpSpPr>
            <a:grpSpLocks/>
          </p:cNvGrpSpPr>
          <p:nvPr/>
        </p:nvGrpSpPr>
        <p:grpSpPr bwMode="auto">
          <a:xfrm>
            <a:off x="2654300" y="1079500"/>
            <a:ext cx="1871663" cy="1871663"/>
            <a:chOff x="2654121" y="941981"/>
            <a:chExt cx="1872051" cy="1872051"/>
          </a:xfrm>
        </p:grpSpPr>
        <p:sp>
          <p:nvSpPr>
            <p:cNvPr id="19" name="矩形 18"/>
            <p:cNvSpPr/>
            <p:nvPr/>
          </p:nvSpPr>
          <p:spPr>
            <a:xfrm>
              <a:off x="2654121" y="941981"/>
              <a:ext cx="1872051" cy="1872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2000" name="组合 45"/>
            <p:cNvGrpSpPr>
              <a:grpSpLocks/>
            </p:cNvGrpSpPr>
            <p:nvPr/>
          </p:nvGrpSpPr>
          <p:grpSpPr bwMode="auto">
            <a:xfrm>
              <a:off x="2802890" y="1040661"/>
              <a:ext cx="1563112" cy="1578393"/>
              <a:chOff x="4814599" y="2953593"/>
              <a:chExt cx="1563112" cy="1578393"/>
            </a:xfrm>
          </p:grpSpPr>
          <p:sp>
            <p:nvSpPr>
              <p:cNvPr id="42001"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2002" name="文本框 47"/>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grpSp>
        <p:nvGrpSpPr>
          <p:cNvPr id="55" name="原创设计师QQ598969553      _8"/>
          <p:cNvGrpSpPr>
            <a:grpSpLocks/>
          </p:cNvGrpSpPr>
          <p:nvPr/>
        </p:nvGrpSpPr>
        <p:grpSpPr bwMode="auto">
          <a:xfrm>
            <a:off x="690563" y="3036888"/>
            <a:ext cx="1871662" cy="1871662"/>
            <a:chOff x="690413" y="2899241"/>
            <a:chExt cx="1872051" cy="1872051"/>
          </a:xfrm>
        </p:grpSpPr>
        <p:sp>
          <p:nvSpPr>
            <p:cNvPr id="7" name="矩形 6"/>
            <p:cNvSpPr/>
            <p:nvPr/>
          </p:nvSpPr>
          <p:spPr>
            <a:xfrm>
              <a:off x="690413" y="2899241"/>
              <a:ext cx="1872051" cy="1872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200" dirty="0"/>
            </a:p>
          </p:txBody>
        </p:sp>
        <p:grpSp>
          <p:nvGrpSpPr>
            <p:cNvPr id="41996" name="组合 48"/>
            <p:cNvGrpSpPr>
              <a:grpSpLocks/>
            </p:cNvGrpSpPr>
            <p:nvPr/>
          </p:nvGrpSpPr>
          <p:grpSpPr bwMode="auto">
            <a:xfrm>
              <a:off x="875732" y="2945080"/>
              <a:ext cx="1563112" cy="1578393"/>
              <a:chOff x="4814599" y="2953593"/>
              <a:chExt cx="1563112" cy="1578393"/>
            </a:xfrm>
          </p:grpSpPr>
          <p:sp>
            <p:nvSpPr>
              <p:cNvPr id="41997" name="Text Box 10"/>
              <p:cNvSpPr txBox="1">
                <a:spLocks noChangeArrowheads="1"/>
              </p:cNvSpPr>
              <p:nvPr/>
            </p:nvSpPr>
            <p:spPr bwMode="auto">
              <a:xfrm>
                <a:off x="4814599" y="3639434"/>
                <a:ext cx="15631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sz="1300">
                    <a:solidFill>
                      <a:schemeClr val="tx1"/>
                    </a:solidFill>
                    <a:latin typeface="华文细黑" pitchFamily="2" charset="-122"/>
                    <a:ea typeface="华文细黑" pitchFamily="2" charset="-122"/>
                  </a:defRPr>
                </a:lvl1pPr>
                <a:lvl2pPr marL="742950" indent="-285750" defTabSz="1087438">
                  <a:defRPr sz="1300">
                    <a:solidFill>
                      <a:schemeClr val="tx1"/>
                    </a:solidFill>
                    <a:latin typeface="华文细黑" pitchFamily="2" charset="-122"/>
                    <a:ea typeface="华文细黑" pitchFamily="2" charset="-122"/>
                  </a:defRPr>
                </a:lvl2pPr>
                <a:lvl3pPr marL="1143000" indent="-228600" defTabSz="1087438">
                  <a:defRPr sz="1300">
                    <a:solidFill>
                      <a:schemeClr val="tx1"/>
                    </a:solidFill>
                    <a:latin typeface="华文细黑" pitchFamily="2" charset="-122"/>
                    <a:ea typeface="华文细黑" pitchFamily="2" charset="-122"/>
                  </a:defRPr>
                </a:lvl3pPr>
                <a:lvl4pPr marL="1600200" indent="-228600" defTabSz="1087438">
                  <a:defRPr sz="1300">
                    <a:solidFill>
                      <a:schemeClr val="tx1"/>
                    </a:solidFill>
                    <a:latin typeface="华文细黑" pitchFamily="2" charset="-122"/>
                    <a:ea typeface="华文细黑" pitchFamily="2" charset="-122"/>
                  </a:defRPr>
                </a:lvl4pPr>
                <a:lvl5pPr marL="2057400" indent="-228600" defTabSz="1087438">
                  <a:defRPr sz="1300">
                    <a:solidFill>
                      <a:schemeClr val="tx1"/>
                    </a:solidFill>
                    <a:latin typeface="华文细黑" pitchFamily="2" charset="-122"/>
                    <a:ea typeface="华文细黑" pitchFamily="2" charset="-122"/>
                  </a:defRPr>
                </a:lvl5pPr>
                <a:lvl6pPr marL="25146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1087438"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100">
                    <a:solidFill>
                      <a:schemeClr val="bg1"/>
                    </a:solidFill>
                    <a:cs typeface="Arial" charset="0"/>
                  </a:rPr>
                  <a:t>Please click here to modify the text for example Please click here to modify the text for example</a:t>
                </a:r>
                <a:endParaRPr lang="en-US" altLang="zh-CN" sz="1100">
                  <a:solidFill>
                    <a:schemeClr val="bg1"/>
                  </a:solidFill>
                </a:endParaRPr>
              </a:p>
            </p:txBody>
          </p:sp>
          <p:sp>
            <p:nvSpPr>
              <p:cNvPr id="41998" name="文本框 50"/>
              <p:cNvSpPr txBox="1">
                <a:spLocks noChangeArrowheads="1"/>
              </p:cNvSpPr>
              <p:nvPr/>
            </p:nvSpPr>
            <p:spPr bwMode="auto">
              <a:xfrm>
                <a:off x="4960418" y="2953593"/>
                <a:ext cx="1157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zh-CN" altLang="en-US" sz="4000">
                    <a:solidFill>
                      <a:schemeClr val="bg1"/>
                    </a:solidFill>
                    <a:latin typeface="FontAwesome" pitchFamily="2" charset="0"/>
                  </a:rPr>
                  <a:t></a:t>
                </a:r>
                <a:endParaRPr lang="zh-CN" altLang="en-US" sz="4000">
                  <a:solidFill>
                    <a:schemeClr val="bg1"/>
                  </a:solidFill>
                </a:endParaRPr>
              </a:p>
            </p:txBody>
          </p:sp>
        </p:grpSp>
      </p:grpSp>
      <p:pic>
        <p:nvPicPr>
          <p:cNvPr id="41994" name="Picture 64"/>
          <p:cNvPicPr>
            <a:picLocks noGrp="1" noSelect="1" noRot="1" noChangeAspect="1" noMove="1" noResize="1" noChangeShapeType="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2" presetClass="entr" presetSubtype="2"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500"/>
                                        <p:tgtEl>
                                          <p:spTgt spid="55"/>
                                        </p:tgtEl>
                                        <p:attrNameLst>
                                          <p:attrName>ppt_x</p:attrName>
                                        </p:attrNameLst>
                                      </p:cBhvr>
                                      <p:tavLst>
                                        <p:tav tm="0">
                                          <p:val>
                                            <p:strVal val="#ppt_x+#ppt_w*1.125000"/>
                                          </p:val>
                                        </p:tav>
                                        <p:tav tm="100000">
                                          <p:val>
                                            <p:strVal val="#ppt_x"/>
                                          </p:val>
                                        </p:tav>
                                      </p:tavLst>
                                    </p:anim>
                                    <p:animEffect transition="in" filter="wipe(left)">
                                      <p:cBhvr>
                                        <p:cTn id="25" dur="500"/>
                                        <p:tgtEl>
                                          <p:spTgt spid="55"/>
                                        </p:tgtEl>
                                      </p:cBhvr>
                                    </p:animEffect>
                                  </p:childTnLst>
                                </p:cTn>
                              </p:par>
                              <p:par>
                                <p:cTn id="26" presetID="12" presetClass="entr" presetSubtype="2"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ppt_x</p:attrName>
                                        </p:attrNameLst>
                                      </p:cBhvr>
                                      <p:tavLst>
                                        <p:tav tm="0">
                                          <p:val>
                                            <p:strVal val="#ppt_x+#ppt_w*1.125000"/>
                                          </p:val>
                                        </p:tav>
                                        <p:tav tm="100000">
                                          <p:val>
                                            <p:strVal val="#ppt_x"/>
                                          </p:val>
                                        </p:tav>
                                      </p:tavLst>
                                    </p:anim>
                                    <p:animEffect transition="in" filter="wipe(left)">
                                      <p:cBhvr>
                                        <p:cTn id="29" dur="500"/>
                                        <p:tgtEl>
                                          <p:spTgt spid="54"/>
                                        </p:tgtEl>
                                      </p:cBhvr>
                                    </p:animEffect>
                                  </p:childTnLst>
                                </p:cTn>
                              </p:par>
                              <p:par>
                                <p:cTn id="30" presetID="12" presetClass="entr" presetSubtype="2"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p:tgtEl>
                                          <p:spTgt spid="53"/>
                                        </p:tgtEl>
                                        <p:attrNameLst>
                                          <p:attrName>ppt_x</p:attrName>
                                        </p:attrNameLst>
                                      </p:cBhvr>
                                      <p:tavLst>
                                        <p:tav tm="0">
                                          <p:val>
                                            <p:strVal val="#ppt_x+#ppt_w*1.125000"/>
                                          </p:val>
                                        </p:tav>
                                        <p:tav tm="100000">
                                          <p:val>
                                            <p:strVal val="#ppt_x"/>
                                          </p:val>
                                        </p:tav>
                                      </p:tavLst>
                                    </p:anim>
                                    <p:animEffect transition="in" filter="wipe(left)">
                                      <p:cBhvr>
                                        <p:cTn id="33" dur="500"/>
                                        <p:tgtEl>
                                          <p:spTgt spid="53"/>
                                        </p:tgtEl>
                                      </p:cBhvr>
                                    </p:animEffect>
                                  </p:childTnLst>
                                </p:cTn>
                              </p:par>
                              <p:par>
                                <p:cTn id="34" presetID="12" presetClass="entr" presetSubtype="2"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500"/>
                                        <p:tgtEl>
                                          <p:spTgt spid="52"/>
                                        </p:tgtEl>
                                        <p:attrNameLst>
                                          <p:attrName>ppt_x</p:attrName>
                                        </p:attrNameLst>
                                      </p:cBhvr>
                                      <p:tavLst>
                                        <p:tav tm="0">
                                          <p:val>
                                            <p:strVal val="#ppt_x+#ppt_w*1.125000"/>
                                          </p:val>
                                        </p:tav>
                                        <p:tav tm="100000">
                                          <p:val>
                                            <p:strVal val="#ppt_x"/>
                                          </p:val>
                                        </p:tav>
                                      </p:tavLst>
                                    </p:anim>
                                    <p:animEffect transition="in" filter="wipe(left)">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
          <p:cNvSpPr/>
          <p:nvPr/>
        </p:nvSpPr>
        <p:spPr>
          <a:xfrm>
            <a:off x="3140075" y="0"/>
            <a:ext cx="6003925" cy="5141913"/>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原创设计师QQ598969553      _2"/>
          <p:cNvSpPr/>
          <p:nvPr/>
        </p:nvSpPr>
        <p:spPr>
          <a:xfrm>
            <a:off x="6002338" y="1793875"/>
            <a:ext cx="1620837" cy="155416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cap="sq">
            <a:solidFill>
              <a:srgbClr val="EEEFF3"/>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原创设计师QQ598969553      _3"/>
          <p:cNvSpPr>
            <a:spLocks noChangeArrowheads="1"/>
          </p:cNvSpPr>
          <p:nvPr/>
        </p:nvSpPr>
        <p:spPr bwMode="auto">
          <a:xfrm>
            <a:off x="715963" y="809625"/>
            <a:ext cx="10255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chemeClr val="accent1"/>
                </a:solidFill>
                <a:latin typeface="Impact" pitchFamily="34" charset="0"/>
                <a:ea typeface="微软雅黑" pitchFamily="34" charset="-122"/>
                <a:cs typeface="宋体" charset="-122"/>
              </a:rPr>
              <a:t>领导寄语</a:t>
            </a:r>
            <a:endParaRPr lang="en-US" altLang="zh-CN" sz="2000" b="1">
              <a:solidFill>
                <a:schemeClr val="accent1"/>
              </a:solidFill>
              <a:latin typeface="Impact" pitchFamily="34" charset="0"/>
              <a:ea typeface="微软雅黑" pitchFamily="34" charset="-122"/>
              <a:cs typeface="宋体" charset="-122"/>
            </a:endParaRPr>
          </a:p>
        </p:txBody>
      </p:sp>
      <p:sp>
        <p:nvSpPr>
          <p:cNvPr id="69" name="原创设计师QQ598969553      _4"/>
          <p:cNvSpPr>
            <a:spLocks noChangeArrowheads="1"/>
          </p:cNvSpPr>
          <p:nvPr/>
        </p:nvSpPr>
        <p:spPr bwMode="auto">
          <a:xfrm>
            <a:off x="719138" y="1154113"/>
            <a:ext cx="1800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This is a subtitle for your presentation</a:t>
            </a:r>
            <a:endParaRPr lang="zh-CN" altLang="en-US" sz="800">
              <a:solidFill>
                <a:srgbClr val="53585E"/>
              </a:solidFill>
              <a:latin typeface="Arial" charset="0"/>
              <a:cs typeface="Arial" charset="0"/>
            </a:endParaRPr>
          </a:p>
        </p:txBody>
      </p:sp>
      <p:sp>
        <p:nvSpPr>
          <p:cNvPr id="70" name="原创设计师QQ598969553      _5"/>
          <p:cNvSpPr>
            <a:spLocks noChangeArrowheads="1"/>
          </p:cNvSpPr>
          <p:nvPr/>
        </p:nvSpPr>
        <p:spPr bwMode="auto">
          <a:xfrm>
            <a:off x="1908175" y="809625"/>
            <a:ext cx="276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2000" dirty="0">
                <a:solidFill>
                  <a:schemeClr val="accent2"/>
                </a:solidFill>
                <a:latin typeface="+mj-lt"/>
                <a:ea typeface="微软雅黑" pitchFamily="34" charset="-122"/>
                <a:cs typeface="宋体" pitchFamily="2" charset="-122"/>
              </a:rPr>
              <a:t>CEO&amp;FOUNDER  MESSAGE</a:t>
            </a:r>
          </a:p>
        </p:txBody>
      </p:sp>
      <p:sp>
        <p:nvSpPr>
          <p:cNvPr id="71" name="原创设计师QQ598969553      _6"/>
          <p:cNvSpPr>
            <a:spLocks/>
          </p:cNvSpPr>
          <p:nvPr/>
        </p:nvSpPr>
        <p:spPr bwMode="auto">
          <a:xfrm>
            <a:off x="7089775" y="407988"/>
            <a:ext cx="4349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noFill/>
          <a:ln w="63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原创设计师QQ598969553      _7"/>
          <p:cNvSpPr>
            <a:spLocks noChangeArrowheads="1"/>
          </p:cNvSpPr>
          <p:nvPr/>
        </p:nvSpPr>
        <p:spPr bwMode="auto">
          <a:xfrm>
            <a:off x="715963" y="1892300"/>
            <a:ext cx="37433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30000"/>
              </a:lnSpc>
              <a:spcBef>
                <a:spcPts val="600"/>
              </a:spcBef>
              <a:buClr>
                <a:srgbClr val="558ED5"/>
              </a:buClr>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a:t>
            </a:r>
          </a:p>
          <a:p>
            <a:pPr algn="just">
              <a:lnSpc>
                <a:spcPct val="130000"/>
              </a:lnSpc>
              <a:spcBef>
                <a:spcPts val="600"/>
              </a:spcBef>
              <a:buClr>
                <a:srgbClr val="558ED5"/>
              </a:buClr>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 </a:t>
            </a:r>
            <a:endParaRPr lang="zh-CN" altLang="en-US" sz="800">
              <a:solidFill>
                <a:srgbClr val="53585E"/>
              </a:solidFill>
              <a:latin typeface="Arial" charset="0"/>
              <a:cs typeface="Arial" charset="0"/>
            </a:endParaRPr>
          </a:p>
        </p:txBody>
      </p:sp>
      <p:sp>
        <p:nvSpPr>
          <p:cNvPr id="73" name="原创设计师QQ598969553      _8"/>
          <p:cNvSpPr>
            <a:spLocks/>
          </p:cNvSpPr>
          <p:nvPr/>
        </p:nvSpPr>
        <p:spPr bwMode="auto">
          <a:xfrm>
            <a:off x="7910513" y="2314575"/>
            <a:ext cx="257175" cy="512763"/>
          </a:xfrm>
          <a:custGeom>
            <a:avLst/>
            <a:gdLst>
              <a:gd name="T0" fmla="*/ 0 w 286"/>
              <a:gd name="T1" fmla="*/ 0 h 571"/>
              <a:gd name="T2" fmla="*/ 2147483646 w 286"/>
              <a:gd name="T3" fmla="*/ 2147483646 h 571"/>
              <a:gd name="T4" fmla="*/ 0 w 286"/>
              <a:gd name="T5" fmla="*/ 2147483646 h 571"/>
              <a:gd name="T6" fmla="*/ 0 w 286"/>
              <a:gd name="T7" fmla="*/ 0 h 5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571">
                <a:moveTo>
                  <a:pt x="0" y="0"/>
                </a:moveTo>
                <a:lnTo>
                  <a:pt x="286" y="287"/>
                </a:lnTo>
                <a:lnTo>
                  <a:pt x="0" y="571"/>
                </a:lnTo>
                <a:lnTo>
                  <a:pt x="0" y="0"/>
                </a:lnTo>
                <a:close/>
              </a:path>
            </a:pathLst>
          </a:custGeom>
          <a:solidFill>
            <a:schemeClr val="accent2"/>
          </a:solidFill>
          <a:ln>
            <a:noFill/>
          </a:ln>
          <a:extLst>
            <a:ext uri="{91240B29-F687-4F45-9708-019B960494DF}">
              <a14:hiddenLine xmlns:a14="http://schemas.microsoft.com/office/drawing/2010/main" w="6350" cap="flat">
                <a:solidFill>
                  <a:srgbClr val="000000"/>
                </a:solidFill>
                <a:prstDash val="solid"/>
                <a:miter lim="800000"/>
                <a:headEnd/>
                <a:tailEnd/>
              </a14:hiddenLine>
            </a:ext>
          </a:extLst>
        </p:spPr>
        <p:txBody>
          <a:bodyPr/>
          <a:lstStyle/>
          <a:p>
            <a:endParaRPr lang="zh-CN" altLang="en-US"/>
          </a:p>
        </p:txBody>
      </p:sp>
      <p:sp>
        <p:nvSpPr>
          <p:cNvPr id="74" name="原创设计师QQ598969553      _9"/>
          <p:cNvSpPr>
            <a:spLocks noChangeArrowheads="1"/>
          </p:cNvSpPr>
          <p:nvPr/>
        </p:nvSpPr>
        <p:spPr bwMode="auto">
          <a:xfrm>
            <a:off x="5222875" y="3940175"/>
            <a:ext cx="8016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buFont typeface="Arial" charset="0"/>
              <a:buNone/>
            </a:pPr>
            <a:r>
              <a:rPr lang="en-US" altLang="zh-CN" sz="1100">
                <a:solidFill>
                  <a:schemeClr val="bg1"/>
                </a:solidFill>
                <a:latin typeface="Impact" pitchFamily="34" charset="0"/>
              </a:rPr>
              <a:t>Mark  J . Smith</a:t>
            </a:r>
            <a:endParaRPr lang="en-US" altLang="zh-CN" sz="2400">
              <a:solidFill>
                <a:schemeClr val="bg1"/>
              </a:solidFill>
              <a:latin typeface="Impact" pitchFamily="34" charset="0"/>
            </a:endParaRPr>
          </a:p>
        </p:txBody>
      </p:sp>
      <p:sp>
        <p:nvSpPr>
          <p:cNvPr id="75" name="原创设计师QQ598969553      _10"/>
          <p:cNvSpPr>
            <a:spLocks noChangeArrowheads="1"/>
          </p:cNvSpPr>
          <p:nvPr/>
        </p:nvSpPr>
        <p:spPr bwMode="auto">
          <a:xfrm>
            <a:off x="5137150" y="4162425"/>
            <a:ext cx="800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en-US" altLang="zh-CN" sz="1000" kern="0" dirty="0">
                <a:solidFill>
                  <a:schemeClr val="bg1"/>
                </a:solidFill>
              </a:rPr>
              <a:t>CEO &amp; Founder</a:t>
            </a:r>
            <a:endParaRPr lang="en-US" altLang="zh-CN" sz="2400" kern="0" dirty="0">
              <a:solidFill>
                <a:schemeClr val="bg1"/>
              </a:solidFill>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30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35" presetClass="emph" presetSubtype="0" repeatCount="3000" fill="hold" grpId="1" nodeType="withEffect">
                                  <p:stCondLst>
                                    <p:cond delay="700"/>
                                  </p:stCondLst>
                                  <p:childTnLst>
                                    <p:anim calcmode="discrete" valueType="str">
                                      <p:cBhvr>
                                        <p:cTn id="25" dur="100" fill="hold"/>
                                        <p:tgtEl>
                                          <p:spTgt spid="71"/>
                                        </p:tgtEl>
                                        <p:attrNameLst>
                                          <p:attrName>style.visibility</p:attrName>
                                        </p:attrNameLst>
                                      </p:cBhvr>
                                      <p:tavLst>
                                        <p:tav tm="0">
                                          <p:val>
                                            <p:strVal val="hidden"/>
                                          </p:val>
                                        </p:tav>
                                        <p:tav tm="50000">
                                          <p:val>
                                            <p:strVal val="visible"/>
                                          </p:val>
                                        </p:tav>
                                      </p:tavLst>
                                    </p:anim>
                                  </p:childTnLst>
                                </p:cTn>
                              </p:par>
                              <p:par>
                                <p:cTn id="26" presetID="2" presetClass="entr" presetSubtype="8" fill="hold" grpId="0" nodeType="withEffect">
                                  <p:stCondLst>
                                    <p:cond delay="700"/>
                                  </p:stCondLst>
                                  <p:childTnLst>
                                    <p:set>
                                      <p:cBhvr>
                                        <p:cTn id="27" dur="1" fill="hold">
                                          <p:stCondLst>
                                            <p:cond delay="0"/>
                                          </p:stCondLst>
                                        </p:cTn>
                                        <p:tgtEl>
                                          <p:spTgt spid="73"/>
                                        </p:tgtEl>
                                        <p:attrNameLst>
                                          <p:attrName>style.visibility</p:attrName>
                                        </p:attrNameLst>
                                      </p:cBhvr>
                                      <p:to>
                                        <p:strVal val="visible"/>
                                      </p:to>
                                    </p:set>
                                    <p:anim calcmode="lin" valueType="num">
                                      <p:cBhvr additive="base">
                                        <p:cTn id="28" dur="500" fill="hold"/>
                                        <p:tgtEl>
                                          <p:spTgt spid="73"/>
                                        </p:tgtEl>
                                        <p:attrNameLst>
                                          <p:attrName>ppt_x</p:attrName>
                                        </p:attrNameLst>
                                      </p:cBhvr>
                                      <p:tavLst>
                                        <p:tav tm="0">
                                          <p:val>
                                            <p:strVal val="0-#ppt_w/2"/>
                                          </p:val>
                                        </p:tav>
                                        <p:tav tm="100000">
                                          <p:val>
                                            <p:strVal val="#ppt_x"/>
                                          </p:val>
                                        </p:tav>
                                      </p:tavLst>
                                    </p:anim>
                                    <p:anim calcmode="lin" valueType="num">
                                      <p:cBhvr additive="base">
                                        <p:cTn id="29" dur="500" fill="hold"/>
                                        <p:tgtEl>
                                          <p:spTgt spid="73"/>
                                        </p:tgtEl>
                                        <p:attrNameLst>
                                          <p:attrName>ppt_y</p:attrName>
                                        </p:attrNameLst>
                                      </p:cBhvr>
                                      <p:tavLst>
                                        <p:tav tm="0">
                                          <p:val>
                                            <p:strVal val="#ppt_y"/>
                                          </p:val>
                                        </p:tav>
                                        <p:tav tm="100000">
                                          <p:val>
                                            <p:strVal val="#ppt_y"/>
                                          </p:val>
                                        </p:tav>
                                      </p:tavLst>
                                    </p:anim>
                                  </p:childTnLst>
                                </p:cTn>
                              </p:par>
                              <p:par>
                                <p:cTn id="30" presetID="35" presetClass="emph" presetSubtype="0" repeatCount="3000" fill="hold" grpId="1" nodeType="withEffect">
                                  <p:stCondLst>
                                    <p:cond delay="1100"/>
                                  </p:stCondLst>
                                  <p:childTnLst>
                                    <p:anim calcmode="discrete" valueType="str">
                                      <p:cBhvr>
                                        <p:cTn id="31" dur="100" fill="hold"/>
                                        <p:tgtEl>
                                          <p:spTgt spid="73"/>
                                        </p:tgtEl>
                                        <p:attrNameLst>
                                          <p:attrName>style.visibility</p:attrName>
                                        </p:attrNameLst>
                                      </p:cBhvr>
                                      <p:tavLst>
                                        <p:tav tm="0">
                                          <p:val>
                                            <p:strVal val="hidden"/>
                                          </p:val>
                                        </p:tav>
                                        <p:tav tm="50000">
                                          <p:val>
                                            <p:strVal val="visible"/>
                                          </p:val>
                                        </p:tav>
                                      </p:tavLst>
                                    </p:anim>
                                  </p:childTnLst>
                                </p:cTn>
                              </p:par>
                              <p:par>
                                <p:cTn id="32" presetID="22" presetClass="entr" presetSubtype="1" fill="hold" nodeType="withEffect">
                                  <p:stCondLst>
                                    <p:cond delay="1100"/>
                                  </p:stCondLst>
                                  <p:childTnLst>
                                    <p:set>
                                      <p:cBhvr>
                                        <p:cTn id="33" dur="1" fill="hold">
                                          <p:stCondLst>
                                            <p:cond delay="0"/>
                                          </p:stCondLst>
                                        </p:cTn>
                                        <p:tgtEl>
                                          <p:spTgt spid="62"/>
                                        </p:tgtEl>
                                        <p:attrNameLst>
                                          <p:attrName>style.visibility</p:attrName>
                                        </p:attrNameLst>
                                      </p:cBhvr>
                                      <p:to>
                                        <p:strVal val="visible"/>
                                      </p:to>
                                    </p:set>
                                    <p:animEffect transition="in" filter="wipe(up)">
                                      <p:cBhvr>
                                        <p:cTn id="34" dur="500"/>
                                        <p:tgtEl>
                                          <p:spTgt spid="62"/>
                                        </p:tgtEl>
                                      </p:cBhvr>
                                    </p:animEffect>
                                  </p:childTnLst>
                                </p:cTn>
                              </p:par>
                              <p:par>
                                <p:cTn id="35" presetID="53" presetClass="entr" presetSubtype="16" fill="hold" grpId="0" nodeType="withEffect">
                                  <p:stCondLst>
                                    <p:cond delay="160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animEffect transition="in" filter="fade">
                                      <p:cBhvr>
                                        <p:cTn id="39" dur="500"/>
                                        <p:tgtEl>
                                          <p:spTgt spid="65"/>
                                        </p:tgtEl>
                                      </p:cBhvr>
                                    </p:animEffect>
                                  </p:childTnLst>
                                </p:cTn>
                              </p:par>
                              <p:par>
                                <p:cTn id="40" presetID="42" presetClass="entr" presetSubtype="0" fill="hold" grpId="0" nodeType="withEffect">
                                  <p:stCondLst>
                                    <p:cond delay="230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500"/>
                                        <p:tgtEl>
                                          <p:spTgt spid="72"/>
                                        </p:tgtEl>
                                      </p:cBhvr>
                                    </p:animEffect>
                                    <p:anim calcmode="lin" valueType="num">
                                      <p:cBhvr>
                                        <p:cTn id="43" dur="500" fill="hold"/>
                                        <p:tgtEl>
                                          <p:spTgt spid="72"/>
                                        </p:tgtEl>
                                        <p:attrNameLst>
                                          <p:attrName>ppt_x</p:attrName>
                                        </p:attrNameLst>
                                      </p:cBhvr>
                                      <p:tavLst>
                                        <p:tav tm="0">
                                          <p:val>
                                            <p:strVal val="#ppt_x"/>
                                          </p:val>
                                        </p:tav>
                                        <p:tav tm="100000">
                                          <p:val>
                                            <p:strVal val="#ppt_x"/>
                                          </p:val>
                                        </p:tav>
                                      </p:tavLst>
                                    </p:anim>
                                    <p:anim calcmode="lin" valueType="num">
                                      <p:cBhvr>
                                        <p:cTn id="44" dur="500" fill="hold"/>
                                        <p:tgtEl>
                                          <p:spTgt spid="72"/>
                                        </p:tgtEl>
                                        <p:attrNameLst>
                                          <p:attrName>ppt_y</p:attrName>
                                        </p:attrNameLst>
                                      </p:cBhvr>
                                      <p:tavLst>
                                        <p:tav tm="0">
                                          <p:val>
                                            <p:strVal val="#ppt_y+.1"/>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fill="hold"/>
                                        <p:tgtEl>
                                          <p:spTgt spid="74"/>
                                        </p:tgtEl>
                                        <p:attrNameLst>
                                          <p:attrName>ppt_x</p:attrName>
                                        </p:attrNameLst>
                                      </p:cBhvr>
                                      <p:tavLst>
                                        <p:tav tm="0">
                                          <p:val>
                                            <p:strVal val="#ppt_x"/>
                                          </p:val>
                                        </p:tav>
                                        <p:tav tm="100000">
                                          <p:val>
                                            <p:strVal val="#ppt_x"/>
                                          </p:val>
                                        </p:tav>
                                      </p:tavLst>
                                    </p:anim>
                                    <p:anim calcmode="lin" valueType="num">
                                      <p:cBhvr additive="base">
                                        <p:cTn id="48" dur="500" fill="hold"/>
                                        <p:tgtEl>
                                          <p:spTgt spid="7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8" grpId="0"/>
      <p:bldP spid="69" grpId="0"/>
      <p:bldP spid="70" grpId="0"/>
      <p:bldP spid="71" grpId="0" animBg="1"/>
      <p:bldP spid="71" grpId="1" animBg="1"/>
      <p:bldP spid="72" grpId="0"/>
      <p:bldP spid="73" grpId="0" animBg="1"/>
      <p:bldP spid="73" grpId="1" animBg="1"/>
      <p:bldP spid="74"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6" name="原创设计师QQ598969553      _1"/>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a:extLst>
            <a:ext uri="{909E8E84-426E-40DD-AFC4-6F175D3DCCD1}">
              <a14:hiddenFill xmlns:a14="http://schemas.microsoft.com/office/drawing/2010/main">
                <a:solidFill>
                  <a:srgbClr val="FFFFFF"/>
                </a:solidFill>
              </a14:hiddenFill>
            </a:ext>
          </a:extLst>
        </p:spPr>
        <p:txBody>
          <a:bodyPr/>
          <a:lstStyle/>
          <a:p>
            <a:pPr>
              <a:defRPr/>
            </a:pPr>
            <a:endParaRPr lang="zh-CN" altLang="en-US"/>
          </a:p>
        </p:txBody>
      </p:sp>
      <p:sp>
        <p:nvSpPr>
          <p:cNvPr id="29" name="原创设计师QQ598969553      _4"/>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p:cNvSpPr>
            <a:spLocks noChangeArrowheads="1"/>
          </p:cNvSpPr>
          <p:nvPr/>
        </p:nvSpPr>
        <p:spPr bwMode="auto">
          <a:xfrm>
            <a:off x="3492500" y="2054225"/>
            <a:ext cx="2768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3600" dirty="0">
                <a:solidFill>
                  <a:schemeClr val="accent2"/>
                </a:solidFill>
                <a:latin typeface="Impact" pitchFamily="34" charset="0"/>
                <a:ea typeface="微软雅黑" pitchFamily="34" charset="-122"/>
                <a:cs typeface="宋体" pitchFamily="2" charset="-122"/>
              </a:rPr>
              <a:t>感谢</a:t>
            </a:r>
            <a:r>
              <a:rPr lang="zh-CN" altLang="en-US" sz="3600" dirty="0">
                <a:solidFill>
                  <a:schemeClr val="tx1">
                    <a:lumMod val="75000"/>
                    <a:lumOff val="25000"/>
                  </a:schemeClr>
                </a:solidFill>
                <a:latin typeface="Impact" pitchFamily="34" charset="0"/>
                <a:ea typeface="微软雅黑" pitchFamily="34" charset="-122"/>
                <a:cs typeface="宋体" pitchFamily="2" charset="-122"/>
              </a:rPr>
              <a:t>各位观看</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1" name="原创设计师QQ598969553      _6"/>
          <p:cNvSpPr>
            <a:spLocks noChangeArrowheads="1"/>
          </p:cNvSpPr>
          <p:nvPr/>
        </p:nvSpPr>
        <p:spPr bwMode="auto">
          <a:xfrm>
            <a:off x="3490913" y="2636838"/>
            <a:ext cx="40338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We have many PowerPoint </a:t>
            </a:r>
            <a:r>
              <a:rPr lang="zh-CN" altLang="en-US" sz="800">
                <a:solidFill>
                  <a:srgbClr val="53585E"/>
                </a:solidFill>
                <a:latin typeface="Arial" charset="0"/>
                <a:cs typeface="Arial" charset="0"/>
              </a:rPr>
              <a:t>templates</a:t>
            </a:r>
            <a:r>
              <a:rPr lang="en-US" altLang="zh-CN" sz="800">
                <a:solidFill>
                  <a:srgbClr val="53585E"/>
                </a:solidFill>
                <a:latin typeface="Arial" charset="0"/>
                <a:cs typeface="Arial" charset="0"/>
              </a:rPr>
              <a:t> that has been specifically designed to help anyone that is stepping into the world of PowerPoint for the very first time.</a:t>
            </a:r>
            <a:endParaRPr lang="zh-CN" altLang="en-US" sz="800">
              <a:solidFill>
                <a:srgbClr val="53585E"/>
              </a:solidFill>
              <a:latin typeface="Arial" charset="0"/>
              <a:cs typeface="Arial" charset="0"/>
            </a:endParaRPr>
          </a:p>
        </p:txBody>
      </p:sp>
      <p:sp>
        <p:nvSpPr>
          <p:cNvPr id="32" name="原创设计师QQ598969553      _7"/>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33" name="原创设计师QQ598969553      _8"/>
          <p:cNvSpPr>
            <a:spLocks noChangeArrowheads="1"/>
          </p:cNvSpPr>
          <p:nvPr/>
        </p:nvSpPr>
        <p:spPr bwMode="auto">
          <a:xfrm>
            <a:off x="3490913" y="3165475"/>
            <a:ext cx="2952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企业推介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项目展示  </a:t>
            </a:r>
            <a:r>
              <a:rPr lang="zh-CN" altLang="en-US" sz="1000">
                <a:solidFill>
                  <a:schemeClr val="accent1"/>
                </a:solidFill>
                <a:latin typeface="微软雅黑" pitchFamily="34" charset="-122"/>
                <a:ea typeface="微软雅黑" pitchFamily="34" charset="-122"/>
                <a:cs typeface="Arial" charset="0"/>
              </a:rPr>
              <a:t>●</a:t>
            </a:r>
            <a:r>
              <a:rPr lang="zh-CN" altLang="en-US" sz="1000">
                <a:solidFill>
                  <a:srgbClr val="53585E"/>
                </a:solidFill>
                <a:latin typeface="微软雅黑" pitchFamily="34" charset="-122"/>
                <a:ea typeface="微软雅黑" pitchFamily="34" charset="-122"/>
                <a:cs typeface="Arial" charset="0"/>
              </a:rPr>
              <a:t>计划总结 </a:t>
            </a:r>
            <a:r>
              <a:rPr lang="zh-CN" altLang="en-US" sz="1000">
                <a:solidFill>
                  <a:schemeClr val="accent1"/>
                </a:solidFill>
                <a:latin typeface="微软雅黑" pitchFamily="34" charset="-122"/>
                <a:ea typeface="微软雅黑" pitchFamily="34" charset="-122"/>
                <a:cs typeface="Arial" charset="0"/>
              </a:rPr>
              <a:t> ●</a:t>
            </a:r>
            <a:r>
              <a:rPr lang="zh-CN" altLang="en-US" sz="1000">
                <a:solidFill>
                  <a:srgbClr val="53585E"/>
                </a:solidFill>
                <a:latin typeface="微软雅黑" pitchFamily="34" charset="-122"/>
                <a:ea typeface="微软雅黑" pitchFamily="34" charset="-122"/>
                <a:cs typeface="Arial" charset="0"/>
              </a:rPr>
              <a:t>商业融资 </a:t>
            </a:r>
          </a:p>
        </p:txBody>
      </p:sp>
      <p:sp>
        <p:nvSpPr>
          <p:cNvPr id="34" name="原创设计师QQ598969553      _9"/>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41" name="原创设计师QQ598969553      _12"/>
          <p:cNvSpPr>
            <a:spLocks noChangeArrowheads="1"/>
          </p:cNvSpPr>
          <p:nvPr/>
        </p:nvSpPr>
        <p:spPr bwMode="auto">
          <a:xfrm>
            <a:off x="3492500" y="1490663"/>
            <a:ext cx="18986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itchFamily="34" charset="0"/>
                <a:ea typeface="微软雅黑" pitchFamily="34" charset="-122"/>
                <a:cs typeface="宋体" charset="-122"/>
              </a:rPr>
              <a:t>YOURLOGO</a:t>
            </a:r>
          </a:p>
        </p:txBody>
      </p:sp>
      <p:pic>
        <p:nvPicPr>
          <p:cNvPr id="44046"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grpId="0"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grpId="1"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grpId="0"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42" presetClass="entr" presetSubtype="0" fill="hold" grpId="0" nodeType="withEffect">
                                  <p:stCondLst>
                                    <p:cond delay="220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750"/>
                                        <p:tgtEl>
                                          <p:spTgt spid="31"/>
                                        </p:tgtEl>
                                      </p:cBhvr>
                                    </p:animEffect>
                                    <p:anim calcmode="lin" valueType="num">
                                      <p:cBhvr>
                                        <p:cTn id="50" dur="750" fill="hold"/>
                                        <p:tgtEl>
                                          <p:spTgt spid="31"/>
                                        </p:tgtEl>
                                        <p:attrNameLst>
                                          <p:attrName>ppt_x</p:attrName>
                                        </p:attrNameLst>
                                      </p:cBhvr>
                                      <p:tavLst>
                                        <p:tav tm="0">
                                          <p:val>
                                            <p:strVal val="#ppt_x"/>
                                          </p:val>
                                        </p:tav>
                                        <p:tav tm="100000">
                                          <p:val>
                                            <p:strVal val="#ppt_x"/>
                                          </p:val>
                                        </p:tav>
                                      </p:tavLst>
                                    </p:anim>
                                    <p:anim calcmode="lin" valueType="num">
                                      <p:cBhvr>
                                        <p:cTn id="51" dur="750" fill="hold"/>
                                        <p:tgtEl>
                                          <p:spTgt spid="31"/>
                                        </p:tgtEl>
                                        <p:attrNameLst>
                                          <p:attrName>ppt_y</p:attrName>
                                        </p:attrNameLst>
                                      </p:cBhvr>
                                      <p:tavLst>
                                        <p:tav tm="0">
                                          <p:val>
                                            <p:strVal val="#ppt_y+.1"/>
                                          </p:val>
                                        </p:tav>
                                        <p:tav tm="100000">
                                          <p:val>
                                            <p:strVal val="#ppt_y"/>
                                          </p:val>
                                        </p:tav>
                                      </p:tavLst>
                                    </p:anim>
                                  </p:childTnLst>
                                </p:cTn>
                              </p:par>
                              <p:par>
                                <p:cTn id="52" presetID="22" presetClass="entr" presetSubtype="8" fill="hold" nodeType="withEffect">
                                  <p:stCondLst>
                                    <p:cond delay="300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500"/>
                                        <p:tgtEl>
                                          <p:spTgt spid="32"/>
                                        </p:tgtEl>
                                      </p:cBhvr>
                                    </p:animEffect>
                                  </p:childTnLst>
                                </p:cTn>
                              </p:par>
                              <p:par>
                                <p:cTn id="55" presetID="2" presetClass="entr" presetSubtype="4" fill="hold" grpId="0" nodeType="withEffect">
                                  <p:stCondLst>
                                    <p:cond delay="350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par>
                                <p:cTn id="59" presetID="56" presetClass="entr" presetSubtype="0" fill="hold" grpId="0" nodeType="withEffect">
                                  <p:stCondLst>
                                    <p:cond delay="1400"/>
                                  </p:stCondLst>
                                  <p:iterate type="lt">
                                    <p:tmPct val="6667"/>
                                  </p:iterate>
                                  <p:childTnLst>
                                    <p:set>
                                      <p:cBhvr>
                                        <p:cTn id="60" dur="1" fill="hold">
                                          <p:stCondLst>
                                            <p:cond delay="0"/>
                                          </p:stCondLst>
                                        </p:cTn>
                                        <p:tgtEl>
                                          <p:spTgt spid="41"/>
                                        </p:tgtEl>
                                        <p:attrNameLst>
                                          <p:attrName>style.visibility</p:attrName>
                                        </p:attrNameLst>
                                      </p:cBhvr>
                                      <p:to>
                                        <p:strVal val="visible"/>
                                      </p:to>
                                    </p:set>
                                    <p:anim by="(-#ppt_w*2)" calcmode="lin" valueType="num">
                                      <p:cBhvr rctx="PPT">
                                        <p:cTn id="61" dur="375" autoRev="1" fill="hold">
                                          <p:stCondLst>
                                            <p:cond delay="0"/>
                                          </p:stCondLst>
                                        </p:cTn>
                                        <p:tgtEl>
                                          <p:spTgt spid="41"/>
                                        </p:tgtEl>
                                        <p:attrNameLst>
                                          <p:attrName>ppt_w</p:attrName>
                                        </p:attrNameLst>
                                      </p:cBhvr>
                                    </p:anim>
                                    <p:anim by="(#ppt_w*0.50)" calcmode="lin" valueType="num">
                                      <p:cBhvr>
                                        <p:cTn id="62" dur="375" decel="50000" autoRev="1" fill="hold">
                                          <p:stCondLst>
                                            <p:cond delay="0"/>
                                          </p:stCondLst>
                                        </p:cTn>
                                        <p:tgtEl>
                                          <p:spTgt spid="41"/>
                                        </p:tgtEl>
                                        <p:attrNameLst>
                                          <p:attrName>ppt_x</p:attrName>
                                        </p:attrNameLst>
                                      </p:cBhvr>
                                    </p:anim>
                                    <p:anim from="(-#ppt_h/2)" to="(#ppt_y)" calcmode="lin" valueType="num">
                                      <p:cBhvr>
                                        <p:cTn id="63" dur="750" fill="hold">
                                          <p:stCondLst>
                                            <p:cond delay="0"/>
                                          </p:stCondLst>
                                        </p:cTn>
                                        <p:tgtEl>
                                          <p:spTgt spid="41"/>
                                        </p:tgtEl>
                                        <p:attrNameLst>
                                          <p:attrName>ppt_y</p:attrName>
                                        </p:attrNameLst>
                                      </p:cBhvr>
                                    </p:anim>
                                    <p:animRot by="21600000">
                                      <p:cBhvr>
                                        <p:cTn id="64"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29" grpId="1" animBg="1"/>
      <p:bldP spid="30" grpId="0"/>
      <p:bldP spid="31" grpId="0"/>
      <p:bldP spid="33" grpId="0"/>
      <p:bldP spid="34" grpId="0" animBg="1"/>
      <p:bldP spid="35" grpId="0" animBg="1"/>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原创设计师QQ598969553      _1"/>
          <p:cNvSpPr/>
          <p:nvPr/>
        </p:nvSpPr>
        <p:spPr bwMode="auto">
          <a:xfrm>
            <a:off x="0" y="0"/>
            <a:ext cx="322263" cy="64293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31" name="原创设计师QQ598969553      _2"/>
          <p:cNvSpPr>
            <a:spLocks/>
          </p:cNvSpPr>
          <p:nvPr/>
        </p:nvSpPr>
        <p:spPr bwMode="auto">
          <a:xfrm>
            <a:off x="100013" y="225425"/>
            <a:ext cx="215900" cy="43338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原创设计师QQ598969553      _3"/>
          <p:cNvSpPr>
            <a:spLocks noChangeArrowheads="1"/>
          </p:cNvSpPr>
          <p:nvPr/>
        </p:nvSpPr>
        <p:spPr bwMode="auto">
          <a:xfrm>
            <a:off x="463550" y="195263"/>
            <a:ext cx="512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chemeClr val="accent1"/>
                </a:solidFill>
                <a:latin typeface="Impact" pitchFamily="34" charset="0"/>
                <a:ea typeface="微软雅黑" pitchFamily="34" charset="-122"/>
                <a:cs typeface="宋体" charset="-122"/>
              </a:rPr>
              <a:t>目录</a:t>
            </a:r>
            <a:endParaRPr lang="en-US" altLang="zh-CN" sz="2000" b="1">
              <a:solidFill>
                <a:schemeClr val="accent1"/>
              </a:solidFill>
              <a:latin typeface="Impact" pitchFamily="34" charset="0"/>
              <a:ea typeface="微软雅黑" pitchFamily="34" charset="-122"/>
              <a:cs typeface="宋体" charset="-122"/>
            </a:endParaRPr>
          </a:p>
        </p:txBody>
      </p:sp>
      <p:sp>
        <p:nvSpPr>
          <p:cNvPr id="33" name="原创设计师QQ598969553      _4"/>
          <p:cNvSpPr>
            <a:spLocks noChangeArrowheads="1"/>
          </p:cNvSpPr>
          <p:nvPr/>
        </p:nvSpPr>
        <p:spPr bwMode="auto">
          <a:xfrm>
            <a:off x="468313" y="539750"/>
            <a:ext cx="18002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This is a subtitle for your presentation</a:t>
            </a:r>
            <a:endParaRPr lang="zh-CN" altLang="en-US" sz="800">
              <a:solidFill>
                <a:srgbClr val="53585E"/>
              </a:solidFill>
              <a:latin typeface="Arial" charset="0"/>
              <a:cs typeface="Arial" charset="0"/>
            </a:endParaRPr>
          </a:p>
        </p:txBody>
      </p:sp>
      <p:sp>
        <p:nvSpPr>
          <p:cNvPr id="34" name="原创设计师QQ598969553      _5"/>
          <p:cNvSpPr>
            <a:spLocks noChangeArrowheads="1"/>
          </p:cNvSpPr>
          <p:nvPr/>
        </p:nvSpPr>
        <p:spPr bwMode="auto">
          <a:xfrm>
            <a:off x="1054100" y="195263"/>
            <a:ext cx="1127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2000" dirty="0">
                <a:solidFill>
                  <a:schemeClr val="accent2"/>
                </a:solidFill>
                <a:latin typeface="+mj-lt"/>
                <a:ea typeface="微软雅黑" pitchFamily="34" charset="-122"/>
                <a:cs typeface="宋体" pitchFamily="2" charset="-122"/>
              </a:rPr>
              <a:t>CONTENTS</a:t>
            </a:r>
          </a:p>
        </p:txBody>
      </p:sp>
      <p:sp>
        <p:nvSpPr>
          <p:cNvPr id="35" name="原创设计师QQ598969553      _6"/>
          <p:cNvSpPr>
            <a:spLocks noChangeArrowheads="1"/>
          </p:cNvSpPr>
          <p:nvPr/>
        </p:nvSpPr>
        <p:spPr bwMode="auto">
          <a:xfrm>
            <a:off x="942975" y="1319213"/>
            <a:ext cx="3224213" cy="3222625"/>
          </a:xfrm>
          <a:prstGeom prst="diamond">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6" name="原创设计师QQ598969553      _7"/>
          <p:cNvSpPr>
            <a:spLocks/>
          </p:cNvSpPr>
          <p:nvPr/>
        </p:nvSpPr>
        <p:spPr bwMode="auto">
          <a:xfrm>
            <a:off x="3779838" y="2374900"/>
            <a:ext cx="268287" cy="538163"/>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原创设计师QQ598969553      _8"/>
          <p:cNvSpPr>
            <a:spLocks/>
          </p:cNvSpPr>
          <p:nvPr/>
        </p:nvSpPr>
        <p:spPr bwMode="auto">
          <a:xfrm>
            <a:off x="2097088" y="3938588"/>
            <a:ext cx="269875" cy="5397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noFill/>
          <a:ln w="63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38" name="原创设计师QQ598969553      _9"/>
          <p:cNvCxnSpPr/>
          <p:nvPr/>
        </p:nvCxnSpPr>
        <p:spPr>
          <a:xfrm>
            <a:off x="3492500" y="1490663"/>
            <a:ext cx="3651250" cy="365125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原创设计师QQ598969553      _10"/>
          <p:cNvSpPr/>
          <p:nvPr/>
        </p:nvSpPr>
        <p:spPr>
          <a:xfrm>
            <a:off x="4148138" y="2144713"/>
            <a:ext cx="71437" cy="73025"/>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原创设计师QQ598969553      _11"/>
          <p:cNvSpPr>
            <a:spLocks noChangeArrowheads="1"/>
          </p:cNvSpPr>
          <p:nvPr/>
        </p:nvSpPr>
        <p:spPr bwMode="auto">
          <a:xfrm>
            <a:off x="4427538" y="1930400"/>
            <a:ext cx="8286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About us</a:t>
            </a:r>
            <a:endParaRPr lang="zh-CN" altLang="en-US" sz="800">
              <a:solidFill>
                <a:srgbClr val="53585E"/>
              </a:solidFill>
              <a:latin typeface="Arial" charset="0"/>
              <a:cs typeface="Arial" charset="0"/>
            </a:endParaRPr>
          </a:p>
        </p:txBody>
      </p:sp>
      <p:sp>
        <p:nvSpPr>
          <p:cNvPr id="41" name="原创设计师QQ598969553      _12"/>
          <p:cNvSpPr>
            <a:spLocks noChangeArrowheads="1"/>
          </p:cNvSpPr>
          <p:nvPr/>
        </p:nvSpPr>
        <p:spPr bwMode="auto">
          <a:xfrm>
            <a:off x="4427538" y="2095500"/>
            <a:ext cx="7572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关于我们</a:t>
            </a:r>
          </a:p>
        </p:txBody>
      </p:sp>
      <p:sp>
        <p:nvSpPr>
          <p:cNvPr id="42" name="原创设计师QQ598969553      _13"/>
          <p:cNvSpPr/>
          <p:nvPr/>
        </p:nvSpPr>
        <p:spPr>
          <a:xfrm>
            <a:off x="4859338" y="2859088"/>
            <a:ext cx="73025" cy="71437"/>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原创设计师QQ598969553      _14"/>
          <p:cNvSpPr>
            <a:spLocks noChangeArrowheads="1"/>
          </p:cNvSpPr>
          <p:nvPr/>
        </p:nvSpPr>
        <p:spPr bwMode="auto">
          <a:xfrm>
            <a:off x="5140325" y="2643188"/>
            <a:ext cx="827088"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Our services</a:t>
            </a:r>
          </a:p>
        </p:txBody>
      </p:sp>
      <p:sp>
        <p:nvSpPr>
          <p:cNvPr id="44" name="原创设计师QQ598969553      _15"/>
          <p:cNvSpPr>
            <a:spLocks noChangeArrowheads="1"/>
          </p:cNvSpPr>
          <p:nvPr/>
        </p:nvSpPr>
        <p:spPr bwMode="auto">
          <a:xfrm>
            <a:off x="5140325" y="2809875"/>
            <a:ext cx="10874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我们的服务</a:t>
            </a:r>
          </a:p>
        </p:txBody>
      </p:sp>
      <p:sp>
        <p:nvSpPr>
          <p:cNvPr id="45" name="原创设计师QQ598969553      _16"/>
          <p:cNvSpPr/>
          <p:nvPr/>
        </p:nvSpPr>
        <p:spPr>
          <a:xfrm>
            <a:off x="5580063" y="3576638"/>
            <a:ext cx="71437" cy="71437"/>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原创设计师QQ598969553      _17"/>
          <p:cNvSpPr>
            <a:spLocks noChangeArrowheads="1"/>
          </p:cNvSpPr>
          <p:nvPr/>
        </p:nvSpPr>
        <p:spPr bwMode="auto">
          <a:xfrm>
            <a:off x="5859463" y="3360738"/>
            <a:ext cx="8286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Projects show</a:t>
            </a:r>
            <a:endParaRPr lang="zh-CN" altLang="en-US" sz="800">
              <a:solidFill>
                <a:srgbClr val="53585E"/>
              </a:solidFill>
              <a:latin typeface="Arial" charset="0"/>
              <a:cs typeface="Arial" charset="0"/>
            </a:endParaRPr>
          </a:p>
        </p:txBody>
      </p:sp>
      <p:sp>
        <p:nvSpPr>
          <p:cNvPr id="48" name="原创设计师QQ598969553      _18"/>
          <p:cNvSpPr>
            <a:spLocks noChangeArrowheads="1"/>
          </p:cNvSpPr>
          <p:nvPr/>
        </p:nvSpPr>
        <p:spPr bwMode="auto">
          <a:xfrm>
            <a:off x="5859463" y="3527425"/>
            <a:ext cx="20240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成功项目展示</a:t>
            </a:r>
          </a:p>
        </p:txBody>
      </p:sp>
      <p:sp>
        <p:nvSpPr>
          <p:cNvPr id="49" name="原创设计师QQ598969553      _19"/>
          <p:cNvSpPr/>
          <p:nvPr/>
        </p:nvSpPr>
        <p:spPr>
          <a:xfrm>
            <a:off x="6296025" y="4294188"/>
            <a:ext cx="73025" cy="71437"/>
          </a:xfrm>
          <a:prstGeom prst="ellipse">
            <a:avLst/>
          </a:prstGeom>
          <a:solidFill>
            <a:schemeClr val="tx1">
              <a:lumMod val="75000"/>
              <a:lumOff val="25000"/>
            </a:schemeClr>
          </a:solidFill>
          <a:ln w="12700">
            <a:solidFill>
              <a:srgbClr val="EEEFF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原创设计师QQ598969553      _20"/>
          <p:cNvSpPr>
            <a:spLocks noChangeArrowheads="1"/>
          </p:cNvSpPr>
          <p:nvPr/>
        </p:nvSpPr>
        <p:spPr bwMode="auto">
          <a:xfrm>
            <a:off x="6575425" y="4078288"/>
            <a:ext cx="8286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800">
                <a:solidFill>
                  <a:srgbClr val="53585E"/>
                </a:solidFill>
                <a:latin typeface="Arial" charset="0"/>
                <a:cs typeface="Arial" charset="0"/>
              </a:rPr>
              <a:t>Market analysis</a:t>
            </a:r>
          </a:p>
        </p:txBody>
      </p:sp>
      <p:sp>
        <p:nvSpPr>
          <p:cNvPr id="51" name="原创设计师QQ598969553      _21"/>
          <p:cNvSpPr>
            <a:spLocks noChangeArrowheads="1"/>
          </p:cNvSpPr>
          <p:nvPr/>
        </p:nvSpPr>
        <p:spPr bwMode="auto">
          <a:xfrm>
            <a:off x="6575425" y="4244975"/>
            <a:ext cx="20256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a:solidFill>
                  <a:srgbClr val="53585E"/>
                </a:solidFill>
                <a:latin typeface="微软雅黑" pitchFamily="34" charset="-122"/>
                <a:ea typeface="微软雅黑" pitchFamily="34" charset="-122"/>
                <a:cs typeface="Arial" charset="0"/>
              </a:rPr>
              <a:t>市场分析</a:t>
            </a:r>
          </a:p>
        </p:txBody>
      </p:sp>
      <p:sp>
        <p:nvSpPr>
          <p:cNvPr id="52" name="原创设计师QQ598969553      _22"/>
          <p:cNvSpPr/>
          <p:nvPr/>
        </p:nvSpPr>
        <p:spPr bwMode="auto">
          <a:xfrm>
            <a:off x="1306513" y="2573338"/>
            <a:ext cx="358775" cy="714375"/>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pic>
        <p:nvPicPr>
          <p:cNvPr id="9240"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31"/>
                                        </p:tgtEl>
                                        <p:attrNameLst>
                                          <p:attrName>style.visibility</p:attrName>
                                        </p:attrNameLst>
                                      </p:cBhvr>
                                      <p:tavLst>
                                        <p:tav tm="0">
                                          <p:val>
                                            <p:strVal val="hidden"/>
                                          </p:val>
                                        </p:tav>
                                        <p:tav tm="50000">
                                          <p:val>
                                            <p:strVal val="visible"/>
                                          </p:val>
                                        </p:tav>
                                      </p:tavLst>
                                    </p:anim>
                                  </p:childTnLst>
                                </p:cTn>
                              </p:par>
                              <p:par>
                                <p:cTn id="11" presetID="2" presetClass="entr" presetSubtype="8" fill="hold" nodeType="withEffect">
                                  <p:stCondLst>
                                    <p:cond delay="20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par>
                                <p:cTn id="15" presetID="35" presetClass="emph" presetSubtype="0" repeatCount="3000" fill="hold" nodeType="withEffect">
                                  <p:stCondLst>
                                    <p:cond delay="600"/>
                                  </p:stCondLst>
                                  <p:childTnLst>
                                    <p:anim calcmode="discrete" valueType="str">
                                      <p:cBhvr>
                                        <p:cTn id="16" dur="100" fill="hold"/>
                                        <p:tgtEl>
                                          <p:spTgt spid="3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300"/>
                                        <p:tgtEl>
                                          <p:spTgt spid="32"/>
                                        </p:tgtEl>
                                      </p:cBhvr>
                                    </p:animEffect>
                                    <p:anim calcmode="lin" valueType="num">
                                      <p:cBhvr>
                                        <p:cTn id="20" dur="300" fill="hold"/>
                                        <p:tgtEl>
                                          <p:spTgt spid="32"/>
                                        </p:tgtEl>
                                        <p:attrNameLst>
                                          <p:attrName>ppt_x</p:attrName>
                                        </p:attrNameLst>
                                      </p:cBhvr>
                                      <p:tavLst>
                                        <p:tav tm="0">
                                          <p:val>
                                            <p:strVal val="#ppt_x"/>
                                          </p:val>
                                        </p:tav>
                                        <p:tav tm="100000">
                                          <p:val>
                                            <p:strVal val="#ppt_x"/>
                                          </p:val>
                                        </p:tav>
                                      </p:tavLst>
                                    </p:anim>
                                    <p:anim calcmode="lin" valueType="num">
                                      <p:cBhvr>
                                        <p:cTn id="21" dur="300" fill="hold"/>
                                        <p:tgtEl>
                                          <p:spTgt spid="3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300"/>
                                        <p:tgtEl>
                                          <p:spTgt spid="33"/>
                                        </p:tgtEl>
                                      </p:cBhvr>
                                    </p:animEffect>
                                    <p:anim calcmode="lin" valueType="num">
                                      <p:cBhvr>
                                        <p:cTn id="25" dur="300" fill="hold"/>
                                        <p:tgtEl>
                                          <p:spTgt spid="33"/>
                                        </p:tgtEl>
                                        <p:attrNameLst>
                                          <p:attrName>ppt_x</p:attrName>
                                        </p:attrNameLst>
                                      </p:cBhvr>
                                      <p:tavLst>
                                        <p:tav tm="0">
                                          <p:val>
                                            <p:strVal val="#ppt_x"/>
                                          </p:val>
                                        </p:tav>
                                        <p:tav tm="100000">
                                          <p:val>
                                            <p:strVal val="#ppt_x"/>
                                          </p:val>
                                        </p:tav>
                                      </p:tavLst>
                                    </p:anim>
                                    <p:anim calcmode="lin" valueType="num">
                                      <p:cBhvr>
                                        <p:cTn id="26" dur="300" fill="hold"/>
                                        <p:tgtEl>
                                          <p:spTgt spid="3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300"/>
                                        <p:tgtEl>
                                          <p:spTgt spid="34"/>
                                        </p:tgtEl>
                                      </p:cBhvr>
                                    </p:animEffect>
                                    <p:anim calcmode="lin" valueType="num">
                                      <p:cBhvr>
                                        <p:cTn id="30" dur="300" fill="hold"/>
                                        <p:tgtEl>
                                          <p:spTgt spid="34"/>
                                        </p:tgtEl>
                                        <p:attrNameLst>
                                          <p:attrName>ppt_x</p:attrName>
                                        </p:attrNameLst>
                                      </p:cBhvr>
                                      <p:tavLst>
                                        <p:tav tm="0">
                                          <p:val>
                                            <p:strVal val="#ppt_x"/>
                                          </p:val>
                                        </p:tav>
                                        <p:tav tm="100000">
                                          <p:val>
                                            <p:strVal val="#ppt_x"/>
                                          </p:val>
                                        </p:tav>
                                      </p:tavLst>
                                    </p:anim>
                                    <p:anim calcmode="lin" valueType="num">
                                      <p:cBhvr>
                                        <p:cTn id="31" dur="300" fill="hold"/>
                                        <p:tgtEl>
                                          <p:spTgt spid="34"/>
                                        </p:tgtEl>
                                        <p:attrNameLst>
                                          <p:attrName>ppt_y</p:attrName>
                                        </p:attrNameLst>
                                      </p:cBhvr>
                                      <p:tavLst>
                                        <p:tav tm="0">
                                          <p:val>
                                            <p:strVal val="#ppt_y-.1"/>
                                          </p:val>
                                        </p:tav>
                                        <p:tav tm="100000">
                                          <p:val>
                                            <p:strVal val="#ppt_y"/>
                                          </p:val>
                                        </p:tav>
                                      </p:tavLst>
                                    </p:anim>
                                  </p:childTnLst>
                                </p:cTn>
                              </p:par>
                              <p:par>
                                <p:cTn id="32" presetID="21" presetClass="entr" presetSubtype="1" fill="hold" grpId="0" nodeType="withEffect">
                                  <p:stCondLst>
                                    <p:cond delay="1000"/>
                                  </p:stCondLst>
                                  <p:childTnLst>
                                    <p:set>
                                      <p:cBhvr>
                                        <p:cTn id="33" dur="1" fill="hold">
                                          <p:stCondLst>
                                            <p:cond delay="0"/>
                                          </p:stCondLst>
                                        </p:cTn>
                                        <p:tgtEl>
                                          <p:spTgt spid="35"/>
                                        </p:tgtEl>
                                        <p:attrNameLst>
                                          <p:attrName>style.visibility</p:attrName>
                                        </p:attrNameLst>
                                      </p:cBhvr>
                                      <p:to>
                                        <p:strVal val="visible"/>
                                      </p:to>
                                    </p:set>
                                    <p:animEffect transition="in" filter="wheel(1)">
                                      <p:cBhvr>
                                        <p:cTn id="34" dur="500"/>
                                        <p:tgtEl>
                                          <p:spTgt spid="35"/>
                                        </p:tgtEl>
                                      </p:cBhvr>
                                    </p:animEffect>
                                  </p:childTnLst>
                                </p:cTn>
                              </p:par>
                              <p:par>
                                <p:cTn id="35" presetID="2" presetClass="entr" presetSubtype="8" fill="hold" grpId="0" nodeType="withEffect">
                                  <p:stCondLst>
                                    <p:cond delay="110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0-#ppt_w/2"/>
                                          </p:val>
                                        </p:tav>
                                        <p:tav tm="100000">
                                          <p:val>
                                            <p:strVal val="#ppt_x"/>
                                          </p:val>
                                        </p:tav>
                                      </p:tavLst>
                                    </p:anim>
                                    <p:anim calcmode="lin" valueType="num">
                                      <p:cBhvr additive="base">
                                        <p:cTn id="38" dur="500" fill="hold"/>
                                        <p:tgtEl>
                                          <p:spTgt spid="36"/>
                                        </p:tgtEl>
                                        <p:attrNameLst>
                                          <p:attrName>ppt_y</p:attrName>
                                        </p:attrNameLst>
                                      </p:cBhvr>
                                      <p:tavLst>
                                        <p:tav tm="0">
                                          <p:val>
                                            <p:strVal val="#ppt_y"/>
                                          </p:val>
                                        </p:tav>
                                        <p:tav tm="100000">
                                          <p:val>
                                            <p:strVal val="#ppt_y"/>
                                          </p:val>
                                        </p:tav>
                                      </p:tavLst>
                                    </p:anim>
                                  </p:childTnLst>
                                </p:cTn>
                              </p:par>
                              <p:par>
                                <p:cTn id="39" presetID="35" presetClass="emph" presetSubtype="0" repeatCount="3000" fill="hold" grpId="1" nodeType="withEffect">
                                  <p:stCondLst>
                                    <p:cond delay="1500"/>
                                  </p:stCondLst>
                                  <p:childTnLst>
                                    <p:anim calcmode="discrete" valueType="str">
                                      <p:cBhvr>
                                        <p:cTn id="40" dur="100" fill="hold"/>
                                        <p:tgtEl>
                                          <p:spTgt spid="36"/>
                                        </p:tgtEl>
                                        <p:attrNameLst>
                                          <p:attrName>style.visibility</p:attrName>
                                        </p:attrNameLst>
                                      </p:cBhvr>
                                      <p:tavLst>
                                        <p:tav tm="0">
                                          <p:val>
                                            <p:strVal val="hidden"/>
                                          </p:val>
                                        </p:tav>
                                        <p:tav tm="50000">
                                          <p:val>
                                            <p:strVal val="visible"/>
                                          </p:val>
                                        </p:tav>
                                      </p:tavLst>
                                    </p:anim>
                                  </p:childTnLst>
                                </p:cTn>
                              </p:par>
                              <p:par>
                                <p:cTn id="41" presetID="2" presetClass="entr" presetSubtype="8" fill="hold" nodeType="withEffect">
                                  <p:stCondLst>
                                    <p:cond delay="12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par>
                                <p:cTn id="45" presetID="35" presetClass="emph" presetSubtype="0" repeatCount="3000" fill="hold" nodeType="withEffect">
                                  <p:stCondLst>
                                    <p:cond delay="1600"/>
                                  </p:stCondLst>
                                  <p:childTnLst>
                                    <p:anim calcmode="discrete" valueType="str">
                                      <p:cBhvr>
                                        <p:cTn id="46" dur="100" fill="hold"/>
                                        <p:tgtEl>
                                          <p:spTgt spid="52"/>
                                        </p:tgtEl>
                                        <p:attrNameLst>
                                          <p:attrName>style.visibility</p:attrName>
                                        </p:attrNameLst>
                                      </p:cBhvr>
                                      <p:tavLst>
                                        <p:tav tm="0">
                                          <p:val>
                                            <p:strVal val="hidden"/>
                                          </p:val>
                                        </p:tav>
                                        <p:tav tm="50000">
                                          <p:val>
                                            <p:strVal val="visible"/>
                                          </p:val>
                                        </p:tav>
                                      </p:tavLst>
                                    </p:anim>
                                  </p:childTnLst>
                                </p:cTn>
                              </p:par>
                              <p:par>
                                <p:cTn id="47" presetID="2" presetClass="entr" presetSubtype="8" fill="hold" grpId="0" nodeType="withEffect">
                                  <p:stCondLst>
                                    <p:cond delay="130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0-#ppt_w/2"/>
                                          </p:val>
                                        </p:tav>
                                        <p:tav tm="100000">
                                          <p:val>
                                            <p:strVal val="#ppt_x"/>
                                          </p:val>
                                        </p:tav>
                                      </p:tavLst>
                                    </p:anim>
                                    <p:anim calcmode="lin" valueType="num">
                                      <p:cBhvr additive="base">
                                        <p:cTn id="50" dur="500" fill="hold"/>
                                        <p:tgtEl>
                                          <p:spTgt spid="37"/>
                                        </p:tgtEl>
                                        <p:attrNameLst>
                                          <p:attrName>ppt_y</p:attrName>
                                        </p:attrNameLst>
                                      </p:cBhvr>
                                      <p:tavLst>
                                        <p:tav tm="0">
                                          <p:val>
                                            <p:strVal val="#ppt_y"/>
                                          </p:val>
                                        </p:tav>
                                        <p:tav tm="100000">
                                          <p:val>
                                            <p:strVal val="#ppt_y"/>
                                          </p:val>
                                        </p:tav>
                                      </p:tavLst>
                                    </p:anim>
                                  </p:childTnLst>
                                </p:cTn>
                              </p:par>
                              <p:par>
                                <p:cTn id="51" presetID="35" presetClass="emph" presetSubtype="0" repeatCount="3000" fill="hold" grpId="1" nodeType="withEffect">
                                  <p:stCondLst>
                                    <p:cond delay="1700"/>
                                  </p:stCondLst>
                                  <p:childTnLst>
                                    <p:anim calcmode="discrete" valueType="str">
                                      <p:cBhvr>
                                        <p:cTn id="52" dur="100" fill="hold"/>
                                        <p:tgtEl>
                                          <p:spTgt spid="37"/>
                                        </p:tgtEl>
                                        <p:attrNameLst>
                                          <p:attrName>style.visibility</p:attrName>
                                        </p:attrNameLst>
                                      </p:cBhvr>
                                      <p:tavLst>
                                        <p:tav tm="0">
                                          <p:val>
                                            <p:strVal val="hidden"/>
                                          </p:val>
                                        </p:tav>
                                        <p:tav tm="50000">
                                          <p:val>
                                            <p:strVal val="visible"/>
                                          </p:val>
                                        </p:tav>
                                      </p:tavLst>
                                    </p:anim>
                                  </p:childTnLst>
                                </p:cTn>
                              </p:par>
                              <p:par>
                                <p:cTn id="53" presetID="22" presetClass="entr" presetSubtype="1" fill="hold" nodeType="withEffect">
                                  <p:stCondLst>
                                    <p:cond delay="2000"/>
                                  </p:stCondLst>
                                  <p:childTnLst>
                                    <p:set>
                                      <p:cBhvr>
                                        <p:cTn id="54" dur="1" fill="hold">
                                          <p:stCondLst>
                                            <p:cond delay="0"/>
                                          </p:stCondLst>
                                        </p:cTn>
                                        <p:tgtEl>
                                          <p:spTgt spid="38"/>
                                        </p:tgtEl>
                                        <p:attrNameLst>
                                          <p:attrName>style.visibility</p:attrName>
                                        </p:attrNameLst>
                                      </p:cBhvr>
                                      <p:to>
                                        <p:strVal val="visible"/>
                                      </p:to>
                                    </p:set>
                                    <p:animEffect transition="in" filter="wipe(up)">
                                      <p:cBhvr>
                                        <p:cTn id="55" dur="500"/>
                                        <p:tgtEl>
                                          <p:spTgt spid="38"/>
                                        </p:tgtEl>
                                      </p:cBhvr>
                                    </p:animEffect>
                                  </p:childTnLst>
                                </p:cTn>
                              </p:par>
                              <p:par>
                                <p:cTn id="56" presetID="53" presetClass="entr" presetSubtype="16" fill="hold" grpId="0" nodeType="withEffect">
                                  <p:stCondLst>
                                    <p:cond delay="25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Effect transition="in" filter="fade">
                                      <p:cBhvr>
                                        <p:cTn id="60" dur="500"/>
                                        <p:tgtEl>
                                          <p:spTgt spid="39"/>
                                        </p:tgtEl>
                                      </p:cBhvr>
                                    </p:animEffect>
                                  </p:childTnLst>
                                </p:cTn>
                              </p:par>
                              <p:par>
                                <p:cTn id="61" presetID="15" presetClass="entr" presetSubtype="0" fill="hold" grpId="0" nodeType="withEffect">
                                  <p:stCondLst>
                                    <p:cond delay="25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 calcmode="lin" valueType="num">
                                      <p:cBhvr>
                                        <p:cTn id="65"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40"/>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grpId="0" nodeType="withEffect">
                                  <p:stCondLst>
                                    <p:cond delay="250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41"/>
                                        </p:tgtEl>
                                        <p:attrNameLst>
                                          <p:attrName>ppt_y</p:attrName>
                                        </p:attrNameLst>
                                      </p:cBhvr>
                                      <p:tavLst>
                                        <p:tav tm="0" fmla="#ppt_y+(sin(-2*pi*(1-$))*-#ppt_x+cos(-2*pi*(1-$))*(1-#ppt_y))*(1-$)">
                                          <p:val>
                                            <p:fltVal val="0"/>
                                          </p:val>
                                        </p:tav>
                                        <p:tav tm="100000">
                                          <p:val>
                                            <p:fltVal val="1"/>
                                          </p:val>
                                        </p:tav>
                                      </p:tavLst>
                                    </p:anim>
                                  </p:childTnLst>
                                </p:cTn>
                              </p:par>
                              <p:par>
                                <p:cTn id="73" presetID="53" presetClass="entr" presetSubtype="16" fill="hold" grpId="0" nodeType="withEffect">
                                  <p:stCondLst>
                                    <p:cond delay="35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par>
                                <p:cTn id="78" presetID="15" presetClass="entr" presetSubtype="0" fill="hold" grpId="0" nodeType="withEffect">
                                  <p:stCondLst>
                                    <p:cond delay="3500"/>
                                  </p:stCondLst>
                                  <p:childTnLst>
                                    <p:set>
                                      <p:cBhvr>
                                        <p:cTn id="79" dur="1" fill="hold">
                                          <p:stCondLst>
                                            <p:cond delay="0"/>
                                          </p:stCondLst>
                                        </p:cTn>
                                        <p:tgtEl>
                                          <p:spTgt spid="43"/>
                                        </p:tgtEl>
                                        <p:attrNameLst>
                                          <p:attrName>style.visibility</p:attrName>
                                        </p:attrNameLst>
                                      </p:cBhvr>
                                      <p:to>
                                        <p:strVal val="visible"/>
                                      </p:to>
                                    </p:set>
                                    <p:anim calcmode="lin" valueType="num">
                                      <p:cBhvr>
                                        <p:cTn id="80" dur="1000" fill="hold"/>
                                        <p:tgtEl>
                                          <p:spTgt spid="43"/>
                                        </p:tgtEl>
                                        <p:attrNameLst>
                                          <p:attrName>ppt_w</p:attrName>
                                        </p:attrNameLst>
                                      </p:cBhvr>
                                      <p:tavLst>
                                        <p:tav tm="0">
                                          <p:val>
                                            <p:fltVal val="0"/>
                                          </p:val>
                                        </p:tav>
                                        <p:tav tm="100000">
                                          <p:val>
                                            <p:strVal val="#ppt_w"/>
                                          </p:val>
                                        </p:tav>
                                      </p:tavLst>
                                    </p:anim>
                                    <p:anim calcmode="lin" valueType="num">
                                      <p:cBhvr>
                                        <p:cTn id="81" dur="1000" fill="hold"/>
                                        <p:tgtEl>
                                          <p:spTgt spid="43"/>
                                        </p:tgtEl>
                                        <p:attrNameLst>
                                          <p:attrName>ppt_h</p:attrName>
                                        </p:attrNameLst>
                                      </p:cBhvr>
                                      <p:tavLst>
                                        <p:tav tm="0">
                                          <p:val>
                                            <p:fltVal val="0"/>
                                          </p:val>
                                        </p:tav>
                                        <p:tav tm="100000">
                                          <p:val>
                                            <p:strVal val="#ppt_h"/>
                                          </p:val>
                                        </p:tav>
                                      </p:tavLst>
                                    </p:anim>
                                    <p:anim calcmode="lin" valueType="num">
                                      <p:cBhvr>
                                        <p:cTn id="82"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43"/>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3500"/>
                                  </p:stCondLst>
                                  <p:childTnLst>
                                    <p:set>
                                      <p:cBhvr>
                                        <p:cTn id="85" dur="1" fill="hold">
                                          <p:stCondLst>
                                            <p:cond delay="0"/>
                                          </p:stCondLst>
                                        </p:cTn>
                                        <p:tgtEl>
                                          <p:spTgt spid="44"/>
                                        </p:tgtEl>
                                        <p:attrNameLst>
                                          <p:attrName>style.visibility</p:attrName>
                                        </p:attrNameLst>
                                      </p:cBhvr>
                                      <p:to>
                                        <p:strVal val="visible"/>
                                      </p:to>
                                    </p:set>
                                    <p:anim calcmode="lin" valueType="num">
                                      <p:cBhvr>
                                        <p:cTn id="86" dur="1000" fill="hold"/>
                                        <p:tgtEl>
                                          <p:spTgt spid="44"/>
                                        </p:tgtEl>
                                        <p:attrNameLst>
                                          <p:attrName>ppt_w</p:attrName>
                                        </p:attrNameLst>
                                      </p:cBhvr>
                                      <p:tavLst>
                                        <p:tav tm="0">
                                          <p:val>
                                            <p:fltVal val="0"/>
                                          </p:val>
                                        </p:tav>
                                        <p:tav tm="100000">
                                          <p:val>
                                            <p:strVal val="#ppt_w"/>
                                          </p:val>
                                        </p:tav>
                                      </p:tavLst>
                                    </p:anim>
                                    <p:anim calcmode="lin" valueType="num">
                                      <p:cBhvr>
                                        <p:cTn id="87" dur="1000" fill="hold"/>
                                        <p:tgtEl>
                                          <p:spTgt spid="44"/>
                                        </p:tgtEl>
                                        <p:attrNameLst>
                                          <p:attrName>ppt_h</p:attrName>
                                        </p:attrNameLst>
                                      </p:cBhvr>
                                      <p:tavLst>
                                        <p:tav tm="0">
                                          <p:val>
                                            <p:fltVal val="0"/>
                                          </p:val>
                                        </p:tav>
                                        <p:tav tm="100000">
                                          <p:val>
                                            <p:strVal val="#ppt_h"/>
                                          </p:val>
                                        </p:tav>
                                      </p:tavLst>
                                    </p:anim>
                                    <p:anim calcmode="lin" valueType="num">
                                      <p:cBhvr>
                                        <p:cTn id="88"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44"/>
                                        </p:tgtEl>
                                        <p:attrNameLst>
                                          <p:attrName>ppt_y</p:attrName>
                                        </p:attrNameLst>
                                      </p:cBhvr>
                                      <p:tavLst>
                                        <p:tav tm="0" fmla="#ppt_y+(sin(-2*pi*(1-$))*-#ppt_x+cos(-2*pi*(1-$))*(1-#ppt_y))*(1-$)">
                                          <p:val>
                                            <p:fltVal val="0"/>
                                          </p:val>
                                        </p:tav>
                                        <p:tav tm="100000">
                                          <p:val>
                                            <p:fltVal val="1"/>
                                          </p:val>
                                        </p:tav>
                                      </p:tavLst>
                                    </p:anim>
                                  </p:childTnLst>
                                </p:cTn>
                              </p:par>
                              <p:par>
                                <p:cTn id="90" presetID="53" presetClass="entr" presetSubtype="16" fill="hold" grpId="0" nodeType="withEffect">
                                  <p:stCondLst>
                                    <p:cond delay="4500"/>
                                  </p:stCondLst>
                                  <p:childTnLst>
                                    <p:set>
                                      <p:cBhvr>
                                        <p:cTn id="91" dur="1" fill="hold">
                                          <p:stCondLst>
                                            <p:cond delay="0"/>
                                          </p:stCondLst>
                                        </p:cTn>
                                        <p:tgtEl>
                                          <p:spTgt spid="45"/>
                                        </p:tgtEl>
                                        <p:attrNameLst>
                                          <p:attrName>style.visibility</p:attrName>
                                        </p:attrNameLst>
                                      </p:cBhvr>
                                      <p:to>
                                        <p:strVal val="visible"/>
                                      </p:to>
                                    </p:set>
                                    <p:anim calcmode="lin" valueType="num">
                                      <p:cBhvr>
                                        <p:cTn id="92" dur="500" fill="hold"/>
                                        <p:tgtEl>
                                          <p:spTgt spid="45"/>
                                        </p:tgtEl>
                                        <p:attrNameLst>
                                          <p:attrName>ppt_w</p:attrName>
                                        </p:attrNameLst>
                                      </p:cBhvr>
                                      <p:tavLst>
                                        <p:tav tm="0">
                                          <p:val>
                                            <p:fltVal val="0"/>
                                          </p:val>
                                        </p:tav>
                                        <p:tav tm="100000">
                                          <p:val>
                                            <p:strVal val="#ppt_w"/>
                                          </p:val>
                                        </p:tav>
                                      </p:tavLst>
                                    </p:anim>
                                    <p:anim calcmode="lin" valueType="num">
                                      <p:cBhvr>
                                        <p:cTn id="93" dur="500" fill="hold"/>
                                        <p:tgtEl>
                                          <p:spTgt spid="45"/>
                                        </p:tgtEl>
                                        <p:attrNameLst>
                                          <p:attrName>ppt_h</p:attrName>
                                        </p:attrNameLst>
                                      </p:cBhvr>
                                      <p:tavLst>
                                        <p:tav tm="0">
                                          <p:val>
                                            <p:fltVal val="0"/>
                                          </p:val>
                                        </p:tav>
                                        <p:tav tm="100000">
                                          <p:val>
                                            <p:strVal val="#ppt_h"/>
                                          </p:val>
                                        </p:tav>
                                      </p:tavLst>
                                    </p:anim>
                                    <p:animEffect transition="in" filter="fade">
                                      <p:cBhvr>
                                        <p:cTn id="94" dur="500"/>
                                        <p:tgtEl>
                                          <p:spTgt spid="45"/>
                                        </p:tgtEl>
                                      </p:cBhvr>
                                    </p:animEffect>
                                  </p:childTnLst>
                                </p:cTn>
                              </p:par>
                              <p:par>
                                <p:cTn id="95" presetID="15" presetClass="entr" presetSubtype="0" fill="hold" grpId="0" nodeType="withEffect">
                                  <p:stCondLst>
                                    <p:cond delay="4500"/>
                                  </p:stCondLst>
                                  <p:childTnLst>
                                    <p:set>
                                      <p:cBhvr>
                                        <p:cTn id="96" dur="1" fill="hold">
                                          <p:stCondLst>
                                            <p:cond delay="0"/>
                                          </p:stCondLst>
                                        </p:cTn>
                                        <p:tgtEl>
                                          <p:spTgt spid="46"/>
                                        </p:tgtEl>
                                        <p:attrNameLst>
                                          <p:attrName>style.visibility</p:attrName>
                                        </p:attrNameLst>
                                      </p:cBhvr>
                                      <p:to>
                                        <p:strVal val="visible"/>
                                      </p:to>
                                    </p:set>
                                    <p:anim calcmode="lin" valueType="num">
                                      <p:cBhvr>
                                        <p:cTn id="97" dur="1000" fill="hold"/>
                                        <p:tgtEl>
                                          <p:spTgt spid="46"/>
                                        </p:tgtEl>
                                        <p:attrNameLst>
                                          <p:attrName>ppt_w</p:attrName>
                                        </p:attrNameLst>
                                      </p:cBhvr>
                                      <p:tavLst>
                                        <p:tav tm="0">
                                          <p:val>
                                            <p:fltVal val="0"/>
                                          </p:val>
                                        </p:tav>
                                        <p:tav tm="100000">
                                          <p:val>
                                            <p:strVal val="#ppt_w"/>
                                          </p:val>
                                        </p:tav>
                                      </p:tavLst>
                                    </p:anim>
                                    <p:anim calcmode="lin" valueType="num">
                                      <p:cBhvr>
                                        <p:cTn id="98" dur="1000" fill="hold"/>
                                        <p:tgtEl>
                                          <p:spTgt spid="46"/>
                                        </p:tgtEl>
                                        <p:attrNameLst>
                                          <p:attrName>ppt_h</p:attrName>
                                        </p:attrNameLst>
                                      </p:cBhvr>
                                      <p:tavLst>
                                        <p:tav tm="0">
                                          <p:val>
                                            <p:fltVal val="0"/>
                                          </p:val>
                                        </p:tav>
                                        <p:tav tm="100000">
                                          <p:val>
                                            <p:strVal val="#ppt_h"/>
                                          </p:val>
                                        </p:tav>
                                      </p:tavLst>
                                    </p:anim>
                                    <p:anim calcmode="lin" valueType="num">
                                      <p:cBhvr>
                                        <p:cTn id="99"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46"/>
                                        </p:tgtEl>
                                        <p:attrNameLst>
                                          <p:attrName>ppt_y</p:attrName>
                                        </p:attrNameLst>
                                      </p:cBhvr>
                                      <p:tavLst>
                                        <p:tav tm="0" fmla="#ppt_y+(sin(-2*pi*(1-$))*-#ppt_x+cos(-2*pi*(1-$))*(1-#ppt_y))*(1-$)">
                                          <p:val>
                                            <p:fltVal val="0"/>
                                          </p:val>
                                        </p:tav>
                                        <p:tav tm="100000">
                                          <p:val>
                                            <p:fltVal val="1"/>
                                          </p:val>
                                        </p:tav>
                                      </p:tavLst>
                                    </p:anim>
                                  </p:childTnLst>
                                </p:cTn>
                              </p:par>
                              <p:par>
                                <p:cTn id="101" presetID="15" presetClass="entr" presetSubtype="0" fill="hold" grpId="0" nodeType="withEffect">
                                  <p:stCondLst>
                                    <p:cond delay="4500"/>
                                  </p:stCondLst>
                                  <p:childTnLst>
                                    <p:set>
                                      <p:cBhvr>
                                        <p:cTn id="102" dur="1" fill="hold">
                                          <p:stCondLst>
                                            <p:cond delay="0"/>
                                          </p:stCondLst>
                                        </p:cTn>
                                        <p:tgtEl>
                                          <p:spTgt spid="48"/>
                                        </p:tgtEl>
                                        <p:attrNameLst>
                                          <p:attrName>style.visibility</p:attrName>
                                        </p:attrNameLst>
                                      </p:cBhvr>
                                      <p:to>
                                        <p:strVal val="visible"/>
                                      </p:to>
                                    </p:set>
                                    <p:anim calcmode="lin" valueType="num">
                                      <p:cBhvr>
                                        <p:cTn id="103" dur="1000" fill="hold"/>
                                        <p:tgtEl>
                                          <p:spTgt spid="48"/>
                                        </p:tgtEl>
                                        <p:attrNameLst>
                                          <p:attrName>ppt_w</p:attrName>
                                        </p:attrNameLst>
                                      </p:cBhvr>
                                      <p:tavLst>
                                        <p:tav tm="0">
                                          <p:val>
                                            <p:fltVal val="0"/>
                                          </p:val>
                                        </p:tav>
                                        <p:tav tm="100000">
                                          <p:val>
                                            <p:strVal val="#ppt_w"/>
                                          </p:val>
                                        </p:tav>
                                      </p:tavLst>
                                    </p:anim>
                                    <p:anim calcmode="lin" valueType="num">
                                      <p:cBhvr>
                                        <p:cTn id="104" dur="1000" fill="hold"/>
                                        <p:tgtEl>
                                          <p:spTgt spid="48"/>
                                        </p:tgtEl>
                                        <p:attrNameLst>
                                          <p:attrName>ppt_h</p:attrName>
                                        </p:attrNameLst>
                                      </p:cBhvr>
                                      <p:tavLst>
                                        <p:tav tm="0">
                                          <p:val>
                                            <p:fltVal val="0"/>
                                          </p:val>
                                        </p:tav>
                                        <p:tav tm="100000">
                                          <p:val>
                                            <p:strVal val="#ppt_h"/>
                                          </p:val>
                                        </p:tav>
                                      </p:tavLst>
                                    </p:anim>
                                    <p:anim calcmode="lin" valueType="num">
                                      <p:cBhvr>
                                        <p:cTn id="105" dur="1000" fill="hold"/>
                                        <p:tgtEl>
                                          <p:spTgt spid="48"/>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48"/>
                                        </p:tgtEl>
                                        <p:attrNameLst>
                                          <p:attrName>ppt_y</p:attrName>
                                        </p:attrNameLst>
                                      </p:cBhvr>
                                      <p:tavLst>
                                        <p:tav tm="0" fmla="#ppt_y+(sin(-2*pi*(1-$))*-#ppt_x+cos(-2*pi*(1-$))*(1-#ppt_y))*(1-$)">
                                          <p:val>
                                            <p:fltVal val="0"/>
                                          </p:val>
                                        </p:tav>
                                        <p:tav tm="100000">
                                          <p:val>
                                            <p:fltVal val="1"/>
                                          </p:val>
                                        </p:tav>
                                      </p:tavLst>
                                    </p:anim>
                                  </p:childTnLst>
                                </p:cTn>
                              </p:par>
                              <p:par>
                                <p:cTn id="107" presetID="53" presetClass="entr" presetSubtype="16" fill="hold" grpId="0" nodeType="withEffect">
                                  <p:stCondLst>
                                    <p:cond delay="5500"/>
                                  </p:stCondLst>
                                  <p:childTnLst>
                                    <p:set>
                                      <p:cBhvr>
                                        <p:cTn id="108" dur="1" fill="hold">
                                          <p:stCondLst>
                                            <p:cond delay="0"/>
                                          </p:stCondLst>
                                        </p:cTn>
                                        <p:tgtEl>
                                          <p:spTgt spid="49"/>
                                        </p:tgtEl>
                                        <p:attrNameLst>
                                          <p:attrName>style.visibility</p:attrName>
                                        </p:attrNameLst>
                                      </p:cBhvr>
                                      <p:to>
                                        <p:strVal val="visible"/>
                                      </p:to>
                                    </p:set>
                                    <p:anim calcmode="lin" valueType="num">
                                      <p:cBhvr>
                                        <p:cTn id="109" dur="500" fill="hold"/>
                                        <p:tgtEl>
                                          <p:spTgt spid="49"/>
                                        </p:tgtEl>
                                        <p:attrNameLst>
                                          <p:attrName>ppt_w</p:attrName>
                                        </p:attrNameLst>
                                      </p:cBhvr>
                                      <p:tavLst>
                                        <p:tav tm="0">
                                          <p:val>
                                            <p:fltVal val="0"/>
                                          </p:val>
                                        </p:tav>
                                        <p:tav tm="100000">
                                          <p:val>
                                            <p:strVal val="#ppt_w"/>
                                          </p:val>
                                        </p:tav>
                                      </p:tavLst>
                                    </p:anim>
                                    <p:anim calcmode="lin" valueType="num">
                                      <p:cBhvr>
                                        <p:cTn id="110" dur="500" fill="hold"/>
                                        <p:tgtEl>
                                          <p:spTgt spid="49"/>
                                        </p:tgtEl>
                                        <p:attrNameLst>
                                          <p:attrName>ppt_h</p:attrName>
                                        </p:attrNameLst>
                                      </p:cBhvr>
                                      <p:tavLst>
                                        <p:tav tm="0">
                                          <p:val>
                                            <p:fltVal val="0"/>
                                          </p:val>
                                        </p:tav>
                                        <p:tav tm="100000">
                                          <p:val>
                                            <p:strVal val="#ppt_h"/>
                                          </p:val>
                                        </p:tav>
                                      </p:tavLst>
                                    </p:anim>
                                    <p:animEffect transition="in" filter="fade">
                                      <p:cBhvr>
                                        <p:cTn id="111" dur="500"/>
                                        <p:tgtEl>
                                          <p:spTgt spid="49"/>
                                        </p:tgtEl>
                                      </p:cBhvr>
                                    </p:animEffect>
                                  </p:childTnLst>
                                </p:cTn>
                              </p:par>
                              <p:par>
                                <p:cTn id="112" presetID="15" presetClass="entr" presetSubtype="0" fill="hold" grpId="0" nodeType="withEffect">
                                  <p:stCondLst>
                                    <p:cond delay="5500"/>
                                  </p:stCondLst>
                                  <p:childTnLst>
                                    <p:set>
                                      <p:cBhvr>
                                        <p:cTn id="113" dur="1" fill="hold">
                                          <p:stCondLst>
                                            <p:cond delay="0"/>
                                          </p:stCondLst>
                                        </p:cTn>
                                        <p:tgtEl>
                                          <p:spTgt spid="50"/>
                                        </p:tgtEl>
                                        <p:attrNameLst>
                                          <p:attrName>style.visibility</p:attrName>
                                        </p:attrNameLst>
                                      </p:cBhvr>
                                      <p:to>
                                        <p:strVal val="visible"/>
                                      </p:to>
                                    </p:set>
                                    <p:anim calcmode="lin" valueType="num">
                                      <p:cBhvr>
                                        <p:cTn id="114" dur="1000" fill="hold"/>
                                        <p:tgtEl>
                                          <p:spTgt spid="50"/>
                                        </p:tgtEl>
                                        <p:attrNameLst>
                                          <p:attrName>ppt_w</p:attrName>
                                        </p:attrNameLst>
                                      </p:cBhvr>
                                      <p:tavLst>
                                        <p:tav tm="0">
                                          <p:val>
                                            <p:fltVal val="0"/>
                                          </p:val>
                                        </p:tav>
                                        <p:tav tm="100000">
                                          <p:val>
                                            <p:strVal val="#ppt_w"/>
                                          </p:val>
                                        </p:tav>
                                      </p:tavLst>
                                    </p:anim>
                                    <p:anim calcmode="lin" valueType="num">
                                      <p:cBhvr>
                                        <p:cTn id="115" dur="1000" fill="hold"/>
                                        <p:tgtEl>
                                          <p:spTgt spid="50"/>
                                        </p:tgtEl>
                                        <p:attrNameLst>
                                          <p:attrName>ppt_h</p:attrName>
                                        </p:attrNameLst>
                                      </p:cBhvr>
                                      <p:tavLst>
                                        <p:tav tm="0">
                                          <p:val>
                                            <p:fltVal val="0"/>
                                          </p:val>
                                        </p:tav>
                                        <p:tav tm="100000">
                                          <p:val>
                                            <p:strVal val="#ppt_h"/>
                                          </p:val>
                                        </p:tav>
                                      </p:tavLst>
                                    </p:anim>
                                    <p:anim calcmode="lin" valueType="num">
                                      <p:cBhvr>
                                        <p:cTn id="116" dur="1000" fill="hold"/>
                                        <p:tgtEl>
                                          <p:spTgt spid="50"/>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50"/>
                                        </p:tgtEl>
                                        <p:attrNameLst>
                                          <p:attrName>ppt_y</p:attrName>
                                        </p:attrNameLst>
                                      </p:cBhvr>
                                      <p:tavLst>
                                        <p:tav tm="0" fmla="#ppt_y+(sin(-2*pi*(1-$))*-#ppt_x+cos(-2*pi*(1-$))*(1-#ppt_y))*(1-$)">
                                          <p:val>
                                            <p:fltVal val="0"/>
                                          </p:val>
                                        </p:tav>
                                        <p:tav tm="100000">
                                          <p:val>
                                            <p:fltVal val="1"/>
                                          </p:val>
                                        </p:tav>
                                      </p:tavLst>
                                    </p:anim>
                                  </p:childTnLst>
                                </p:cTn>
                              </p:par>
                              <p:par>
                                <p:cTn id="118" presetID="15" presetClass="entr" presetSubtype="0" fill="hold" grpId="0" nodeType="withEffect">
                                  <p:stCondLst>
                                    <p:cond delay="5500"/>
                                  </p:stCondLst>
                                  <p:childTnLst>
                                    <p:set>
                                      <p:cBhvr>
                                        <p:cTn id="119" dur="1" fill="hold">
                                          <p:stCondLst>
                                            <p:cond delay="0"/>
                                          </p:stCondLst>
                                        </p:cTn>
                                        <p:tgtEl>
                                          <p:spTgt spid="51"/>
                                        </p:tgtEl>
                                        <p:attrNameLst>
                                          <p:attrName>style.visibility</p:attrName>
                                        </p:attrNameLst>
                                      </p:cBhvr>
                                      <p:to>
                                        <p:strVal val="visible"/>
                                      </p:to>
                                    </p:set>
                                    <p:anim calcmode="lin" valueType="num">
                                      <p:cBhvr>
                                        <p:cTn id="120" dur="1000" fill="hold"/>
                                        <p:tgtEl>
                                          <p:spTgt spid="51"/>
                                        </p:tgtEl>
                                        <p:attrNameLst>
                                          <p:attrName>ppt_w</p:attrName>
                                        </p:attrNameLst>
                                      </p:cBhvr>
                                      <p:tavLst>
                                        <p:tav tm="0">
                                          <p:val>
                                            <p:fltVal val="0"/>
                                          </p:val>
                                        </p:tav>
                                        <p:tav tm="100000">
                                          <p:val>
                                            <p:strVal val="#ppt_w"/>
                                          </p:val>
                                        </p:tav>
                                      </p:tavLst>
                                    </p:anim>
                                    <p:anim calcmode="lin" valueType="num">
                                      <p:cBhvr>
                                        <p:cTn id="121" dur="1000" fill="hold"/>
                                        <p:tgtEl>
                                          <p:spTgt spid="51"/>
                                        </p:tgtEl>
                                        <p:attrNameLst>
                                          <p:attrName>ppt_h</p:attrName>
                                        </p:attrNameLst>
                                      </p:cBhvr>
                                      <p:tavLst>
                                        <p:tav tm="0">
                                          <p:val>
                                            <p:fltVal val="0"/>
                                          </p:val>
                                        </p:tav>
                                        <p:tav tm="100000">
                                          <p:val>
                                            <p:strVal val="#ppt_h"/>
                                          </p:val>
                                        </p:tav>
                                      </p:tavLst>
                                    </p:anim>
                                    <p:anim calcmode="lin" valueType="num">
                                      <p:cBhvr>
                                        <p:cTn id="122"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123"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p:bldP spid="33" grpId="0"/>
      <p:bldP spid="34" grpId="0"/>
      <p:bldP spid="35" grpId="0" animBg="1"/>
      <p:bldP spid="36" grpId="0" animBg="1"/>
      <p:bldP spid="36" grpId="1" animBg="1"/>
      <p:bldP spid="37" grpId="0" animBg="1"/>
      <p:bldP spid="37" grpId="1" animBg="1"/>
      <p:bldP spid="39" grpId="0" animBg="1"/>
      <p:bldP spid="40" grpId="0"/>
      <p:bldP spid="41" grpId="0"/>
      <p:bldP spid="42" grpId="0" animBg="1"/>
      <p:bldP spid="43" grpId="0"/>
      <p:bldP spid="44" grpId="0"/>
      <p:bldP spid="45" grpId="0" animBg="1"/>
      <p:bldP spid="46" grpId="0"/>
      <p:bldP spid="48" grpId="0"/>
      <p:bldP spid="49" grpId="0" animBg="1"/>
      <p:bldP spid="50"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原创设计师QQ598969553      _1"/>
          <p:cNvCxnSpPr/>
          <p:nvPr>
            <p:custDataLst>
              <p:tags r:id="rId2"/>
            </p:custDataLst>
          </p:nvPr>
        </p:nvCxnSpPr>
        <p:spPr>
          <a:xfrm>
            <a:off x="0" y="2962275"/>
            <a:ext cx="914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原创设计师QQ598969553      _2"/>
          <p:cNvSpPr/>
          <p:nvPr>
            <p:custDataLst>
              <p:tags r:id="rId3"/>
            </p:custDataLst>
          </p:nvPr>
        </p:nvSpPr>
        <p:spPr>
          <a:xfrm>
            <a:off x="847725" y="2887663"/>
            <a:ext cx="163513" cy="1651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7" name="原创设计师QQ598969553      _3"/>
          <p:cNvCxnSpPr>
            <a:stCxn id="5" idx="0"/>
          </p:cNvCxnSpPr>
          <p:nvPr>
            <p:custDataLst>
              <p:tags r:id="rId4"/>
            </p:custDataLst>
          </p:nvPr>
        </p:nvCxnSpPr>
        <p:spPr>
          <a:xfrm flipH="1" flipV="1">
            <a:off x="928688" y="2524125"/>
            <a:ext cx="0" cy="3635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原创设计师QQ598969553      _4"/>
          <p:cNvSpPr/>
          <p:nvPr>
            <p:custDataLst>
              <p:tags r:id="rId5"/>
            </p:custDataLst>
          </p:nvPr>
        </p:nvSpPr>
        <p:spPr>
          <a:xfrm>
            <a:off x="3703638" y="2887663"/>
            <a:ext cx="165100" cy="1651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12" name="原创设计师QQ598969553      _5"/>
          <p:cNvCxnSpPr>
            <a:stCxn id="11" idx="0"/>
          </p:cNvCxnSpPr>
          <p:nvPr>
            <p:custDataLst>
              <p:tags r:id="rId6"/>
            </p:custDataLst>
          </p:nvPr>
        </p:nvCxnSpPr>
        <p:spPr>
          <a:xfrm flipV="1">
            <a:off x="3786188" y="2524125"/>
            <a:ext cx="0" cy="3635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原创设计师QQ598969553      _6"/>
          <p:cNvSpPr/>
          <p:nvPr>
            <p:custDataLst>
              <p:tags r:id="rId7"/>
            </p:custDataLst>
          </p:nvPr>
        </p:nvSpPr>
        <p:spPr>
          <a:xfrm>
            <a:off x="6559550" y="2887663"/>
            <a:ext cx="165100" cy="1651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22" name="原创设计师QQ598969553      _7"/>
          <p:cNvCxnSpPr>
            <a:stCxn id="21" idx="0"/>
          </p:cNvCxnSpPr>
          <p:nvPr>
            <p:custDataLst>
              <p:tags r:id="rId8"/>
            </p:custDataLst>
          </p:nvPr>
        </p:nvCxnSpPr>
        <p:spPr>
          <a:xfrm flipV="1">
            <a:off x="6642100" y="2524125"/>
            <a:ext cx="0" cy="3635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原创设计师QQ598969553      _8"/>
          <p:cNvSpPr/>
          <p:nvPr>
            <p:custDataLst>
              <p:tags r:id="rId9"/>
            </p:custDataLst>
          </p:nvPr>
        </p:nvSpPr>
        <p:spPr>
          <a:xfrm flipV="1">
            <a:off x="2274888" y="2873375"/>
            <a:ext cx="165100" cy="1666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48" name="原创设计师QQ598969553      _9"/>
          <p:cNvCxnSpPr>
            <a:stCxn id="42" idx="0"/>
          </p:cNvCxnSpPr>
          <p:nvPr>
            <p:custDataLst>
              <p:tags r:id="rId10"/>
            </p:custDataLst>
          </p:nvPr>
        </p:nvCxnSpPr>
        <p:spPr>
          <a:xfrm flipH="1">
            <a:off x="2357438" y="3040063"/>
            <a:ext cx="0" cy="3635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原创设计师QQ598969553      _10"/>
          <p:cNvSpPr/>
          <p:nvPr>
            <p:custDataLst>
              <p:tags r:id="rId11"/>
            </p:custDataLst>
          </p:nvPr>
        </p:nvSpPr>
        <p:spPr>
          <a:xfrm flipV="1">
            <a:off x="5132388" y="2873375"/>
            <a:ext cx="163512" cy="1666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51" name="原创设计师QQ598969553      _11"/>
          <p:cNvCxnSpPr>
            <a:stCxn id="50" idx="0"/>
          </p:cNvCxnSpPr>
          <p:nvPr>
            <p:custDataLst>
              <p:tags r:id="rId12"/>
            </p:custDataLst>
          </p:nvPr>
        </p:nvCxnSpPr>
        <p:spPr>
          <a:xfrm flipH="1">
            <a:off x="5213350" y="3040063"/>
            <a:ext cx="0" cy="3635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1277" name="原创设计师QQ598969553      _12"/>
          <p:cNvGrpSpPr>
            <a:grpSpLocks/>
          </p:cNvGrpSpPr>
          <p:nvPr/>
        </p:nvGrpSpPr>
        <p:grpSpPr bwMode="auto">
          <a:xfrm>
            <a:off x="1293813" y="3476625"/>
            <a:ext cx="2128837" cy="998538"/>
            <a:chOff x="2799925" y="3629191"/>
            <a:chExt cx="2128463" cy="998390"/>
          </a:xfrm>
        </p:grpSpPr>
        <p:sp>
          <p:nvSpPr>
            <p:cNvPr id="28" name="Content Placeholder 2"/>
            <p:cNvSpPr txBox="1">
              <a:spLocks/>
            </p:cNvSpPr>
            <p:nvPr/>
          </p:nvSpPr>
          <p:spPr>
            <a:xfrm>
              <a:off x="2809448" y="3840298"/>
              <a:ext cx="2118940" cy="78728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30" name="文本框 29"/>
            <p:cNvSpPr txBox="1"/>
            <p:nvPr/>
          </p:nvSpPr>
          <p:spPr>
            <a:xfrm>
              <a:off x="2799925" y="3629191"/>
              <a:ext cx="2128463" cy="277772"/>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78" name="原创设计师QQ598969553      _13"/>
          <p:cNvGrpSpPr>
            <a:grpSpLocks/>
          </p:cNvGrpSpPr>
          <p:nvPr/>
        </p:nvGrpSpPr>
        <p:grpSpPr bwMode="auto">
          <a:xfrm>
            <a:off x="4149725" y="3476625"/>
            <a:ext cx="2127250" cy="998538"/>
            <a:chOff x="2799925" y="3629191"/>
            <a:chExt cx="2128463" cy="998390"/>
          </a:xfrm>
        </p:grpSpPr>
        <p:sp>
          <p:nvSpPr>
            <p:cNvPr id="34" name="Content Placeholder 2"/>
            <p:cNvSpPr txBox="1">
              <a:spLocks/>
            </p:cNvSpPr>
            <p:nvPr/>
          </p:nvSpPr>
          <p:spPr>
            <a:xfrm>
              <a:off x="2809455" y="3840298"/>
              <a:ext cx="2118933" cy="78728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36" name="文本框 35"/>
            <p:cNvSpPr txBox="1"/>
            <p:nvPr/>
          </p:nvSpPr>
          <p:spPr>
            <a:xfrm>
              <a:off x="2799925" y="3629191"/>
              <a:ext cx="2128463" cy="277772"/>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79" name="原创设计师QQ598969553      _14"/>
          <p:cNvGrpSpPr>
            <a:grpSpLocks/>
          </p:cNvGrpSpPr>
          <p:nvPr/>
        </p:nvGrpSpPr>
        <p:grpSpPr bwMode="auto">
          <a:xfrm>
            <a:off x="5570538" y="1479550"/>
            <a:ext cx="2135187" cy="968375"/>
            <a:chOff x="2809471" y="4018452"/>
            <a:chExt cx="2133938" cy="968243"/>
          </a:xfrm>
        </p:grpSpPr>
        <p:sp>
          <p:nvSpPr>
            <p:cNvPr id="38" name="Content Placeholder 2"/>
            <p:cNvSpPr txBox="1">
              <a:spLocks/>
            </p:cNvSpPr>
            <p:nvPr/>
          </p:nvSpPr>
          <p:spPr>
            <a:xfrm>
              <a:off x="2823750" y="4018452"/>
              <a:ext cx="2119659" cy="70951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39" name="文本框 38"/>
            <p:cNvSpPr txBox="1"/>
            <p:nvPr/>
          </p:nvSpPr>
          <p:spPr>
            <a:xfrm>
              <a:off x="2809471" y="4708921"/>
              <a:ext cx="2129179" cy="277774"/>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80" name="原创设计师QQ598969553      _15"/>
          <p:cNvGrpSpPr>
            <a:grpSpLocks/>
          </p:cNvGrpSpPr>
          <p:nvPr/>
        </p:nvGrpSpPr>
        <p:grpSpPr bwMode="auto">
          <a:xfrm>
            <a:off x="2719388" y="1479550"/>
            <a:ext cx="2133600" cy="968375"/>
            <a:chOff x="2809471" y="4018452"/>
            <a:chExt cx="2133938" cy="968243"/>
          </a:xfrm>
        </p:grpSpPr>
        <p:sp>
          <p:nvSpPr>
            <p:cNvPr id="43" name="Content Placeholder 2"/>
            <p:cNvSpPr txBox="1">
              <a:spLocks/>
            </p:cNvSpPr>
            <p:nvPr/>
          </p:nvSpPr>
          <p:spPr>
            <a:xfrm>
              <a:off x="2823760" y="4018452"/>
              <a:ext cx="2119649" cy="70951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44" name="文本框 43"/>
            <p:cNvSpPr txBox="1"/>
            <p:nvPr/>
          </p:nvSpPr>
          <p:spPr>
            <a:xfrm>
              <a:off x="2809471" y="4708921"/>
              <a:ext cx="2129174" cy="277774"/>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grpSp>
        <p:nvGrpSpPr>
          <p:cNvPr id="11281" name="原创设计师QQ598969553      _16"/>
          <p:cNvGrpSpPr>
            <a:grpSpLocks/>
          </p:cNvGrpSpPr>
          <p:nvPr/>
        </p:nvGrpSpPr>
        <p:grpSpPr bwMode="auto">
          <a:xfrm>
            <a:off x="-138113" y="1479550"/>
            <a:ext cx="2133601" cy="968375"/>
            <a:chOff x="2809471" y="4018452"/>
            <a:chExt cx="2133938" cy="968243"/>
          </a:xfrm>
        </p:grpSpPr>
        <p:sp>
          <p:nvSpPr>
            <p:cNvPr id="46" name="Content Placeholder 2"/>
            <p:cNvSpPr txBox="1">
              <a:spLocks/>
            </p:cNvSpPr>
            <p:nvPr/>
          </p:nvSpPr>
          <p:spPr>
            <a:xfrm>
              <a:off x="2823761" y="4018452"/>
              <a:ext cx="2119648" cy="70951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47" name="文本框 46"/>
            <p:cNvSpPr txBox="1"/>
            <p:nvPr/>
          </p:nvSpPr>
          <p:spPr>
            <a:xfrm>
              <a:off x="2809471" y="4708921"/>
              <a:ext cx="2129174" cy="277774"/>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sp>
        <p:nvSpPr>
          <p:cNvPr id="49" name="原创设计师QQ598969553      _17"/>
          <p:cNvSpPr/>
          <p:nvPr>
            <p:custDataLst>
              <p:tags r:id="rId13"/>
            </p:custDataLst>
          </p:nvPr>
        </p:nvSpPr>
        <p:spPr>
          <a:xfrm flipV="1">
            <a:off x="7853363" y="2873375"/>
            <a:ext cx="163512" cy="16668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685754" eaLnBrk="1" fontAlgn="auto" hangingPunct="1">
              <a:spcBef>
                <a:spcPts val="0"/>
              </a:spcBef>
              <a:spcAft>
                <a:spcPts val="0"/>
              </a:spcAft>
              <a:defRPr/>
            </a:pPr>
            <a:endParaRPr lang="zh-CN" altLang="en-US" sz="1013">
              <a:latin typeface="Arial" panose="020B0604020202020204" pitchFamily="34" charset="0"/>
              <a:ea typeface="微软雅黑" panose="020B0503020204020204" pitchFamily="34" charset="-122"/>
            </a:endParaRPr>
          </a:p>
        </p:txBody>
      </p:sp>
      <p:cxnSp>
        <p:nvCxnSpPr>
          <p:cNvPr id="52" name="原创设计师QQ598969553      _18"/>
          <p:cNvCxnSpPr>
            <a:stCxn id="49" idx="0"/>
          </p:cNvCxnSpPr>
          <p:nvPr>
            <p:custDataLst>
              <p:tags r:id="rId14"/>
            </p:custDataLst>
          </p:nvPr>
        </p:nvCxnSpPr>
        <p:spPr>
          <a:xfrm flipH="1">
            <a:off x="7934325" y="3040063"/>
            <a:ext cx="0" cy="3635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1284" name="原创设计师QQ598969553      _19"/>
          <p:cNvGrpSpPr>
            <a:grpSpLocks/>
          </p:cNvGrpSpPr>
          <p:nvPr/>
        </p:nvGrpSpPr>
        <p:grpSpPr bwMode="auto">
          <a:xfrm>
            <a:off x="6870700" y="3476625"/>
            <a:ext cx="2127250" cy="998538"/>
            <a:chOff x="2799925" y="3629191"/>
            <a:chExt cx="2128463" cy="998390"/>
          </a:xfrm>
        </p:grpSpPr>
        <p:sp>
          <p:nvSpPr>
            <p:cNvPr id="54" name="Content Placeholder 2"/>
            <p:cNvSpPr txBox="1">
              <a:spLocks/>
            </p:cNvSpPr>
            <p:nvPr/>
          </p:nvSpPr>
          <p:spPr>
            <a:xfrm>
              <a:off x="2809455" y="3840298"/>
              <a:ext cx="2118933" cy="78728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lnSpc>
                  <a:spcPct val="120000"/>
                </a:lnSpc>
                <a:spcBef>
                  <a:spcPts val="0"/>
                </a:spcBef>
                <a:spcAft>
                  <a:spcPts val="0"/>
                </a:spcAft>
                <a:buFont typeface="Arial" pitchFamily="34" charset="0"/>
                <a:buNone/>
                <a:defRPr/>
              </a:pPr>
              <a:r>
                <a:rPr lang="en-US" altLang="zh-CN" sz="900" dirty="0">
                  <a:solidFill>
                    <a:schemeClr val="tx1">
                      <a:lumMod val="95000"/>
                      <a:lumOff val="5000"/>
                    </a:schemeClr>
                  </a:solidFill>
                </a:rPr>
                <a:t>There are many variations of passages of Lorem available, but the majority have suffered alteration in some form, by</a:t>
              </a:r>
              <a:endParaRPr lang="en-US" altLang="zh-CN" sz="900" dirty="0">
                <a:solidFill>
                  <a:schemeClr val="tx1">
                    <a:lumMod val="95000"/>
                    <a:lumOff val="5000"/>
                  </a:schemeClr>
                </a:solidFill>
                <a:cs typeface="Arial" pitchFamily="34" charset="0"/>
              </a:endParaRPr>
            </a:p>
          </p:txBody>
        </p:sp>
        <p:sp>
          <p:nvSpPr>
            <p:cNvPr id="55" name="文本框 54"/>
            <p:cNvSpPr txBox="1"/>
            <p:nvPr/>
          </p:nvSpPr>
          <p:spPr>
            <a:xfrm>
              <a:off x="2799925" y="3629191"/>
              <a:ext cx="2128463" cy="277772"/>
            </a:xfrm>
            <a:prstGeom prst="rect">
              <a:avLst/>
            </a:prstGeom>
            <a:noFill/>
          </p:spPr>
          <p:txBody>
            <a:bodyPr>
              <a:spAutoFit/>
            </a:bodyPr>
            <a:lstStyle/>
            <a:p>
              <a:pPr algn="ctr" defTabSz="685754" eaLnBrk="1" fontAlgn="auto" hangingPunct="1">
                <a:spcBef>
                  <a:spcPts val="0"/>
                </a:spcBef>
                <a:spcAft>
                  <a:spcPts val="0"/>
                </a:spcAft>
                <a:defRPr/>
              </a:pPr>
              <a:r>
                <a:rPr lang="en-US" altLang="zh-CN" sz="1200" b="1" dirty="0">
                  <a:solidFill>
                    <a:schemeClr val="tx1">
                      <a:lumMod val="85000"/>
                      <a:lumOff val="15000"/>
                    </a:schemeClr>
                  </a:solidFill>
                  <a:latin typeface="+mn-lt"/>
                  <a:ea typeface="+mn-ea"/>
                </a:rPr>
                <a:t>Lorem ipsum</a:t>
              </a:r>
              <a:endParaRPr lang="zh-CN" altLang="en-US" sz="1200" b="1" dirty="0">
                <a:solidFill>
                  <a:schemeClr val="tx1">
                    <a:lumMod val="85000"/>
                    <a:lumOff val="15000"/>
                  </a:schemeClr>
                </a:solidFill>
                <a:latin typeface="+mn-ea"/>
                <a:ea typeface="+mn-ea"/>
              </a:endParaRPr>
            </a:p>
          </p:txBody>
        </p:sp>
      </p:grpSp>
      <p:pic>
        <p:nvPicPr>
          <p:cNvPr id="11285" name="Picture 64"/>
          <p:cNvPicPr>
            <a:picLocks noGrp="1" noSelect="1" noRot="1" noChangeAspect="1" noMove="1" noResize="1" noChangeShapeType="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ChangeAspect="1"/>
          </p:cNvSpPr>
          <p:nvPr/>
        </p:nvSpPr>
        <p:spPr>
          <a:xfrm>
            <a:off x="3232150" y="2541588"/>
            <a:ext cx="1008063" cy="1008062"/>
          </a:xfrm>
          <a:prstGeom prst="ellipse">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原创设计师QQ598969553      _2"/>
          <p:cNvSpPr>
            <a:spLocks noChangeAspect="1"/>
          </p:cNvSpPr>
          <p:nvPr/>
        </p:nvSpPr>
        <p:spPr>
          <a:xfrm>
            <a:off x="2647950" y="3554413"/>
            <a:ext cx="1008063" cy="1008062"/>
          </a:xfrm>
          <a:prstGeom prst="ellipse">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4" name="原创设计师QQ598969553      _3"/>
          <p:cNvSpPr>
            <a:spLocks noChangeAspect="1"/>
          </p:cNvSpPr>
          <p:nvPr/>
        </p:nvSpPr>
        <p:spPr>
          <a:xfrm>
            <a:off x="1479550" y="3554413"/>
            <a:ext cx="1008063" cy="100806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5" name="原创设计师QQ598969553      _4"/>
          <p:cNvSpPr>
            <a:spLocks noChangeAspect="1"/>
          </p:cNvSpPr>
          <p:nvPr/>
        </p:nvSpPr>
        <p:spPr>
          <a:xfrm>
            <a:off x="2063750" y="2541588"/>
            <a:ext cx="1008063" cy="1008062"/>
          </a:xfrm>
          <a:prstGeom prst="ellipse">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6" name="原创设计师QQ598969553      _5"/>
          <p:cNvSpPr>
            <a:spLocks noChangeAspect="1"/>
          </p:cNvSpPr>
          <p:nvPr/>
        </p:nvSpPr>
        <p:spPr>
          <a:xfrm>
            <a:off x="895350" y="2541588"/>
            <a:ext cx="1008063" cy="1008062"/>
          </a:xfrm>
          <a:prstGeom prst="ellipse">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 name="原创设计师QQ598969553      _6"/>
          <p:cNvSpPr>
            <a:spLocks noChangeAspect="1"/>
          </p:cNvSpPr>
          <p:nvPr/>
        </p:nvSpPr>
        <p:spPr>
          <a:xfrm>
            <a:off x="1479550" y="1530350"/>
            <a:ext cx="1008063" cy="1008063"/>
          </a:xfrm>
          <a:prstGeom prst="ellipse">
            <a:avLst/>
          </a:prstGeom>
          <a:blipFill>
            <a:blip r:embed="rId8"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8" name="原创设计师QQ598969553      _7"/>
          <p:cNvSpPr>
            <a:spLocks noChangeAspect="1"/>
          </p:cNvSpPr>
          <p:nvPr/>
        </p:nvSpPr>
        <p:spPr>
          <a:xfrm>
            <a:off x="2647950" y="1530350"/>
            <a:ext cx="1008063" cy="1008063"/>
          </a:xfrm>
          <a:prstGeom prst="ellipse">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9" name="原创设计师QQ598969553      _8"/>
          <p:cNvSpPr txBox="1">
            <a:spLocks/>
          </p:cNvSpPr>
          <p:nvPr/>
        </p:nvSpPr>
        <p:spPr>
          <a:xfrm>
            <a:off x="5022850" y="2006600"/>
            <a:ext cx="3324225" cy="53181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lnSpc>
                <a:spcPct val="120000"/>
              </a:lnSpc>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a:t>
            </a:r>
            <a:endParaRPr lang="en-US" altLang="zh-CN" sz="1000" dirty="0">
              <a:solidFill>
                <a:schemeClr val="tx1">
                  <a:lumMod val="85000"/>
                  <a:lumOff val="15000"/>
                </a:schemeClr>
              </a:solidFill>
              <a:cs typeface="Arial" pitchFamily="34" charset="0"/>
            </a:endParaRPr>
          </a:p>
        </p:txBody>
      </p:sp>
      <p:sp>
        <p:nvSpPr>
          <p:cNvPr id="10" name="原创设计师QQ598969553      _9"/>
          <p:cNvSpPr txBox="1">
            <a:spLocks/>
          </p:cNvSpPr>
          <p:nvPr/>
        </p:nvSpPr>
        <p:spPr>
          <a:xfrm>
            <a:off x="5022850" y="2600325"/>
            <a:ext cx="3560763" cy="531813"/>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lnSpc>
                <a:spcPct val="120000"/>
              </a:lnSpc>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a:t>
            </a:r>
            <a:endParaRPr lang="en-US" altLang="zh-CN" sz="1000" dirty="0">
              <a:solidFill>
                <a:schemeClr val="tx1">
                  <a:lumMod val="85000"/>
                  <a:lumOff val="15000"/>
                </a:schemeClr>
              </a:solidFill>
              <a:cs typeface="Arial" pitchFamily="34" charset="0"/>
            </a:endParaRPr>
          </a:p>
        </p:txBody>
      </p:sp>
      <p:sp>
        <p:nvSpPr>
          <p:cNvPr id="11" name="原创设计师QQ598969553      _10"/>
          <p:cNvSpPr txBox="1">
            <a:spLocks/>
          </p:cNvSpPr>
          <p:nvPr/>
        </p:nvSpPr>
        <p:spPr>
          <a:xfrm>
            <a:off x="5013325" y="3560763"/>
            <a:ext cx="3560763" cy="531812"/>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088232" fontAlgn="auto">
              <a:spcBef>
                <a:spcPts val="0"/>
              </a:spcBef>
              <a:spcAft>
                <a:spcPts val="0"/>
              </a:spcAft>
              <a:buFont typeface="Arial" pitchFamily="34" charset="0"/>
              <a:buNone/>
              <a:defRPr/>
            </a:pPr>
            <a:r>
              <a:rPr lang="en-US" altLang="zh-CN" sz="1000" dirty="0">
                <a:solidFill>
                  <a:schemeClr val="tx1">
                    <a:lumMod val="85000"/>
                    <a:lumOff val="15000"/>
                  </a:schemeClr>
                </a:solidFill>
              </a:rPr>
              <a:t>There are many variations of passages of Lorem available, but the majority have suffered alteration in some form, by injected humor</a:t>
            </a:r>
            <a:endParaRPr lang="en-US" altLang="zh-CN" sz="1000" dirty="0">
              <a:solidFill>
                <a:schemeClr val="tx1">
                  <a:lumMod val="85000"/>
                  <a:lumOff val="15000"/>
                </a:schemeClr>
              </a:solidFill>
              <a:cs typeface="Arial" pitchFamily="34" charset="0"/>
            </a:endParaRPr>
          </a:p>
        </p:txBody>
      </p:sp>
      <p:sp>
        <p:nvSpPr>
          <p:cNvPr id="12" name="原创设计师QQ598969553      _11"/>
          <p:cNvSpPr txBox="1">
            <a:spLocks noChangeArrowheads="1"/>
          </p:cNvSpPr>
          <p:nvPr/>
        </p:nvSpPr>
        <p:spPr bwMode="auto">
          <a:xfrm>
            <a:off x="5013325" y="1733550"/>
            <a:ext cx="287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400"/>
              <a:t>Responsive &amp; Creative Design</a:t>
            </a:r>
            <a:endParaRPr lang="zh-CN" altLang="en-US" sz="1400"/>
          </a:p>
        </p:txBody>
      </p:sp>
      <p:sp>
        <p:nvSpPr>
          <p:cNvPr id="13" name="原创设计师QQ598969553      _12"/>
          <p:cNvSpPr txBox="1">
            <a:spLocks noChangeArrowheads="1"/>
          </p:cNvSpPr>
          <p:nvPr/>
        </p:nvSpPr>
        <p:spPr bwMode="auto">
          <a:xfrm>
            <a:off x="5022850" y="3273425"/>
            <a:ext cx="287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eaLnBrk="1" hangingPunct="1"/>
            <a:r>
              <a:rPr lang="en-US" altLang="zh-CN" sz="1400"/>
              <a:t>Creative Design</a:t>
            </a:r>
            <a:endParaRPr lang="zh-CN" altLang="en-US" sz="1400"/>
          </a:p>
        </p:txBody>
      </p:sp>
      <p:pic>
        <p:nvPicPr>
          <p:cNvPr id="13326" name="Picture 64"/>
          <p:cNvPicPr>
            <a:picLocks/>
          </p:cNvPicPr>
          <p:nvPr/>
        </p:nvPicPr>
        <p:blipFill>
          <a:blip r:embed="rId9"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250"/>
                            </p:stCondLst>
                            <p:childTnLst>
                              <p:par>
                                <p:cTn id="22" presetID="2" presetClass="entr" presetSubtype="2"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原创设计师QQ598969553      _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65981" y="1360790"/>
            <a:ext cx="2163290" cy="2158362"/>
          </a:xfrm>
          <a:prstGeom prst="ellipse">
            <a:avLst/>
          </a:prstGeom>
          <a:blipFill>
            <a:blip r:embed="rId4" cstate="screen">
              <a:extLst>
                <a:ext uri="{28A0092B-C50C-407E-A947-70E740481C1C}">
                  <a14:useLocalDpi xmlns:a14="http://schemas.microsoft.com/office/drawing/2010/main"/>
                </a:ext>
              </a:extLst>
            </a:blip>
            <a:stretch>
              <a:fillRect/>
            </a:stretch>
          </a:blipFill>
        </p:spPr>
      </p:pic>
      <p:pic>
        <p:nvPicPr>
          <p:cNvPr id="3" name="原创设计师QQ598969553      _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14731" y="1374772"/>
            <a:ext cx="2163290" cy="2130397"/>
          </a:xfrm>
          <a:prstGeom prst="ellipse">
            <a:avLst/>
          </a:prstGeom>
          <a:blipFill>
            <a:blip r:embed="rId6" cstate="screen">
              <a:extLst>
                <a:ext uri="{28A0092B-C50C-407E-A947-70E740481C1C}">
                  <a14:useLocalDpi xmlns:a14="http://schemas.microsoft.com/office/drawing/2010/main"/>
                </a:ext>
              </a:extLst>
            </a:blip>
            <a:stretch>
              <a:fillRect/>
            </a:stretch>
          </a:blipFill>
        </p:spPr>
      </p:pic>
      <p:sp>
        <p:nvSpPr>
          <p:cNvPr id="11" name="原创设计师QQ598969553      _3"/>
          <p:cNvSpPr/>
          <p:nvPr/>
        </p:nvSpPr>
        <p:spPr>
          <a:xfrm>
            <a:off x="3490913" y="1358900"/>
            <a:ext cx="2162175" cy="2162175"/>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id-ID" sz="1013"/>
          </a:p>
        </p:txBody>
      </p:sp>
      <p:sp>
        <p:nvSpPr>
          <p:cNvPr id="15365" name="原创设计师QQ598969553      _4"/>
          <p:cNvSpPr txBox="1">
            <a:spLocks/>
          </p:cNvSpPr>
          <p:nvPr/>
        </p:nvSpPr>
        <p:spPr bwMode="auto">
          <a:xfrm>
            <a:off x="3678238" y="2265363"/>
            <a:ext cx="17811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100">
                <a:solidFill>
                  <a:schemeClr val="tx1"/>
                </a:solidFill>
                <a:latin typeface="华文细黑" pitchFamily="2" charset="-122"/>
                <a:ea typeface="华文细黑" pitchFamily="2" charset="-122"/>
              </a:defRPr>
            </a:lvl1pPr>
            <a:lvl2pPr>
              <a:defRPr>
                <a:solidFill>
                  <a:schemeClr val="tx1"/>
                </a:solidFill>
                <a:latin typeface="华文细黑" pitchFamily="2" charset="-122"/>
                <a:ea typeface="华文细黑" pitchFamily="2" charset="-122"/>
              </a:defRPr>
            </a:lvl2pPr>
            <a:lvl3pPr>
              <a:defRPr sz="1500">
                <a:solidFill>
                  <a:schemeClr val="tx1"/>
                </a:solidFill>
                <a:latin typeface="华文细黑" pitchFamily="2" charset="-122"/>
                <a:ea typeface="华文细黑" pitchFamily="2" charset="-122"/>
              </a:defRPr>
            </a:lvl3pPr>
            <a:lvl4pPr>
              <a:defRPr sz="1300">
                <a:solidFill>
                  <a:schemeClr val="tx1"/>
                </a:solidFill>
                <a:latin typeface="华文细黑" pitchFamily="2" charset="-122"/>
                <a:ea typeface="华文细黑" pitchFamily="2" charset="-122"/>
              </a:defRPr>
            </a:lvl4pPr>
            <a:lvl5pPr>
              <a:defRPr sz="1300">
                <a:solidFill>
                  <a:schemeClr val="tx1"/>
                </a:solidFill>
                <a:latin typeface="华文细黑" pitchFamily="2" charset="-122"/>
                <a:ea typeface="华文细黑" pitchFamily="2" charset="-122"/>
              </a:defRPr>
            </a:lvl5pPr>
            <a:lvl6pPr marL="2000250" eaLnBrk="0" fontAlgn="base" hangingPunct="0">
              <a:spcAft>
                <a:spcPct val="0"/>
              </a:spcAft>
              <a:buFont typeface="Arial" charset="0"/>
              <a:defRPr sz="1300">
                <a:solidFill>
                  <a:schemeClr val="tx1"/>
                </a:solidFill>
                <a:latin typeface="华文细黑" pitchFamily="2" charset="-122"/>
                <a:ea typeface="华文细黑" pitchFamily="2" charset="-122"/>
              </a:defRPr>
            </a:lvl6pPr>
            <a:lvl7pPr marL="2457450" eaLnBrk="0" fontAlgn="base" hangingPunct="0">
              <a:spcAft>
                <a:spcPct val="0"/>
              </a:spcAft>
              <a:buFont typeface="Arial" charset="0"/>
              <a:defRPr sz="1300">
                <a:solidFill>
                  <a:schemeClr val="tx1"/>
                </a:solidFill>
                <a:latin typeface="华文细黑" pitchFamily="2" charset="-122"/>
                <a:ea typeface="华文细黑" pitchFamily="2" charset="-122"/>
              </a:defRPr>
            </a:lvl7pPr>
            <a:lvl8pPr marL="2914650" eaLnBrk="0" fontAlgn="base" hangingPunct="0">
              <a:spcAft>
                <a:spcPct val="0"/>
              </a:spcAft>
              <a:buFont typeface="Arial" charset="0"/>
              <a:defRPr sz="1300">
                <a:solidFill>
                  <a:schemeClr val="tx1"/>
                </a:solidFill>
                <a:latin typeface="华文细黑" pitchFamily="2" charset="-122"/>
                <a:ea typeface="华文细黑" pitchFamily="2" charset="-122"/>
              </a:defRPr>
            </a:lvl8pPr>
            <a:lvl9pPr marL="3371850" eaLnBrk="0" fontAlgn="base" hangingPunct="0">
              <a:spcAft>
                <a:spcPct val="0"/>
              </a:spcAft>
              <a:buFont typeface="Arial" charset="0"/>
              <a:defRPr sz="1300">
                <a:solidFill>
                  <a:schemeClr val="tx1"/>
                </a:solidFill>
                <a:latin typeface="华文细黑" pitchFamily="2" charset="-122"/>
                <a:ea typeface="华文细黑" pitchFamily="2" charset="-122"/>
              </a:defRPr>
            </a:lvl9pPr>
          </a:lstStyle>
          <a:p>
            <a:pPr algn="ctr" defTabSz="685800" eaLnBrk="1" hangingPunct="1">
              <a:lnSpc>
                <a:spcPct val="125000"/>
              </a:lnSpc>
              <a:spcBef>
                <a:spcPts val="750"/>
              </a:spcBef>
              <a:buFont typeface="Arial" charset="0"/>
              <a:buNone/>
            </a:pPr>
            <a:r>
              <a:rPr lang="en-US" altLang="zh-CN" sz="1000">
                <a:solidFill>
                  <a:schemeClr val="bg1"/>
                </a:solidFill>
                <a:latin typeface="Lato Light" pitchFamily="34" charset="0"/>
              </a:rPr>
              <a:t>Lemon drops oat cake oat cake sugar plum sweet chocolate cake sweet pastry candy caramels icing lemon drops</a:t>
            </a:r>
          </a:p>
        </p:txBody>
      </p:sp>
      <p:grpSp>
        <p:nvGrpSpPr>
          <p:cNvPr id="16" name="原创设计师QQ598969553      _5"/>
          <p:cNvGrpSpPr>
            <a:grpSpLocks/>
          </p:cNvGrpSpPr>
          <p:nvPr/>
        </p:nvGrpSpPr>
        <p:grpSpPr bwMode="auto">
          <a:xfrm>
            <a:off x="1306513" y="3781425"/>
            <a:ext cx="2747962" cy="904875"/>
            <a:chOff x="6190385" y="672761"/>
            <a:chExt cx="2748394" cy="904746"/>
          </a:xfrm>
        </p:grpSpPr>
        <p:sp>
          <p:nvSpPr>
            <p:cNvPr id="17" name="Content Placeholder 2"/>
            <p:cNvSpPr txBox="1">
              <a:spLocks/>
            </p:cNvSpPr>
            <p:nvPr/>
          </p:nvSpPr>
          <p:spPr>
            <a:xfrm>
              <a:off x="6190385" y="902916"/>
              <a:ext cx="2748394" cy="67459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spcBef>
                  <a:spcPts val="0"/>
                </a:spcBef>
                <a:spcAft>
                  <a:spcPts val="0"/>
                </a:spcAft>
                <a:buFont typeface="Arial" pitchFamily="34" charset="0"/>
                <a:buNone/>
                <a:defRPr/>
              </a:pPr>
              <a:r>
                <a:rPr lang="en-US" altLang="zh-CN" sz="900" dirty="0">
                  <a:solidFill>
                    <a:schemeClr val="tx1">
                      <a:lumMod val="85000"/>
                      <a:lumOff val="15000"/>
                    </a:schemeClr>
                  </a:solidFill>
                </a:rPr>
                <a:t>Lorem ipsum dolor sit amet, consectetur adipisicing elit, sed do eiusmod tempor incididunt ut labore et dolore magna aliqua. Ut enim ad minim </a:t>
              </a:r>
              <a:r>
                <a:rPr lang="en-US" altLang="zh-CN" sz="900" dirty="0" err="1">
                  <a:solidFill>
                    <a:schemeClr val="tx1">
                      <a:lumMod val="85000"/>
                      <a:lumOff val="15000"/>
                    </a:schemeClr>
                  </a:solidFill>
                </a:rPr>
                <a:t>veniam</a:t>
              </a:r>
              <a:endParaRPr lang="en-US" altLang="zh-CN" sz="900" dirty="0">
                <a:solidFill>
                  <a:schemeClr val="tx1">
                    <a:lumMod val="85000"/>
                    <a:lumOff val="15000"/>
                  </a:schemeClr>
                </a:solidFill>
                <a:cs typeface="Arial" pitchFamily="34" charset="0"/>
              </a:endParaRPr>
            </a:p>
          </p:txBody>
        </p:sp>
        <p:sp>
          <p:nvSpPr>
            <p:cNvPr id="15373" name="文本框 17"/>
            <p:cNvSpPr txBox="1">
              <a:spLocks noChangeArrowheads="1"/>
            </p:cNvSpPr>
            <p:nvPr/>
          </p:nvSpPr>
          <p:spPr bwMode="auto">
            <a:xfrm>
              <a:off x="6190385" y="672761"/>
              <a:ext cx="268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en-US" altLang="zh-CN" sz="1200">
                  <a:solidFill>
                    <a:srgbClr val="000000"/>
                  </a:solidFill>
                </a:rPr>
                <a:t>ADD YOUR TITLE</a:t>
              </a:r>
              <a:endParaRPr lang="zh-CN" altLang="en-US" sz="1200">
                <a:solidFill>
                  <a:srgbClr val="000000"/>
                </a:solidFill>
              </a:endParaRPr>
            </a:p>
          </p:txBody>
        </p:sp>
      </p:grpSp>
      <p:grpSp>
        <p:nvGrpSpPr>
          <p:cNvPr id="19" name="原创设计师QQ598969553      _6"/>
          <p:cNvGrpSpPr>
            <a:grpSpLocks/>
          </p:cNvGrpSpPr>
          <p:nvPr/>
        </p:nvGrpSpPr>
        <p:grpSpPr bwMode="auto">
          <a:xfrm>
            <a:off x="5129213" y="3802063"/>
            <a:ext cx="2749550" cy="884237"/>
            <a:chOff x="6190385" y="693542"/>
            <a:chExt cx="2748394" cy="883965"/>
          </a:xfrm>
        </p:grpSpPr>
        <p:sp>
          <p:nvSpPr>
            <p:cNvPr id="20" name="Content Placeholder 2"/>
            <p:cNvSpPr txBox="1">
              <a:spLocks/>
            </p:cNvSpPr>
            <p:nvPr/>
          </p:nvSpPr>
          <p:spPr>
            <a:xfrm>
              <a:off x="6190385" y="903028"/>
              <a:ext cx="2748394" cy="674479"/>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88232" fontAlgn="auto">
                <a:spcBef>
                  <a:spcPts val="0"/>
                </a:spcBef>
                <a:spcAft>
                  <a:spcPts val="0"/>
                </a:spcAft>
                <a:buFont typeface="Arial" pitchFamily="34" charset="0"/>
                <a:buNone/>
                <a:defRPr/>
              </a:pPr>
              <a:r>
                <a:rPr lang="en-US" altLang="zh-CN" sz="900" dirty="0">
                  <a:solidFill>
                    <a:schemeClr val="tx1">
                      <a:lumMod val="85000"/>
                      <a:lumOff val="15000"/>
                    </a:schemeClr>
                  </a:solidFill>
                </a:rPr>
                <a:t>Lorem ipsum dolor sit amet, consectetur adipisicing elit, sed do eiusmod tempor incididunt ut labore et dolore magna aliqua. Ut enim ad minim </a:t>
              </a:r>
              <a:r>
                <a:rPr lang="en-US" altLang="zh-CN" sz="900" dirty="0" err="1">
                  <a:solidFill>
                    <a:schemeClr val="tx1">
                      <a:lumMod val="85000"/>
                      <a:lumOff val="15000"/>
                    </a:schemeClr>
                  </a:solidFill>
                </a:rPr>
                <a:t>veniam</a:t>
              </a:r>
              <a:endParaRPr lang="en-US" altLang="zh-CN" sz="900" dirty="0">
                <a:solidFill>
                  <a:schemeClr val="tx1">
                    <a:lumMod val="85000"/>
                    <a:lumOff val="15000"/>
                  </a:schemeClr>
                </a:solidFill>
                <a:cs typeface="Arial" pitchFamily="34" charset="0"/>
              </a:endParaRPr>
            </a:p>
          </p:txBody>
        </p:sp>
        <p:sp>
          <p:nvSpPr>
            <p:cNvPr id="15371" name="文本框 20"/>
            <p:cNvSpPr txBox="1">
              <a:spLocks noChangeArrowheads="1"/>
            </p:cNvSpPr>
            <p:nvPr/>
          </p:nvSpPr>
          <p:spPr bwMode="auto">
            <a:xfrm>
              <a:off x="6190385" y="693542"/>
              <a:ext cx="268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en-US" altLang="zh-CN" sz="1200">
                  <a:solidFill>
                    <a:srgbClr val="000000"/>
                  </a:solidFill>
                </a:rPr>
                <a:t>ADD YOUR TITLE</a:t>
              </a:r>
              <a:endParaRPr lang="zh-CN" altLang="en-US" sz="1200">
                <a:solidFill>
                  <a:srgbClr val="000000"/>
                </a:solidFill>
              </a:endParaRPr>
            </a:p>
          </p:txBody>
        </p:sp>
      </p:grpSp>
      <p:sp>
        <p:nvSpPr>
          <p:cNvPr id="15368" name="原创设计师QQ598969553      _7"/>
          <p:cNvSpPr txBox="1">
            <a:spLocks noChangeArrowheads="1"/>
          </p:cNvSpPr>
          <p:nvPr/>
        </p:nvSpPr>
        <p:spPr bwMode="auto">
          <a:xfrm>
            <a:off x="3833813" y="1978025"/>
            <a:ext cx="1481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eaLnBrk="1" hangingPunct="1"/>
            <a:r>
              <a:rPr lang="en-US" altLang="zh-CN" sz="1200">
                <a:solidFill>
                  <a:schemeClr val="bg1"/>
                </a:solidFill>
              </a:rPr>
              <a:t>ADD YOUR TITLE</a:t>
            </a:r>
            <a:endParaRPr lang="zh-CN" altLang="en-US" sz="1200">
              <a:solidFill>
                <a:schemeClr val="bg1"/>
              </a:solidFill>
            </a:endParaRPr>
          </a:p>
        </p:txBody>
      </p:sp>
      <p:pic>
        <p:nvPicPr>
          <p:cNvPr id="15369" name="Picture 64"/>
          <p:cNvPicPr>
            <a:picLocks noGrp="1" noSelect="1" noRot="1" noChangeAspect="1" noMove="1" noResize="1" noChangeShapeType="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50"/>
                                        <p:tgtEl>
                                          <p:spTgt spid="2"/>
                                        </p:tgtEl>
                                      </p:cBhvr>
                                    </p:animEffect>
                                  </p:childTnLst>
                                </p:cTn>
                              </p:par>
                              <p:par>
                                <p:cTn id="8" presetID="21" presetClass="entr" presetSubtype="1" fill="hold" nodeType="withEffect">
                                  <p:stCondLst>
                                    <p:cond delay="125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50"/>
                                        <p:tgtEl>
                                          <p:spTgt spid="3"/>
                                        </p:tgtEl>
                                      </p:cBhvr>
                                    </p:animEffect>
                                  </p:childTnLst>
                                </p:cTn>
                              </p:par>
                              <p:par>
                                <p:cTn id="11" presetID="2" presetClass="entr" presetSubtype="4" decel="10000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7" name="原创设计师QQ598969553      _1"/>
          <p:cNvGrpSpPr>
            <a:grpSpLocks/>
          </p:cNvGrpSpPr>
          <p:nvPr/>
        </p:nvGrpSpPr>
        <p:grpSpPr bwMode="auto">
          <a:xfrm>
            <a:off x="241476" y="1127781"/>
            <a:ext cx="4560882" cy="3770329"/>
            <a:chOff x="1595438" y="968375"/>
            <a:chExt cx="5953125" cy="4921250"/>
          </a:xfrm>
          <a:solidFill>
            <a:schemeClr val="bg1">
              <a:lumMod val="65000"/>
            </a:schemeClr>
          </a:solidFill>
        </p:grpSpPr>
        <p:sp>
          <p:nvSpPr>
            <p:cNvPr id="391" name="内蒙古"/>
            <p:cNvSpPr>
              <a:spLocks/>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2" name="甘肃"/>
            <p:cNvSpPr>
              <a:spLocks/>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3" name="宁夏"/>
            <p:cNvSpPr>
              <a:spLocks/>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4" name="新疆"/>
            <p:cNvSpPr>
              <a:spLocks/>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5" name="青海"/>
            <p:cNvSpPr>
              <a:spLocks/>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6" name="四川"/>
            <p:cNvSpPr>
              <a:spLocks/>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7" name="西藏"/>
            <p:cNvSpPr>
              <a:spLocks/>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8" name="云南"/>
            <p:cNvSpPr>
              <a:spLocks/>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399" name="贵州"/>
            <p:cNvSpPr>
              <a:spLocks/>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0" name="广西"/>
            <p:cNvSpPr>
              <a:spLocks/>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1" name="重庆"/>
            <p:cNvSpPr>
              <a:spLocks/>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2" name="陕西"/>
            <p:cNvSpPr>
              <a:spLocks/>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3" name="山西"/>
            <p:cNvSpPr>
              <a:spLocks/>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4" name="湖南"/>
            <p:cNvSpPr>
              <a:spLocks/>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5" name="湖北"/>
            <p:cNvSpPr>
              <a:spLocks/>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6" name="广东"/>
            <p:cNvSpPr>
              <a:spLocks/>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7" name="江西"/>
            <p:cNvSpPr>
              <a:spLocks/>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8" name="福建"/>
            <p:cNvSpPr>
              <a:spLocks/>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09" name="浙江"/>
            <p:cNvSpPr>
              <a:spLocks/>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0" name="安徽"/>
            <p:cNvSpPr>
              <a:spLocks/>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1" name="天津"/>
            <p:cNvSpPr>
              <a:spLocks/>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2" name="北京"/>
            <p:cNvSpPr>
              <a:spLocks/>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3" name="辽宁"/>
            <p:cNvSpPr>
              <a:spLocks/>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4" name="吉林"/>
            <p:cNvSpPr>
              <a:spLocks/>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5" name="黑龙江"/>
            <p:cNvSpPr>
              <a:spLocks/>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6" name="山东"/>
            <p:cNvSpPr>
              <a:spLocks/>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7" name="上海"/>
            <p:cNvSpPr>
              <a:spLocks/>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8" name="江苏"/>
            <p:cNvSpPr>
              <a:spLocks/>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19" name="河北"/>
            <p:cNvSpPr>
              <a:spLocks/>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20" name="河南"/>
            <p:cNvSpPr>
              <a:spLocks/>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21" name="台湾"/>
            <p:cNvSpPr>
              <a:spLocks/>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422" name="海南"/>
            <p:cNvSpPr>
              <a:spLocks/>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grpSp>
      <p:cxnSp>
        <p:nvCxnSpPr>
          <p:cNvPr id="49" name="原创设计师QQ598969553      _2"/>
          <p:cNvCxnSpPr/>
          <p:nvPr/>
        </p:nvCxnSpPr>
        <p:spPr>
          <a:xfrm rot="5400000">
            <a:off x="3579813" y="3124200"/>
            <a:ext cx="3643312"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原创设计师QQ598969553      _3"/>
          <p:cNvCxnSpPr/>
          <p:nvPr/>
        </p:nvCxnSpPr>
        <p:spPr>
          <a:xfrm rot="10800000">
            <a:off x="6038850" y="2386013"/>
            <a:ext cx="2571750" cy="1587"/>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原创设计师QQ598969553      _4"/>
          <p:cNvCxnSpPr/>
          <p:nvPr/>
        </p:nvCxnSpPr>
        <p:spPr>
          <a:xfrm rot="10800000">
            <a:off x="6038850" y="3671888"/>
            <a:ext cx="2571750" cy="1587"/>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p:cNvSpPr/>
          <p:nvPr/>
        </p:nvSpPr>
        <p:spPr>
          <a:xfrm>
            <a:off x="7146925" y="1317625"/>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G</a:t>
            </a:r>
            <a:r>
              <a:rPr lang="en-US" altLang="zh-CN" sz="1400" dirty="0">
                <a:solidFill>
                  <a:schemeClr val="tx1">
                    <a:lumMod val="95000"/>
                    <a:lumOff val="5000"/>
                  </a:schemeClr>
                </a:solidFill>
                <a:latin typeface="+mn-lt"/>
                <a:ea typeface="Open Sans" pitchFamily="34" charset="0"/>
                <a:cs typeface="Open Sans" pitchFamily="34" charset="0"/>
              </a:rPr>
              <a:t>uang Dong</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15" name="原创设计师QQ598969553      _6"/>
          <p:cNvSpPr>
            <a:spLocks noChangeArrowheads="1"/>
          </p:cNvSpPr>
          <p:nvPr/>
        </p:nvSpPr>
        <p:spPr bwMode="auto">
          <a:xfrm>
            <a:off x="7175500" y="1619250"/>
            <a:ext cx="165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60" name="原创设计师QQ598969553      _7"/>
          <p:cNvSpPr>
            <a:spLocks/>
          </p:cNvSpPr>
          <p:nvPr/>
        </p:nvSpPr>
        <p:spPr bwMode="auto">
          <a:xfrm>
            <a:off x="5995988" y="1411288"/>
            <a:ext cx="903287" cy="714375"/>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61" name="原创设计师QQ598969553      _8"/>
          <p:cNvSpPr>
            <a:spLocks/>
          </p:cNvSpPr>
          <p:nvPr/>
        </p:nvSpPr>
        <p:spPr bwMode="auto">
          <a:xfrm>
            <a:off x="6070600" y="2655888"/>
            <a:ext cx="982663" cy="862012"/>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62" name="原创设计师QQ598969553      _9"/>
          <p:cNvSpPr>
            <a:spLocks/>
          </p:cNvSpPr>
          <p:nvPr/>
        </p:nvSpPr>
        <p:spPr bwMode="auto">
          <a:xfrm>
            <a:off x="6091238" y="3851275"/>
            <a:ext cx="855662" cy="992188"/>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63" name="原创设计师QQ598969553      _10"/>
          <p:cNvSpPr/>
          <p:nvPr/>
        </p:nvSpPr>
        <p:spPr>
          <a:xfrm>
            <a:off x="7185025" y="269716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S</a:t>
            </a:r>
            <a:r>
              <a:rPr lang="en-US" altLang="zh-CN" sz="1400" dirty="0">
                <a:solidFill>
                  <a:schemeClr val="tx1">
                    <a:lumMod val="95000"/>
                    <a:lumOff val="5000"/>
                  </a:schemeClr>
                </a:solidFill>
                <a:latin typeface="+mn-lt"/>
                <a:ea typeface="Open Sans" pitchFamily="34" charset="0"/>
                <a:cs typeface="Open Sans" pitchFamily="34" charset="0"/>
              </a:rPr>
              <a:t>i Chuan</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20" name="原创设计师QQ598969553      _11"/>
          <p:cNvSpPr>
            <a:spLocks noChangeArrowheads="1"/>
          </p:cNvSpPr>
          <p:nvPr/>
        </p:nvSpPr>
        <p:spPr bwMode="auto">
          <a:xfrm>
            <a:off x="7213600" y="2998788"/>
            <a:ext cx="1655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65" name="原创设计师QQ598969553      _12"/>
          <p:cNvSpPr/>
          <p:nvPr/>
        </p:nvSpPr>
        <p:spPr>
          <a:xfrm>
            <a:off x="7185025" y="3881438"/>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Z</a:t>
            </a:r>
            <a:r>
              <a:rPr lang="en-US" altLang="zh-CN" sz="1400" dirty="0">
                <a:solidFill>
                  <a:schemeClr val="tx1">
                    <a:lumMod val="95000"/>
                    <a:lumOff val="5000"/>
                  </a:schemeClr>
                </a:solidFill>
                <a:latin typeface="+mn-lt"/>
                <a:ea typeface="Open Sans" pitchFamily="34" charset="0"/>
                <a:cs typeface="Open Sans" pitchFamily="34" charset="0"/>
              </a:rPr>
              <a:t>he Jiang</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22" name="原创设计师QQ598969553      _13"/>
          <p:cNvSpPr>
            <a:spLocks noChangeArrowheads="1"/>
          </p:cNvSpPr>
          <p:nvPr/>
        </p:nvSpPr>
        <p:spPr bwMode="auto">
          <a:xfrm>
            <a:off x="7213600" y="4183063"/>
            <a:ext cx="1655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pic>
        <p:nvPicPr>
          <p:cNvPr id="17423"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slide(fromRight)">
                                      <p:cBhvr>
                                        <p:cTn id="11" dur="500"/>
                                        <p:tgtEl>
                                          <p:spTgt spid="50"/>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slide(from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原创设计师QQ598969553      _1"/>
          <p:cNvGrpSpPr/>
          <p:nvPr/>
        </p:nvGrpSpPr>
        <p:grpSpPr>
          <a:xfrm>
            <a:off x="4891941" y="2407962"/>
            <a:ext cx="328426" cy="864096"/>
            <a:chOff x="2457450" y="777875"/>
            <a:chExt cx="1811338" cy="4765675"/>
          </a:xfrm>
          <a:solidFill>
            <a:schemeClr val="accent3"/>
          </a:solidFill>
        </p:grpSpPr>
        <p:sp>
          <p:nvSpPr>
            <p:cNvPr id="3"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grpSp>
        <p:nvGrpSpPr>
          <p:cNvPr id="5" name="原创设计师QQ598969553      _2"/>
          <p:cNvGrpSpPr/>
          <p:nvPr/>
        </p:nvGrpSpPr>
        <p:grpSpPr>
          <a:xfrm>
            <a:off x="3918871" y="2342768"/>
            <a:ext cx="328426" cy="864096"/>
            <a:chOff x="2457450" y="777875"/>
            <a:chExt cx="1811338" cy="4765675"/>
          </a:xfrm>
          <a:solidFill>
            <a:schemeClr val="accent2"/>
          </a:solidFill>
        </p:grpSpPr>
        <p:sp>
          <p:nvSpPr>
            <p:cNvPr id="6"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8" name="原创设计师QQ598969553      _3"/>
          <p:cNvSpPr/>
          <p:nvPr/>
        </p:nvSpPr>
        <p:spPr bwMode="auto">
          <a:xfrm>
            <a:off x="3162300" y="1841500"/>
            <a:ext cx="2814638" cy="2481263"/>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a:lstStyle/>
          <a:p>
            <a:pPr>
              <a:defRPr/>
            </a:pPr>
            <a:endParaRPr lang="zh-CN" altLang="en-US"/>
          </a:p>
        </p:txBody>
      </p:sp>
      <p:sp>
        <p:nvSpPr>
          <p:cNvPr id="9" name="原创设计师QQ598969553      _4"/>
          <p:cNvSpPr>
            <a:spLocks noChangeArrowheads="1"/>
          </p:cNvSpPr>
          <p:nvPr/>
        </p:nvSpPr>
        <p:spPr bwMode="auto">
          <a:xfrm>
            <a:off x="3348038" y="1736725"/>
            <a:ext cx="433387" cy="43338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a:solidFill>
                  <a:schemeClr val="bg1"/>
                </a:solidFill>
              </a:rPr>
              <a:t>01</a:t>
            </a:r>
            <a:endParaRPr lang="zh-CN" altLang="en-US">
              <a:solidFill>
                <a:schemeClr val="bg1"/>
              </a:solidFill>
            </a:endParaRPr>
          </a:p>
        </p:txBody>
      </p:sp>
      <p:sp>
        <p:nvSpPr>
          <p:cNvPr id="10" name="原创设计师QQ598969553      _5"/>
          <p:cNvSpPr>
            <a:spLocks noChangeArrowheads="1"/>
          </p:cNvSpPr>
          <p:nvPr/>
        </p:nvSpPr>
        <p:spPr bwMode="auto">
          <a:xfrm>
            <a:off x="2944813" y="2606675"/>
            <a:ext cx="433387" cy="4349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a:solidFill>
                  <a:schemeClr val="bg1"/>
                </a:solidFill>
              </a:rPr>
              <a:t>02</a:t>
            </a:r>
            <a:endParaRPr lang="zh-CN" altLang="en-US">
              <a:solidFill>
                <a:schemeClr val="bg1"/>
              </a:solidFill>
            </a:endParaRPr>
          </a:p>
        </p:txBody>
      </p:sp>
      <p:sp>
        <p:nvSpPr>
          <p:cNvPr id="11" name="原创设计师QQ598969553      _6"/>
          <p:cNvSpPr>
            <a:spLocks noChangeArrowheads="1"/>
          </p:cNvSpPr>
          <p:nvPr/>
        </p:nvSpPr>
        <p:spPr bwMode="auto">
          <a:xfrm>
            <a:off x="3238500" y="3494088"/>
            <a:ext cx="434975" cy="433387"/>
          </a:xfrm>
          <a:prstGeom prst="ellipse">
            <a:avLst/>
          </a:prstGeom>
          <a:solidFill>
            <a:schemeClr val="accent3"/>
          </a:solidFill>
          <a:ln>
            <a:noFill/>
          </a:ln>
        </p:spPr>
        <p:txBody>
          <a:bodyPr lIns="0" tIns="0" rIns="0" bIns="0"/>
          <a:lstStyle/>
          <a:p>
            <a:pPr algn="ctr">
              <a:defRPr/>
            </a:pPr>
            <a:r>
              <a:rPr lang="en-US" altLang="zh-CN" dirty="0">
                <a:solidFill>
                  <a:schemeClr val="bg1"/>
                </a:solidFill>
              </a:rPr>
              <a:t>03</a:t>
            </a:r>
            <a:endParaRPr lang="zh-CN" altLang="en-US" dirty="0">
              <a:solidFill>
                <a:schemeClr val="bg1"/>
              </a:solidFill>
            </a:endParaRPr>
          </a:p>
        </p:txBody>
      </p:sp>
      <p:sp>
        <p:nvSpPr>
          <p:cNvPr id="12" name="原创设计师QQ598969553      _7"/>
          <p:cNvSpPr>
            <a:spLocks noChangeArrowheads="1"/>
          </p:cNvSpPr>
          <p:nvPr/>
        </p:nvSpPr>
        <p:spPr bwMode="auto">
          <a:xfrm>
            <a:off x="5330825" y="1736725"/>
            <a:ext cx="436563" cy="433388"/>
          </a:xfrm>
          <a:prstGeom prst="ellipse">
            <a:avLst/>
          </a:prstGeom>
          <a:solidFill>
            <a:schemeClr val="accent4"/>
          </a:solidFill>
          <a:ln>
            <a:noFill/>
          </a:ln>
        </p:spPr>
        <p:txBody>
          <a:bodyPr lIns="0" tIns="0" rIns="0" bIns="0"/>
          <a:lstStyle/>
          <a:p>
            <a:pPr algn="ctr">
              <a:defRPr/>
            </a:pPr>
            <a:r>
              <a:rPr lang="en-US" altLang="zh-CN" dirty="0">
                <a:solidFill>
                  <a:schemeClr val="bg1"/>
                </a:solidFill>
              </a:rPr>
              <a:t>04</a:t>
            </a:r>
            <a:endParaRPr lang="zh-CN" altLang="en-US" dirty="0">
              <a:solidFill>
                <a:schemeClr val="bg1"/>
              </a:solidFill>
            </a:endParaRPr>
          </a:p>
        </p:txBody>
      </p:sp>
      <p:sp>
        <p:nvSpPr>
          <p:cNvPr id="13" name="原创设计师QQ598969553      _8"/>
          <p:cNvSpPr>
            <a:spLocks noChangeArrowheads="1"/>
          </p:cNvSpPr>
          <p:nvPr/>
        </p:nvSpPr>
        <p:spPr bwMode="auto">
          <a:xfrm>
            <a:off x="5759450" y="2606675"/>
            <a:ext cx="436563" cy="434975"/>
          </a:xfrm>
          <a:prstGeom prst="ellipse">
            <a:avLst/>
          </a:prstGeom>
          <a:solidFill>
            <a:schemeClr val="accent5"/>
          </a:solidFill>
          <a:ln>
            <a:noFill/>
          </a:ln>
        </p:spPr>
        <p:txBody>
          <a:bodyPr lIns="0" tIns="0" rIns="0" bIns="0"/>
          <a:lstStyle/>
          <a:p>
            <a:pPr algn="ctr">
              <a:defRPr/>
            </a:pPr>
            <a:r>
              <a:rPr lang="en-US" altLang="zh-CN" dirty="0">
                <a:solidFill>
                  <a:schemeClr val="bg1"/>
                </a:solidFill>
              </a:rPr>
              <a:t>05</a:t>
            </a:r>
            <a:endParaRPr lang="zh-CN" altLang="en-US" dirty="0">
              <a:solidFill>
                <a:schemeClr val="bg1"/>
              </a:solidFill>
            </a:endParaRPr>
          </a:p>
        </p:txBody>
      </p:sp>
      <p:sp>
        <p:nvSpPr>
          <p:cNvPr id="14" name="原创设计师QQ598969553      _9"/>
          <p:cNvSpPr>
            <a:spLocks noChangeArrowheads="1"/>
          </p:cNvSpPr>
          <p:nvPr/>
        </p:nvSpPr>
        <p:spPr bwMode="auto">
          <a:xfrm>
            <a:off x="5467350" y="3494088"/>
            <a:ext cx="434975" cy="433387"/>
          </a:xfrm>
          <a:prstGeom prst="ellipse">
            <a:avLst/>
          </a:prstGeom>
          <a:solidFill>
            <a:schemeClr val="accent6"/>
          </a:solidFill>
          <a:ln>
            <a:noFill/>
          </a:ln>
        </p:spPr>
        <p:txBody>
          <a:bodyPr lIns="0" tIns="0" rIns="0" bIns="0"/>
          <a:lstStyle/>
          <a:p>
            <a:pPr algn="ctr">
              <a:defRPr/>
            </a:pPr>
            <a:r>
              <a:rPr lang="en-US" altLang="zh-CN" dirty="0">
                <a:solidFill>
                  <a:schemeClr val="bg1"/>
                </a:solidFill>
              </a:rPr>
              <a:t>06</a:t>
            </a:r>
            <a:endParaRPr lang="zh-CN" altLang="en-US" dirty="0">
              <a:solidFill>
                <a:schemeClr val="bg1"/>
              </a:solidFill>
            </a:endParaRPr>
          </a:p>
        </p:txBody>
      </p:sp>
      <p:sp>
        <p:nvSpPr>
          <p:cNvPr id="15" name="原创设计师QQ598969553      _10"/>
          <p:cNvSpPr>
            <a:spLocks noChangeArrowheads="1"/>
          </p:cNvSpPr>
          <p:nvPr/>
        </p:nvSpPr>
        <p:spPr bwMode="auto">
          <a:xfrm>
            <a:off x="5976938" y="1619250"/>
            <a:ext cx="23002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6" name="原创设计师QQ598969553      _11"/>
          <p:cNvSpPr>
            <a:spLocks noChangeArrowheads="1"/>
          </p:cNvSpPr>
          <p:nvPr/>
        </p:nvSpPr>
        <p:spPr bwMode="auto">
          <a:xfrm>
            <a:off x="6372225" y="2490788"/>
            <a:ext cx="2298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7" name="原创设计师QQ598969553      _12"/>
          <p:cNvSpPr>
            <a:spLocks noChangeArrowheads="1"/>
          </p:cNvSpPr>
          <p:nvPr/>
        </p:nvSpPr>
        <p:spPr bwMode="auto">
          <a:xfrm>
            <a:off x="6130925" y="3378200"/>
            <a:ext cx="23002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8" name="原创设计师QQ598969553      _13"/>
          <p:cNvSpPr>
            <a:spLocks noChangeArrowheads="1"/>
          </p:cNvSpPr>
          <p:nvPr/>
        </p:nvSpPr>
        <p:spPr bwMode="auto">
          <a:xfrm>
            <a:off x="749300" y="1619250"/>
            <a:ext cx="23987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9" name="原创设计师QQ598969553      _14"/>
          <p:cNvSpPr>
            <a:spLocks noChangeArrowheads="1"/>
          </p:cNvSpPr>
          <p:nvPr/>
        </p:nvSpPr>
        <p:spPr bwMode="auto">
          <a:xfrm>
            <a:off x="352425" y="2490788"/>
            <a:ext cx="23987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0" name="原创设计师QQ598969553      _15"/>
          <p:cNvSpPr>
            <a:spLocks noChangeArrowheads="1"/>
          </p:cNvSpPr>
          <p:nvPr/>
        </p:nvSpPr>
        <p:spPr bwMode="auto">
          <a:xfrm>
            <a:off x="620713" y="3376613"/>
            <a:ext cx="24003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defRPr/>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defRPr/>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原创设计师QQ598969553      _16"/>
          <p:cNvSpPr>
            <a:spLocks noChangeArrowheads="1"/>
          </p:cNvSpPr>
          <p:nvPr/>
        </p:nvSpPr>
        <p:spPr bwMode="auto">
          <a:xfrm>
            <a:off x="4344988" y="3038475"/>
            <a:ext cx="449262" cy="458788"/>
          </a:xfrm>
          <a:prstGeom prst="rect">
            <a:avLst/>
          </a:prstGeom>
          <a:solidFill>
            <a:schemeClr val="bg1">
              <a:lumMod val="50000"/>
            </a:schemeClr>
          </a:solidFill>
          <a:ln>
            <a:noFill/>
          </a:ln>
        </p:spPr>
        <p:txBody>
          <a:bodyPr lIns="0" tIns="0" rIns="0" bIns="0" anchor="ctr"/>
          <a:lstStyle/>
          <a:p>
            <a:pPr algn="ctr">
              <a:defRPr/>
            </a:pPr>
            <a:r>
              <a:rPr lang="en-US" altLang="zh-CN" sz="1400" b="1" dirty="0">
                <a:solidFill>
                  <a:schemeClr val="bg1"/>
                </a:solidFill>
              </a:rPr>
              <a:t>1</a:t>
            </a:r>
            <a:endParaRPr lang="zh-CN" altLang="en-US" sz="1400" b="1" dirty="0">
              <a:solidFill>
                <a:schemeClr val="bg1"/>
              </a:solidFill>
            </a:endParaRPr>
          </a:p>
        </p:txBody>
      </p:sp>
      <p:sp>
        <p:nvSpPr>
          <p:cNvPr id="22" name="原创设计师QQ598969553      _17"/>
          <p:cNvSpPr>
            <a:spLocks noChangeArrowheads="1"/>
          </p:cNvSpPr>
          <p:nvPr/>
        </p:nvSpPr>
        <p:spPr bwMode="auto">
          <a:xfrm>
            <a:off x="3859213" y="3224213"/>
            <a:ext cx="447675" cy="273050"/>
          </a:xfrm>
          <a:prstGeom prst="rect">
            <a:avLst/>
          </a:prstGeom>
          <a:solidFill>
            <a:schemeClr val="bg1">
              <a:lumMod val="50000"/>
            </a:schemeClr>
          </a:solidFill>
          <a:ln>
            <a:noFill/>
          </a:ln>
        </p:spPr>
        <p:txBody>
          <a:bodyPr lIns="0" tIns="0" rIns="0" bIns="0" anchor="ctr"/>
          <a:lstStyle/>
          <a:p>
            <a:pPr algn="ctr">
              <a:defRPr/>
            </a:pPr>
            <a:r>
              <a:rPr lang="en-US" altLang="zh-CN" sz="1100" b="1" dirty="0">
                <a:solidFill>
                  <a:schemeClr val="bg1"/>
                </a:solidFill>
              </a:rPr>
              <a:t>2</a:t>
            </a:r>
            <a:endParaRPr lang="zh-CN" altLang="en-US" sz="1100" b="1" dirty="0">
              <a:solidFill>
                <a:schemeClr val="bg1"/>
              </a:solidFill>
            </a:endParaRPr>
          </a:p>
        </p:txBody>
      </p:sp>
      <p:sp>
        <p:nvSpPr>
          <p:cNvPr id="23" name="原创设计师QQ598969553      _18"/>
          <p:cNvSpPr>
            <a:spLocks noChangeArrowheads="1"/>
          </p:cNvSpPr>
          <p:nvPr/>
        </p:nvSpPr>
        <p:spPr bwMode="auto">
          <a:xfrm>
            <a:off x="4832350" y="3289300"/>
            <a:ext cx="447675" cy="206375"/>
          </a:xfrm>
          <a:prstGeom prst="rect">
            <a:avLst/>
          </a:prstGeom>
          <a:solidFill>
            <a:schemeClr val="bg1">
              <a:lumMod val="50000"/>
            </a:schemeClr>
          </a:solidFill>
          <a:ln>
            <a:noFill/>
          </a:ln>
        </p:spPr>
        <p:txBody>
          <a:bodyPr lIns="0" tIns="0" rIns="0" bIns="0" anchor="ctr"/>
          <a:lstStyle/>
          <a:p>
            <a:pPr algn="ctr">
              <a:defRPr/>
            </a:pPr>
            <a:r>
              <a:rPr lang="en-US" altLang="zh-CN" sz="1100" b="1" dirty="0">
                <a:solidFill>
                  <a:schemeClr val="bg1"/>
                </a:solidFill>
              </a:rPr>
              <a:t>3</a:t>
            </a:r>
            <a:endParaRPr lang="zh-CN" altLang="en-US" sz="1100" b="1" dirty="0">
              <a:solidFill>
                <a:schemeClr val="bg1"/>
              </a:solidFill>
            </a:endParaRPr>
          </a:p>
        </p:txBody>
      </p:sp>
      <p:grpSp>
        <p:nvGrpSpPr>
          <p:cNvPr id="24" name="原创设计师QQ598969553      _19"/>
          <p:cNvGrpSpPr/>
          <p:nvPr/>
        </p:nvGrpSpPr>
        <p:grpSpPr>
          <a:xfrm>
            <a:off x="4248788" y="2136658"/>
            <a:ext cx="641662" cy="843198"/>
            <a:chOff x="4225925" y="1973263"/>
            <a:chExt cx="687388" cy="903287"/>
          </a:xfrm>
          <a:solidFill>
            <a:schemeClr val="accent1"/>
          </a:solidFill>
        </p:grpSpPr>
        <p:sp>
          <p:nvSpPr>
            <p:cNvPr id="25" name="Oval 12"/>
            <p:cNvSpPr>
              <a:spLocks noChangeArrowheads="1"/>
            </p:cNvSpPr>
            <p:nvPr/>
          </p:nvSpPr>
          <p:spPr bwMode="auto">
            <a:xfrm>
              <a:off x="4500563" y="1989138"/>
              <a:ext cx="138113" cy="1349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26" name="Freeform 13"/>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grpFill/>
            <a:ln>
              <a:noFill/>
            </a:ln>
          </p:spPr>
          <p:txBody>
            <a:bodyPr/>
            <a:lstStyle/>
            <a:p>
              <a:pPr>
                <a:defRPr/>
              </a:pPr>
              <a:endParaRPr lang="zh-CN" altLang="en-US"/>
            </a:p>
          </p:txBody>
        </p:sp>
      </p:grpSp>
      <p:pic>
        <p:nvPicPr>
          <p:cNvPr id="1947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7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9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anim calcmode="lin" valueType="num">
                                      <p:cBhvr>
                                        <p:cTn id="28" dur="500" fill="hold"/>
                                        <p:tgtEl>
                                          <p:spTgt spid="23"/>
                                        </p:tgtEl>
                                        <p:attrNameLst>
                                          <p:attrName>ppt_x</p:attrName>
                                        </p:attrNameLst>
                                      </p:cBhvr>
                                      <p:tavLst>
                                        <p:tav tm="0">
                                          <p:val>
                                            <p:strVal val="#ppt_x"/>
                                          </p:val>
                                        </p:tav>
                                        <p:tav tm="100000">
                                          <p:val>
                                            <p:strVal val="#ppt_x"/>
                                          </p:val>
                                        </p:tav>
                                      </p:tavLst>
                                    </p:anim>
                                    <p:anim calcmode="lin" valueType="num">
                                      <p:cBhvr>
                                        <p:cTn id="29" dur="5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9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anim calcmode="lin" valueType="num">
                                      <p:cBhvr>
                                        <p:cTn id="33" dur="500" fill="hold"/>
                                        <p:tgtEl>
                                          <p:spTgt spid="2"/>
                                        </p:tgtEl>
                                        <p:attrNameLst>
                                          <p:attrName>ppt_x</p:attrName>
                                        </p:attrNameLst>
                                      </p:cBhvr>
                                      <p:tavLst>
                                        <p:tav tm="0">
                                          <p:val>
                                            <p:strVal val="#ppt_x"/>
                                          </p:val>
                                        </p:tav>
                                        <p:tav tm="100000">
                                          <p:val>
                                            <p:strVal val="#ppt_x"/>
                                          </p:val>
                                        </p:tav>
                                      </p:tavLst>
                                    </p:anim>
                                    <p:anim calcmode="lin" valueType="num">
                                      <p:cBhvr>
                                        <p:cTn id="34" dur="500" fill="hold"/>
                                        <p:tgtEl>
                                          <p:spTgt spid="2"/>
                                        </p:tgtEl>
                                        <p:attrNameLst>
                                          <p:attrName>ppt_y</p:attrName>
                                        </p:attrNameLst>
                                      </p:cBhvr>
                                      <p:tavLst>
                                        <p:tav tm="0">
                                          <p:val>
                                            <p:strVal val="#ppt_y-.1"/>
                                          </p:val>
                                        </p:tav>
                                        <p:tav tm="100000">
                                          <p:val>
                                            <p:strVal val="#ppt_y"/>
                                          </p:val>
                                        </p:tav>
                                      </p:tavLst>
                                    </p:anim>
                                  </p:childTnLst>
                                </p:cTn>
                              </p:par>
                              <p:par>
                                <p:cTn id="35" presetID="21" presetClass="entr" presetSubtype="1" fill="hold" nodeType="withEffect">
                                  <p:stCondLst>
                                    <p:cond delay="1500"/>
                                  </p:stCondLst>
                                  <p:childTnLst>
                                    <p:set>
                                      <p:cBhvr>
                                        <p:cTn id="36" dur="1" fill="hold">
                                          <p:stCondLst>
                                            <p:cond delay="0"/>
                                          </p:stCondLst>
                                        </p:cTn>
                                        <p:tgtEl>
                                          <p:spTgt spid="8"/>
                                        </p:tgtEl>
                                        <p:attrNameLst>
                                          <p:attrName>style.visibility</p:attrName>
                                        </p:attrNameLst>
                                      </p:cBhvr>
                                      <p:to>
                                        <p:strVal val="visible"/>
                                      </p:to>
                                    </p:set>
                                    <p:animEffect transition="in" filter="wheel(1)">
                                      <p:cBhvr>
                                        <p:cTn id="37" dur="500"/>
                                        <p:tgtEl>
                                          <p:spTgt spid="8"/>
                                        </p:tgtEl>
                                      </p:cBhvr>
                                    </p:animEffect>
                                  </p:childTnLst>
                                </p:cTn>
                              </p:par>
                              <p:par>
                                <p:cTn id="38" presetID="53" presetClass="entr" presetSubtype="16" fill="hold" grpId="0" nodeType="withEffect">
                                  <p:stCondLst>
                                    <p:cond delay="19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2" presetClass="entr" presetSubtype="8" fill="hold" grpId="0" nodeType="withEffect">
                                  <p:stCondLst>
                                    <p:cond delay="24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24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par>
                                <p:cTn id="52" presetID="2" presetClass="entr" presetSubtype="8" fill="hold" grpId="0" nodeType="withEffect">
                                  <p:stCondLst>
                                    <p:cond delay="29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0-#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9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par>
                                <p:cTn id="61" presetID="2" presetClass="entr" presetSubtype="8" fill="hold" grpId="0" nodeType="withEffect">
                                  <p:stCondLst>
                                    <p:cond delay="340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340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Effect transition="in" filter="fade">
                                      <p:cBhvr>
                                        <p:cTn id="69" dur="500"/>
                                        <p:tgtEl>
                                          <p:spTgt spid="12"/>
                                        </p:tgtEl>
                                      </p:cBhvr>
                                    </p:animEffect>
                                  </p:childTnLst>
                                </p:cTn>
                              </p:par>
                              <p:par>
                                <p:cTn id="70" presetID="2" presetClass="entr" presetSubtype="2" fill="hold" grpId="0" nodeType="withEffect">
                                  <p:stCondLst>
                                    <p:cond delay="39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1+#ppt_w/2"/>
                                          </p:val>
                                        </p:tav>
                                        <p:tav tm="100000">
                                          <p:val>
                                            <p:strVal val="#ppt_x"/>
                                          </p:val>
                                        </p:tav>
                                      </p:tavLst>
                                    </p:anim>
                                    <p:anim calcmode="lin" valueType="num">
                                      <p:cBhvr additive="base">
                                        <p:cTn id="73" dur="500" fill="hold"/>
                                        <p:tgtEl>
                                          <p:spTgt spid="15"/>
                                        </p:tgtEl>
                                        <p:attrNameLst>
                                          <p:attrName>ppt_y</p:attrName>
                                        </p:attrNameLst>
                                      </p:cBhvr>
                                      <p:tavLst>
                                        <p:tav tm="0">
                                          <p:val>
                                            <p:strVal val="#ppt_y"/>
                                          </p:val>
                                        </p:tav>
                                        <p:tav tm="100000">
                                          <p:val>
                                            <p:strVal val="#ppt_y"/>
                                          </p:val>
                                        </p:tav>
                                      </p:tavLst>
                                    </p:anim>
                                  </p:childTnLst>
                                </p:cTn>
                              </p:par>
                              <p:par>
                                <p:cTn id="74" presetID="53" presetClass="entr" presetSubtype="16" fill="hold" grpId="0" nodeType="withEffect">
                                  <p:stCondLst>
                                    <p:cond delay="390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2" presetClass="entr" presetSubtype="2" fill="hold" grpId="0" nodeType="withEffect">
                                  <p:stCondLst>
                                    <p:cond delay="440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1+#ppt_w/2"/>
                                          </p:val>
                                        </p:tav>
                                        <p:tav tm="100000">
                                          <p:val>
                                            <p:strVal val="#ppt_x"/>
                                          </p:val>
                                        </p:tav>
                                      </p:tavLst>
                                    </p:anim>
                                    <p:anim calcmode="lin" valueType="num">
                                      <p:cBhvr additive="base">
                                        <p:cTn id="82" dur="500" fill="hold"/>
                                        <p:tgtEl>
                                          <p:spTgt spid="16"/>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440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Effect transition="in" filter="fade">
                                      <p:cBhvr>
                                        <p:cTn id="87" dur="500"/>
                                        <p:tgtEl>
                                          <p:spTgt spid="14"/>
                                        </p:tgtEl>
                                      </p:cBhvr>
                                    </p:animEffect>
                                  </p:childTnLst>
                                </p:cTn>
                              </p:par>
                              <p:par>
                                <p:cTn id="88" presetID="2" presetClass="entr" presetSubtype="2" fill="hold" grpId="0" nodeType="withEffect">
                                  <p:stCondLst>
                                    <p:cond delay="4900"/>
                                  </p:stCondLst>
                                  <p:childTnLst>
                                    <p:set>
                                      <p:cBhvr>
                                        <p:cTn id="89" dur="1" fill="hold">
                                          <p:stCondLst>
                                            <p:cond delay="0"/>
                                          </p:stCondLst>
                                        </p:cTn>
                                        <p:tgtEl>
                                          <p:spTgt spid="17"/>
                                        </p:tgtEl>
                                        <p:attrNameLst>
                                          <p:attrName>style.visibility</p:attrName>
                                        </p:attrNameLst>
                                      </p:cBhvr>
                                      <p:to>
                                        <p:strVal val="visible"/>
                                      </p:to>
                                    </p:set>
                                    <p:anim calcmode="lin" valueType="num">
                                      <p:cBhvr additive="base">
                                        <p:cTn id="90" dur="500" fill="hold"/>
                                        <p:tgtEl>
                                          <p:spTgt spid="17"/>
                                        </p:tgtEl>
                                        <p:attrNameLst>
                                          <p:attrName>ppt_x</p:attrName>
                                        </p:attrNameLst>
                                      </p:cBhvr>
                                      <p:tavLst>
                                        <p:tav tm="0">
                                          <p:val>
                                            <p:strVal val="1+#ppt_w/2"/>
                                          </p:val>
                                        </p:tav>
                                        <p:tav tm="100000">
                                          <p:val>
                                            <p:strVal val="#ppt_x"/>
                                          </p:val>
                                        </p:tav>
                                      </p:tavLst>
                                    </p:anim>
                                    <p:anim calcmode="lin" valueType="num">
                                      <p:cBhvr additive="base">
                                        <p:cTn id="9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原创设计师QQ598969553      _1"/>
          <p:cNvCxnSpPr/>
          <p:nvPr/>
        </p:nvCxnSpPr>
        <p:spPr>
          <a:xfrm rot="5400000">
            <a:off x="1071562" y="2928938"/>
            <a:ext cx="2716213"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原创设计师QQ598969553      _2"/>
          <p:cNvCxnSpPr/>
          <p:nvPr/>
        </p:nvCxnSpPr>
        <p:spPr>
          <a:xfrm rot="5400000">
            <a:off x="3286125" y="2928938"/>
            <a:ext cx="2716213" cy="158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原创设计师QQ598969553      _3"/>
          <p:cNvCxnSpPr/>
          <p:nvPr/>
        </p:nvCxnSpPr>
        <p:spPr>
          <a:xfrm rot="5400000">
            <a:off x="5500687" y="2928938"/>
            <a:ext cx="2716213"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3" name="原创设计师QQ598969553      _4"/>
          <p:cNvSpPr>
            <a:spLocks/>
          </p:cNvSpPr>
          <p:nvPr/>
        </p:nvSpPr>
        <p:spPr bwMode="auto">
          <a:xfrm>
            <a:off x="409575" y="1352550"/>
            <a:ext cx="1455738" cy="1474788"/>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chemeClr val="accent3"/>
          </a:solidFill>
          <a:ln>
            <a:noFill/>
          </a:ln>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164" name="原创设计师QQ598969553      _5"/>
          <p:cNvSpPr>
            <a:spLocks/>
          </p:cNvSpPr>
          <p:nvPr/>
        </p:nvSpPr>
        <p:spPr bwMode="auto">
          <a:xfrm>
            <a:off x="2684463" y="1603375"/>
            <a:ext cx="1584325" cy="1223963"/>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165" name="原创设计师QQ598969553      _6"/>
          <p:cNvSpPr>
            <a:spLocks/>
          </p:cNvSpPr>
          <p:nvPr/>
        </p:nvSpPr>
        <p:spPr bwMode="auto">
          <a:xfrm>
            <a:off x="4953000" y="1660525"/>
            <a:ext cx="1666875" cy="10445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sp>
        <p:nvSpPr>
          <p:cNvPr id="167" name="原创设计师QQ598969553      _7"/>
          <p:cNvSpPr>
            <a:spLocks/>
          </p:cNvSpPr>
          <p:nvPr/>
        </p:nvSpPr>
        <p:spPr bwMode="auto">
          <a:xfrm>
            <a:off x="7286625" y="1430338"/>
            <a:ext cx="1209675" cy="1397000"/>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4"/>
          </a:solidFill>
          <a:ln>
            <a:noFill/>
          </a:ln>
          <a:ex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grpSp>
        <p:nvGrpSpPr>
          <p:cNvPr id="21513" name="原创设计师QQ598969553      _8"/>
          <p:cNvGrpSpPr>
            <a:grpSpLocks/>
          </p:cNvGrpSpPr>
          <p:nvPr/>
        </p:nvGrpSpPr>
        <p:grpSpPr bwMode="auto">
          <a:xfrm>
            <a:off x="179388" y="3048000"/>
            <a:ext cx="1447800" cy="269875"/>
            <a:chOff x="928662" y="3910468"/>
            <a:chExt cx="2028878" cy="377842"/>
          </a:xfrm>
        </p:grpSpPr>
        <p:grpSp>
          <p:nvGrpSpPr>
            <p:cNvPr id="169" name="Group 299"/>
            <p:cNvGrpSpPr/>
            <p:nvPr/>
          </p:nvGrpSpPr>
          <p:grpSpPr>
            <a:xfrm>
              <a:off x="928662" y="3910468"/>
              <a:ext cx="148552" cy="377842"/>
              <a:chOff x="6141009" y="3540977"/>
              <a:chExt cx="85046" cy="216315"/>
            </a:xfrm>
            <a:solidFill>
              <a:schemeClr val="accent3"/>
            </a:solidFill>
          </p:grpSpPr>
          <p:sp>
            <p:nvSpPr>
              <p:cNvPr id="19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0" name="Group 299"/>
            <p:cNvGrpSpPr/>
            <p:nvPr/>
          </p:nvGrpSpPr>
          <p:grpSpPr>
            <a:xfrm>
              <a:off x="1137587" y="3910468"/>
              <a:ext cx="148552" cy="377842"/>
              <a:chOff x="6141009" y="3540977"/>
              <a:chExt cx="85046" cy="216315"/>
            </a:xfrm>
            <a:solidFill>
              <a:schemeClr val="accent3"/>
            </a:solidFill>
          </p:grpSpPr>
          <p:sp>
            <p:nvSpPr>
              <p:cNvPr id="19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1" name="Group 299"/>
            <p:cNvGrpSpPr/>
            <p:nvPr/>
          </p:nvGrpSpPr>
          <p:grpSpPr>
            <a:xfrm>
              <a:off x="1346512" y="3910468"/>
              <a:ext cx="148552" cy="377842"/>
              <a:chOff x="6141009" y="3540977"/>
              <a:chExt cx="85046" cy="216315"/>
            </a:xfrm>
            <a:solidFill>
              <a:schemeClr val="accent3"/>
            </a:solidFill>
          </p:grpSpPr>
          <p:sp>
            <p:nvSpPr>
              <p:cNvPr id="19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2" name="Group 299"/>
            <p:cNvGrpSpPr/>
            <p:nvPr/>
          </p:nvGrpSpPr>
          <p:grpSpPr>
            <a:xfrm>
              <a:off x="1555437" y="3910468"/>
              <a:ext cx="148552" cy="377842"/>
              <a:chOff x="6141009" y="3540977"/>
              <a:chExt cx="85046" cy="216315"/>
            </a:xfrm>
            <a:solidFill>
              <a:schemeClr val="accent3"/>
            </a:solidFill>
          </p:grpSpPr>
          <p:sp>
            <p:nvSpPr>
              <p:cNvPr id="19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3" name="Group 299"/>
            <p:cNvGrpSpPr/>
            <p:nvPr/>
          </p:nvGrpSpPr>
          <p:grpSpPr>
            <a:xfrm>
              <a:off x="1764362" y="3910468"/>
              <a:ext cx="148552" cy="377842"/>
              <a:chOff x="6141009" y="3540977"/>
              <a:chExt cx="85046" cy="216315"/>
            </a:xfrm>
            <a:solidFill>
              <a:schemeClr val="accent3"/>
            </a:solidFill>
          </p:grpSpPr>
          <p:sp>
            <p:nvSpPr>
              <p:cNvPr id="18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4" name="Group 299"/>
            <p:cNvGrpSpPr/>
            <p:nvPr/>
          </p:nvGrpSpPr>
          <p:grpSpPr>
            <a:xfrm>
              <a:off x="1973287" y="3910468"/>
              <a:ext cx="148552" cy="377842"/>
              <a:chOff x="6141009" y="3540977"/>
              <a:chExt cx="85046" cy="216315"/>
            </a:xfrm>
            <a:solidFill>
              <a:schemeClr val="accent3"/>
            </a:solidFill>
          </p:grpSpPr>
          <p:sp>
            <p:nvSpPr>
              <p:cNvPr id="18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5" name="Group 299"/>
            <p:cNvGrpSpPr/>
            <p:nvPr/>
          </p:nvGrpSpPr>
          <p:grpSpPr>
            <a:xfrm>
              <a:off x="2182212" y="3910468"/>
              <a:ext cx="148552" cy="377842"/>
              <a:chOff x="6141009" y="3540977"/>
              <a:chExt cx="85046" cy="216315"/>
            </a:xfrm>
            <a:solidFill>
              <a:schemeClr val="accent3"/>
            </a:solidFill>
          </p:grpSpPr>
          <p:sp>
            <p:nvSpPr>
              <p:cNvPr id="18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6" name="Group 299"/>
            <p:cNvGrpSpPr/>
            <p:nvPr/>
          </p:nvGrpSpPr>
          <p:grpSpPr>
            <a:xfrm>
              <a:off x="2391137" y="3910468"/>
              <a:ext cx="148552" cy="377842"/>
              <a:chOff x="6141009" y="3540977"/>
              <a:chExt cx="85046" cy="216315"/>
            </a:xfrm>
            <a:solidFill>
              <a:schemeClr val="accent3"/>
            </a:solidFill>
          </p:grpSpPr>
          <p:sp>
            <p:nvSpPr>
              <p:cNvPr id="18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7" name="Group 299"/>
            <p:cNvGrpSpPr/>
            <p:nvPr/>
          </p:nvGrpSpPr>
          <p:grpSpPr>
            <a:xfrm>
              <a:off x="2600062" y="3910468"/>
              <a:ext cx="148552" cy="377842"/>
              <a:chOff x="6141009" y="3540977"/>
              <a:chExt cx="85046" cy="216315"/>
            </a:xfrm>
            <a:solidFill>
              <a:schemeClr val="accent3"/>
            </a:solidFill>
          </p:grpSpPr>
          <p:sp>
            <p:nvSpPr>
              <p:cNvPr id="18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178" name="Group 299"/>
            <p:cNvGrpSpPr/>
            <p:nvPr/>
          </p:nvGrpSpPr>
          <p:grpSpPr>
            <a:xfrm>
              <a:off x="2808988" y="3910468"/>
              <a:ext cx="148552" cy="377842"/>
              <a:chOff x="6141009" y="3540977"/>
              <a:chExt cx="85046" cy="216315"/>
            </a:xfrm>
            <a:solidFill>
              <a:schemeClr val="bg1">
                <a:lumMod val="85000"/>
              </a:schemeClr>
            </a:solidFill>
          </p:grpSpPr>
          <p:sp>
            <p:nvSpPr>
              <p:cNvPr id="17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sp>
        <p:nvSpPr>
          <p:cNvPr id="199" name="原创设计师QQ598969553      _9"/>
          <p:cNvSpPr/>
          <p:nvPr/>
        </p:nvSpPr>
        <p:spPr>
          <a:xfrm>
            <a:off x="1739900" y="3033713"/>
            <a:ext cx="523875"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90%</a:t>
            </a:r>
          </a:p>
        </p:txBody>
      </p:sp>
      <p:grpSp>
        <p:nvGrpSpPr>
          <p:cNvPr id="200" name="原创设计师QQ598969553      _10"/>
          <p:cNvGrpSpPr/>
          <p:nvPr/>
        </p:nvGrpSpPr>
        <p:grpSpPr>
          <a:xfrm>
            <a:off x="2532597" y="3057582"/>
            <a:ext cx="1447393" cy="269551"/>
            <a:chOff x="928662" y="3910468"/>
            <a:chExt cx="2028878" cy="377842"/>
          </a:xfrm>
          <a:solidFill>
            <a:schemeClr val="accent2"/>
          </a:solidFill>
        </p:grpSpPr>
        <p:grpSp>
          <p:nvGrpSpPr>
            <p:cNvPr id="201" name="Group 299"/>
            <p:cNvGrpSpPr/>
            <p:nvPr/>
          </p:nvGrpSpPr>
          <p:grpSpPr>
            <a:xfrm>
              <a:off x="928662" y="3910468"/>
              <a:ext cx="148552" cy="377842"/>
              <a:chOff x="6141009" y="3540977"/>
              <a:chExt cx="85046" cy="216315"/>
            </a:xfrm>
            <a:grpFill/>
          </p:grpSpPr>
          <p:sp>
            <p:nvSpPr>
              <p:cNvPr id="22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3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2" name="Group 299"/>
            <p:cNvGrpSpPr/>
            <p:nvPr/>
          </p:nvGrpSpPr>
          <p:grpSpPr>
            <a:xfrm>
              <a:off x="1137587" y="3910468"/>
              <a:ext cx="148552" cy="377842"/>
              <a:chOff x="6141009" y="3540977"/>
              <a:chExt cx="85046" cy="216315"/>
            </a:xfrm>
            <a:grpFill/>
          </p:grpSpPr>
          <p:sp>
            <p:nvSpPr>
              <p:cNvPr id="22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3" name="Group 299"/>
            <p:cNvGrpSpPr/>
            <p:nvPr/>
          </p:nvGrpSpPr>
          <p:grpSpPr>
            <a:xfrm>
              <a:off x="1346512" y="3910468"/>
              <a:ext cx="148552" cy="377842"/>
              <a:chOff x="6141009" y="3540977"/>
              <a:chExt cx="85046" cy="216315"/>
            </a:xfrm>
            <a:grpFill/>
          </p:grpSpPr>
          <p:sp>
            <p:nvSpPr>
              <p:cNvPr id="22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4" name="Group 299"/>
            <p:cNvGrpSpPr/>
            <p:nvPr/>
          </p:nvGrpSpPr>
          <p:grpSpPr>
            <a:xfrm>
              <a:off x="1555437" y="3910468"/>
              <a:ext cx="148552" cy="377842"/>
              <a:chOff x="6141009" y="3540977"/>
              <a:chExt cx="85046" cy="216315"/>
            </a:xfrm>
            <a:grpFill/>
          </p:grpSpPr>
          <p:sp>
            <p:nvSpPr>
              <p:cNvPr id="22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5" name="Group 299"/>
            <p:cNvGrpSpPr/>
            <p:nvPr/>
          </p:nvGrpSpPr>
          <p:grpSpPr>
            <a:xfrm>
              <a:off x="1764362" y="3910468"/>
              <a:ext cx="148552" cy="377842"/>
              <a:chOff x="6141009" y="3540977"/>
              <a:chExt cx="85046" cy="216315"/>
            </a:xfrm>
            <a:grpFill/>
          </p:grpSpPr>
          <p:sp>
            <p:nvSpPr>
              <p:cNvPr id="22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6" name="Group 299"/>
            <p:cNvGrpSpPr/>
            <p:nvPr/>
          </p:nvGrpSpPr>
          <p:grpSpPr>
            <a:xfrm>
              <a:off x="1973287" y="3910468"/>
              <a:ext cx="148552" cy="377842"/>
              <a:chOff x="6141009" y="3540977"/>
              <a:chExt cx="85046" cy="216315"/>
            </a:xfrm>
            <a:grpFill/>
          </p:grpSpPr>
          <p:sp>
            <p:nvSpPr>
              <p:cNvPr id="21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7" name="Group 299"/>
            <p:cNvGrpSpPr/>
            <p:nvPr/>
          </p:nvGrpSpPr>
          <p:grpSpPr>
            <a:xfrm>
              <a:off x="2182212" y="3910468"/>
              <a:ext cx="148552" cy="377842"/>
              <a:chOff x="6141009" y="3540977"/>
              <a:chExt cx="85046" cy="216315"/>
            </a:xfrm>
            <a:grpFill/>
          </p:grpSpPr>
          <p:sp>
            <p:nvSpPr>
              <p:cNvPr id="21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8" name="Group 299"/>
            <p:cNvGrpSpPr/>
            <p:nvPr/>
          </p:nvGrpSpPr>
          <p:grpSpPr>
            <a:xfrm>
              <a:off x="2391137" y="3910468"/>
              <a:ext cx="148552" cy="377842"/>
              <a:chOff x="6141009" y="3540977"/>
              <a:chExt cx="85046" cy="216315"/>
            </a:xfrm>
            <a:grpFill/>
          </p:grpSpPr>
          <p:sp>
            <p:nvSpPr>
              <p:cNvPr id="21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09" name="Group 299"/>
            <p:cNvGrpSpPr/>
            <p:nvPr/>
          </p:nvGrpSpPr>
          <p:grpSpPr>
            <a:xfrm>
              <a:off x="2600062" y="3910468"/>
              <a:ext cx="148552" cy="377842"/>
              <a:chOff x="6141009" y="3540977"/>
              <a:chExt cx="85046" cy="216315"/>
            </a:xfrm>
            <a:grpFill/>
          </p:grpSpPr>
          <p:sp>
            <p:nvSpPr>
              <p:cNvPr id="21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4"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10" name="Group 299"/>
            <p:cNvGrpSpPr/>
            <p:nvPr/>
          </p:nvGrpSpPr>
          <p:grpSpPr>
            <a:xfrm>
              <a:off x="2808988" y="3910468"/>
              <a:ext cx="148552" cy="377842"/>
              <a:chOff x="6141009" y="3540977"/>
              <a:chExt cx="85046" cy="216315"/>
            </a:xfrm>
            <a:grpFill/>
          </p:grpSpPr>
          <p:sp>
            <p:nvSpPr>
              <p:cNvPr id="21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2"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sp>
        <p:nvSpPr>
          <p:cNvPr id="231" name="原创设计师QQ598969553      _11"/>
          <p:cNvSpPr/>
          <p:nvPr/>
        </p:nvSpPr>
        <p:spPr>
          <a:xfrm>
            <a:off x="4065588" y="3043238"/>
            <a:ext cx="522287"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80%</a:t>
            </a:r>
          </a:p>
        </p:txBody>
      </p:sp>
      <p:grpSp>
        <p:nvGrpSpPr>
          <p:cNvPr id="233" name="原创设计师QQ598969553      _12"/>
          <p:cNvGrpSpPr/>
          <p:nvPr/>
        </p:nvGrpSpPr>
        <p:grpSpPr>
          <a:xfrm>
            <a:off x="4747143" y="3061694"/>
            <a:ext cx="105976" cy="269551"/>
            <a:chOff x="6141009" y="3540977"/>
            <a:chExt cx="85046" cy="216315"/>
          </a:xfrm>
          <a:solidFill>
            <a:schemeClr val="accent1"/>
          </a:solidFill>
        </p:grpSpPr>
        <p:sp>
          <p:nvSpPr>
            <p:cNvPr id="26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6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4" name="原创设计师QQ598969553      _13"/>
          <p:cNvGrpSpPr/>
          <p:nvPr/>
        </p:nvGrpSpPr>
        <p:grpSpPr>
          <a:xfrm>
            <a:off x="4896189" y="3061694"/>
            <a:ext cx="105976" cy="269551"/>
            <a:chOff x="6141009" y="3540977"/>
            <a:chExt cx="85046" cy="216315"/>
          </a:xfrm>
          <a:solidFill>
            <a:schemeClr val="accent1"/>
          </a:solidFill>
        </p:grpSpPr>
        <p:sp>
          <p:nvSpPr>
            <p:cNvPr id="25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6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5" name="原创设计师QQ598969553      _14"/>
          <p:cNvGrpSpPr/>
          <p:nvPr/>
        </p:nvGrpSpPr>
        <p:grpSpPr>
          <a:xfrm>
            <a:off x="5045235" y="3061694"/>
            <a:ext cx="105976" cy="269551"/>
            <a:chOff x="6141009" y="3540977"/>
            <a:chExt cx="85046" cy="216315"/>
          </a:xfrm>
          <a:solidFill>
            <a:schemeClr val="accent1"/>
          </a:solidFill>
        </p:grpSpPr>
        <p:sp>
          <p:nvSpPr>
            <p:cNvPr id="25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6" name="原创设计师QQ598969553      _15"/>
          <p:cNvGrpSpPr/>
          <p:nvPr/>
        </p:nvGrpSpPr>
        <p:grpSpPr>
          <a:xfrm>
            <a:off x="5194282" y="3061694"/>
            <a:ext cx="105976" cy="269551"/>
            <a:chOff x="6141009" y="3540977"/>
            <a:chExt cx="85046" cy="216315"/>
          </a:xfrm>
          <a:solidFill>
            <a:schemeClr val="accent1"/>
          </a:solidFill>
        </p:grpSpPr>
        <p:sp>
          <p:nvSpPr>
            <p:cNvPr id="25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7" name="原创设计师QQ598969553      _16"/>
          <p:cNvGrpSpPr/>
          <p:nvPr/>
        </p:nvGrpSpPr>
        <p:grpSpPr>
          <a:xfrm>
            <a:off x="5343328" y="3061694"/>
            <a:ext cx="105976" cy="269551"/>
            <a:chOff x="6141009" y="3540977"/>
            <a:chExt cx="85046" cy="216315"/>
          </a:xfrm>
          <a:solidFill>
            <a:schemeClr val="accent1"/>
          </a:solidFill>
        </p:grpSpPr>
        <p:sp>
          <p:nvSpPr>
            <p:cNvPr id="25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8" name="原创设计师QQ598969553      _17"/>
          <p:cNvGrpSpPr/>
          <p:nvPr/>
        </p:nvGrpSpPr>
        <p:grpSpPr>
          <a:xfrm>
            <a:off x="5492374" y="3061694"/>
            <a:ext cx="105976" cy="269551"/>
            <a:chOff x="6141009" y="3540977"/>
            <a:chExt cx="85046" cy="216315"/>
          </a:xfrm>
          <a:solidFill>
            <a:schemeClr val="accent1"/>
          </a:solidFill>
        </p:grpSpPr>
        <p:sp>
          <p:nvSpPr>
            <p:cNvPr id="25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39" name="原创设计师QQ598969553      _18"/>
          <p:cNvGrpSpPr/>
          <p:nvPr/>
        </p:nvGrpSpPr>
        <p:grpSpPr>
          <a:xfrm>
            <a:off x="5641420" y="3061694"/>
            <a:ext cx="105976" cy="269551"/>
            <a:chOff x="6141009" y="3540977"/>
            <a:chExt cx="85046" cy="216315"/>
          </a:xfrm>
          <a:solidFill>
            <a:schemeClr val="accent1"/>
          </a:solidFill>
        </p:grpSpPr>
        <p:sp>
          <p:nvSpPr>
            <p:cNvPr id="24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5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40" name="原创设计师QQ598969553      _19"/>
          <p:cNvGrpSpPr/>
          <p:nvPr/>
        </p:nvGrpSpPr>
        <p:grpSpPr>
          <a:xfrm>
            <a:off x="5790466" y="3061694"/>
            <a:ext cx="105976" cy="269551"/>
            <a:chOff x="6141009" y="3540977"/>
            <a:chExt cx="85046" cy="216315"/>
          </a:xfrm>
          <a:solidFill>
            <a:schemeClr val="accent3"/>
          </a:solidFill>
        </p:grpSpPr>
        <p:sp>
          <p:nvSpPr>
            <p:cNvPr id="24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48"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41" name="原创设计师QQ598969553      _20"/>
          <p:cNvGrpSpPr/>
          <p:nvPr/>
        </p:nvGrpSpPr>
        <p:grpSpPr>
          <a:xfrm>
            <a:off x="5939513" y="3061694"/>
            <a:ext cx="105976" cy="269551"/>
            <a:chOff x="6141009" y="3540977"/>
            <a:chExt cx="85046" cy="216315"/>
          </a:xfrm>
          <a:solidFill>
            <a:schemeClr val="accent3"/>
          </a:solidFill>
        </p:grpSpPr>
        <p:sp>
          <p:nvSpPr>
            <p:cNvPr id="24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46" name="Oval 13"/>
            <p:cNvSpPr>
              <a:spLocks noChangeArrowheads="1"/>
            </p:cNvSpPr>
            <p:nvPr/>
          </p:nvSpPr>
          <p:spPr bwMode="auto">
            <a:xfrm>
              <a:off x="6166893" y="3540977"/>
              <a:ext cx="33741" cy="33741"/>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42" name="原创设计师QQ598969553      _21"/>
          <p:cNvGrpSpPr/>
          <p:nvPr/>
        </p:nvGrpSpPr>
        <p:grpSpPr>
          <a:xfrm>
            <a:off x="6088560" y="3061694"/>
            <a:ext cx="105976" cy="269551"/>
            <a:chOff x="6141009" y="3540977"/>
            <a:chExt cx="85046" cy="216315"/>
          </a:xfrm>
          <a:solidFill>
            <a:schemeClr val="bg1">
              <a:lumMod val="85000"/>
            </a:schemeClr>
          </a:solidFill>
        </p:grpSpPr>
        <p:sp>
          <p:nvSpPr>
            <p:cNvPr id="24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4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263" name="原创设计师QQ598969553      _22"/>
          <p:cNvSpPr/>
          <p:nvPr/>
        </p:nvSpPr>
        <p:spPr>
          <a:xfrm>
            <a:off x="6280150" y="3048000"/>
            <a:ext cx="522288"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70%</a:t>
            </a:r>
          </a:p>
        </p:txBody>
      </p:sp>
      <p:grpSp>
        <p:nvGrpSpPr>
          <p:cNvPr id="265" name="原创设计师QQ598969553      _23"/>
          <p:cNvGrpSpPr/>
          <p:nvPr/>
        </p:nvGrpSpPr>
        <p:grpSpPr>
          <a:xfrm>
            <a:off x="7015090" y="3075548"/>
            <a:ext cx="105976" cy="269551"/>
            <a:chOff x="6141009" y="3540977"/>
            <a:chExt cx="85046" cy="216315"/>
          </a:xfrm>
          <a:solidFill>
            <a:schemeClr val="accent4"/>
          </a:solidFill>
        </p:grpSpPr>
        <p:sp>
          <p:nvSpPr>
            <p:cNvPr id="29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9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6" name="原创设计师QQ598969553      _24"/>
          <p:cNvGrpSpPr/>
          <p:nvPr/>
        </p:nvGrpSpPr>
        <p:grpSpPr>
          <a:xfrm>
            <a:off x="7164136" y="3075548"/>
            <a:ext cx="105976" cy="269551"/>
            <a:chOff x="6141009" y="3540977"/>
            <a:chExt cx="85046" cy="216315"/>
          </a:xfrm>
          <a:solidFill>
            <a:schemeClr val="accent4"/>
          </a:solidFill>
        </p:grpSpPr>
        <p:sp>
          <p:nvSpPr>
            <p:cNvPr id="29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9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7" name="原创设计师QQ598969553      _25"/>
          <p:cNvGrpSpPr/>
          <p:nvPr/>
        </p:nvGrpSpPr>
        <p:grpSpPr>
          <a:xfrm>
            <a:off x="7313182" y="3075548"/>
            <a:ext cx="105976" cy="269551"/>
            <a:chOff x="6141009" y="3540977"/>
            <a:chExt cx="85046" cy="216315"/>
          </a:xfrm>
          <a:solidFill>
            <a:schemeClr val="accent4"/>
          </a:solidFill>
        </p:grpSpPr>
        <p:sp>
          <p:nvSpPr>
            <p:cNvPr id="28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9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8" name="原创设计师QQ598969553      _26"/>
          <p:cNvGrpSpPr/>
          <p:nvPr/>
        </p:nvGrpSpPr>
        <p:grpSpPr>
          <a:xfrm>
            <a:off x="7462229" y="3075548"/>
            <a:ext cx="105976" cy="269551"/>
            <a:chOff x="6141009" y="3540977"/>
            <a:chExt cx="85046" cy="216315"/>
          </a:xfrm>
          <a:solidFill>
            <a:schemeClr val="accent4"/>
          </a:solidFill>
        </p:grpSpPr>
        <p:sp>
          <p:nvSpPr>
            <p:cNvPr id="28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69" name="原创设计师QQ598969553      _27"/>
          <p:cNvGrpSpPr/>
          <p:nvPr/>
        </p:nvGrpSpPr>
        <p:grpSpPr>
          <a:xfrm>
            <a:off x="7611275" y="3075548"/>
            <a:ext cx="105976" cy="269551"/>
            <a:chOff x="6141009" y="3540977"/>
            <a:chExt cx="85046" cy="216315"/>
          </a:xfrm>
          <a:solidFill>
            <a:schemeClr val="accent4"/>
          </a:solidFill>
        </p:grpSpPr>
        <p:sp>
          <p:nvSpPr>
            <p:cNvPr id="28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0" name="原创设计师QQ598969553      _28"/>
          <p:cNvGrpSpPr/>
          <p:nvPr/>
        </p:nvGrpSpPr>
        <p:grpSpPr>
          <a:xfrm>
            <a:off x="7760321" y="3075548"/>
            <a:ext cx="105976" cy="269551"/>
            <a:chOff x="6141009" y="3540977"/>
            <a:chExt cx="85046" cy="216315"/>
          </a:xfrm>
          <a:solidFill>
            <a:schemeClr val="accent4"/>
          </a:solidFill>
        </p:grpSpPr>
        <p:sp>
          <p:nvSpPr>
            <p:cNvPr id="28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4"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1" name="原创设计师QQ598969553      _29"/>
          <p:cNvGrpSpPr/>
          <p:nvPr/>
        </p:nvGrpSpPr>
        <p:grpSpPr>
          <a:xfrm>
            <a:off x="7909367" y="3075548"/>
            <a:ext cx="105976" cy="269551"/>
            <a:chOff x="6141009" y="3540977"/>
            <a:chExt cx="85046" cy="216315"/>
          </a:xfrm>
          <a:solidFill>
            <a:schemeClr val="accent4"/>
          </a:solidFill>
        </p:grpSpPr>
        <p:sp>
          <p:nvSpPr>
            <p:cNvPr id="28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2"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2" name="原创设计师QQ598969553      _30"/>
          <p:cNvGrpSpPr/>
          <p:nvPr/>
        </p:nvGrpSpPr>
        <p:grpSpPr>
          <a:xfrm>
            <a:off x="8058413" y="3075548"/>
            <a:ext cx="105976" cy="269551"/>
            <a:chOff x="6141009" y="3540977"/>
            <a:chExt cx="85046" cy="216315"/>
          </a:xfrm>
          <a:solidFill>
            <a:schemeClr val="accent4"/>
          </a:solidFill>
        </p:grpSpPr>
        <p:sp>
          <p:nvSpPr>
            <p:cNvPr id="27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80"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3" name="原创设计师QQ598969553      _31"/>
          <p:cNvGrpSpPr/>
          <p:nvPr/>
        </p:nvGrpSpPr>
        <p:grpSpPr>
          <a:xfrm>
            <a:off x="8207460" y="3075548"/>
            <a:ext cx="105976" cy="269551"/>
            <a:chOff x="6141009" y="3540977"/>
            <a:chExt cx="85046" cy="216315"/>
          </a:xfrm>
          <a:solidFill>
            <a:schemeClr val="accent4"/>
          </a:solidFill>
        </p:grpSpPr>
        <p:sp>
          <p:nvSpPr>
            <p:cNvPr id="27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78"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74" name="原创设计师QQ598969553      _32"/>
          <p:cNvGrpSpPr/>
          <p:nvPr/>
        </p:nvGrpSpPr>
        <p:grpSpPr>
          <a:xfrm>
            <a:off x="8356507" y="3075548"/>
            <a:ext cx="105976" cy="269551"/>
            <a:chOff x="6141009" y="3540977"/>
            <a:chExt cx="85046" cy="216315"/>
          </a:xfrm>
          <a:solidFill>
            <a:schemeClr val="bg1">
              <a:lumMod val="85000"/>
            </a:schemeClr>
          </a:solidFill>
        </p:grpSpPr>
        <p:sp>
          <p:nvSpPr>
            <p:cNvPr id="27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76"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295" name="原创设计师QQ598969553      _33"/>
          <p:cNvSpPr/>
          <p:nvPr/>
        </p:nvSpPr>
        <p:spPr>
          <a:xfrm>
            <a:off x="8547100" y="3062288"/>
            <a:ext cx="523875" cy="307975"/>
          </a:xfrm>
          <a:prstGeom prst="rect">
            <a:avLst/>
          </a:prstGeom>
        </p:spPr>
        <p:txBody>
          <a:bodyPr wrap="none">
            <a:spAutoFit/>
          </a:bodyPr>
          <a:lstStyle/>
          <a:p>
            <a:pPr algn="ct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90%</a:t>
            </a:r>
          </a:p>
        </p:txBody>
      </p:sp>
      <p:sp>
        <p:nvSpPr>
          <p:cNvPr id="296" name="原创设计师QQ598969553      _34"/>
          <p:cNvSpPr/>
          <p:nvPr/>
        </p:nvSpPr>
        <p:spPr>
          <a:xfrm>
            <a:off x="288925" y="361156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Chong Qing</a:t>
            </a:r>
          </a:p>
        </p:txBody>
      </p:sp>
      <p:sp>
        <p:nvSpPr>
          <p:cNvPr id="21540" name="原创设计师QQ598969553      _35"/>
          <p:cNvSpPr>
            <a:spLocks noChangeArrowheads="1"/>
          </p:cNvSpPr>
          <p:nvPr/>
        </p:nvSpPr>
        <p:spPr bwMode="auto">
          <a:xfrm>
            <a:off x="212725" y="3911600"/>
            <a:ext cx="2114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298" name="原创设计师QQ598969553      _36"/>
          <p:cNvSpPr/>
          <p:nvPr/>
        </p:nvSpPr>
        <p:spPr>
          <a:xfrm>
            <a:off x="2609850" y="356711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J</a:t>
            </a:r>
            <a:r>
              <a:rPr lang="en-US" altLang="zh-CN" sz="1400" dirty="0">
                <a:solidFill>
                  <a:schemeClr val="tx1">
                    <a:lumMod val="95000"/>
                    <a:lumOff val="5000"/>
                  </a:schemeClr>
                </a:solidFill>
                <a:latin typeface="+mn-lt"/>
                <a:ea typeface="Open Sans" pitchFamily="34" charset="0"/>
                <a:cs typeface="Open Sans" pitchFamily="34" charset="0"/>
              </a:rPr>
              <a:t>iang Su</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21542" name="原创设计师QQ598969553      _37"/>
          <p:cNvSpPr>
            <a:spLocks noChangeArrowheads="1"/>
          </p:cNvSpPr>
          <p:nvPr/>
        </p:nvSpPr>
        <p:spPr bwMode="auto">
          <a:xfrm>
            <a:off x="2532063" y="3868738"/>
            <a:ext cx="2114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300" name="原创设计师QQ598969553      _38"/>
          <p:cNvSpPr/>
          <p:nvPr/>
        </p:nvSpPr>
        <p:spPr>
          <a:xfrm>
            <a:off x="4735513" y="3557588"/>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Shang Dong</a:t>
            </a:r>
          </a:p>
        </p:txBody>
      </p:sp>
      <p:sp>
        <p:nvSpPr>
          <p:cNvPr id="21544" name="原创设计师QQ598969553      _39"/>
          <p:cNvSpPr>
            <a:spLocks noChangeArrowheads="1"/>
          </p:cNvSpPr>
          <p:nvPr/>
        </p:nvSpPr>
        <p:spPr bwMode="auto">
          <a:xfrm>
            <a:off x="4657725" y="3859213"/>
            <a:ext cx="21145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sp>
        <p:nvSpPr>
          <p:cNvPr id="302" name="原创设计师QQ598969553      _40"/>
          <p:cNvSpPr/>
          <p:nvPr/>
        </p:nvSpPr>
        <p:spPr>
          <a:xfrm>
            <a:off x="6927850" y="3554413"/>
            <a:ext cx="16859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mn-lt"/>
                <a:ea typeface="Open Sans" pitchFamily="34" charset="0"/>
                <a:cs typeface="Open Sans" pitchFamily="34" charset="0"/>
              </a:rPr>
              <a:t>Z</a:t>
            </a:r>
            <a:r>
              <a:rPr lang="en-US" altLang="zh-CN" sz="1400" dirty="0">
                <a:solidFill>
                  <a:schemeClr val="tx1">
                    <a:lumMod val="95000"/>
                    <a:lumOff val="5000"/>
                  </a:schemeClr>
                </a:solidFill>
                <a:latin typeface="+mn-lt"/>
                <a:ea typeface="Open Sans" pitchFamily="34" charset="0"/>
                <a:cs typeface="Open Sans" pitchFamily="34" charset="0"/>
              </a:rPr>
              <a:t>he Jiang</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21546" name="原创设计师QQ598969553      _41"/>
          <p:cNvSpPr>
            <a:spLocks noChangeArrowheads="1"/>
          </p:cNvSpPr>
          <p:nvPr/>
        </p:nvSpPr>
        <p:spPr bwMode="auto">
          <a:xfrm>
            <a:off x="6850063" y="3856038"/>
            <a:ext cx="2114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ms-MY" altLang="zh-CN" sz="900">
                <a:solidFill>
                  <a:srgbClr val="0D0D0D"/>
                </a:solidFill>
              </a:rPr>
              <a:t>consectetur adipiscing elit. Lorem ipsum dolor sit ametelit. Lorem ipsum dolor sit consectetur</a:t>
            </a:r>
            <a:endParaRPr lang="id-ID" altLang="zh-CN" sz="900">
              <a:solidFill>
                <a:srgbClr val="0D0D0D"/>
              </a:solidFill>
            </a:endParaRPr>
          </a:p>
        </p:txBody>
      </p:sp>
      <p:pic>
        <p:nvPicPr>
          <p:cNvPr id="2154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Top)">
                                      <p:cBhvr>
                                        <p:cTn id="7" dur="500"/>
                                        <p:tgtEl>
                                          <p:spTgt spid="1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lide(fromTop)">
                                      <p:cBhvr>
                                        <p:cTn id="11" dur="500"/>
                                        <p:tgtEl>
                                          <p:spTgt spid="15"/>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Top)">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ags/tag10.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0"/>
</p:tagLst>
</file>

<file path=ppt/tags/tag12.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1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1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1"/>
</p:tagLst>
</file>

<file path=ppt/tags/tag1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12"/>
</p:tagLst>
</file>

<file path=ppt/tags/tag16.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7"/>
</p:tagLst>
</file>

<file path=ppt/tags/tag18.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0"/>
</p:tagLst>
</file>

<file path=ppt/tags/tag19.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3"/>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Desc"/>
  <p:tag name="MH" val="2015082016373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0820163733"/>
  <p:tag name="MH_LIBRARY" val="GRAPHIC"/>
  <p:tag name="MH_TYPE" val="Other"/>
  <p:tag name="MH_ORDER" val="8"/>
</p:tagLst>
</file>

<file path=ppt/theme/theme1.xml><?xml version="1.0" encoding="utf-8"?>
<a:theme xmlns:a="http://schemas.openxmlformats.org/drawingml/2006/main" name="第一PPT，www.1ppt.com">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3435</TotalTime>
  <Words>2297</Words>
  <Application>Microsoft Office PowerPoint</Application>
  <PresentationFormat>全屏显示(16:9)</PresentationFormat>
  <Paragraphs>259</Paragraphs>
  <Slides>20</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4" baseType="lpstr">
      <vt:lpstr>Century Gothic</vt:lpstr>
      <vt:lpstr>Wingdings</vt:lpstr>
      <vt:lpstr>Lato Light</vt:lpstr>
      <vt:lpstr>华文细黑</vt:lpstr>
      <vt:lpstr>Arial</vt:lpstr>
      <vt:lpstr>Impact</vt:lpstr>
      <vt:lpstr>FontAwesome</vt:lpstr>
      <vt:lpstr>微软雅黑</vt:lpstr>
      <vt:lpstr>Open Sans Light</vt:lpstr>
      <vt:lpstr>宋体</vt:lpstr>
      <vt:lpstr>Calibri</vt:lpstr>
      <vt:lpstr>Open Sans</vt:lpstr>
      <vt:lpstr>第一PPT，www.1ppt.com</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欧美商务</dc:title>
  <dc:creator>第一PPT模板网：www.1ppt.com</dc:creator>
  <cp:keywords>第一PPT www.1ppt.com</cp:keywords>
  <cp:lastModifiedBy>姜瑞</cp:lastModifiedBy>
  <cp:revision>274</cp:revision>
  <dcterms:created xsi:type="dcterms:W3CDTF">2015-04-07T15:42:54Z</dcterms:created>
  <dcterms:modified xsi:type="dcterms:W3CDTF">2017-06-24T22:52:43Z</dcterms:modified>
</cp:coreProperties>
</file>