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444" r:id="rId2"/>
    <p:sldId id="443" r:id="rId3"/>
    <p:sldId id="458" r:id="rId4"/>
    <p:sldId id="442" r:id="rId5"/>
    <p:sldId id="445" r:id="rId6"/>
    <p:sldId id="447" r:id="rId7"/>
    <p:sldId id="448" r:id="rId8"/>
    <p:sldId id="457" r:id="rId9"/>
    <p:sldId id="449" r:id="rId10"/>
    <p:sldId id="452" r:id="rId11"/>
    <p:sldId id="453" r:id="rId12"/>
    <p:sldId id="454" r:id="rId13"/>
    <p:sldId id="456" r:id="rId14"/>
    <p:sldId id="450" r:id="rId15"/>
    <p:sldId id="455" r:id="rId16"/>
    <p:sldId id="431" r:id="rId17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9"/>
      <p:bold r:id="rId20"/>
    </p:embeddedFont>
    <p:embeddedFont>
      <p:font typeface="华文仿宋" panose="02010600040101010101" pitchFamily="2" charset="-122"/>
      <p:regular r:id="rId21"/>
    </p:embeddedFont>
    <p:embeddedFont>
      <p:font typeface="Impact" panose="020B0806030902050204" pitchFamily="34" charset="0"/>
      <p:regular r:id="rId22"/>
    </p:embeddedFont>
    <p:embeddedFont>
      <p:font typeface="华文细黑" panose="02010600040101010101" pitchFamily="2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72E"/>
    <a:srgbClr val="F8A90C"/>
    <a:srgbClr val="C80D1F"/>
    <a:srgbClr val="7F7F7F"/>
    <a:srgbClr val="232227"/>
    <a:srgbClr val="2D3E52"/>
    <a:srgbClr val="3A506A"/>
    <a:srgbClr val="EA2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35" autoAdjust="0"/>
  </p:normalViewPr>
  <p:slideViewPr>
    <p:cSldViewPr snapToGrid="0">
      <p:cViewPr varScale="1">
        <p:scale>
          <a:sx n="91" d="100"/>
          <a:sy n="91" d="100"/>
        </p:scale>
        <p:origin x="76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B069-EB33-4CCE-83D6-9FBA6297D64E}" type="datetimeFigureOut">
              <a:rPr lang="zh-CN" altLang="en-US"/>
              <a:pPr>
                <a:defRPr/>
              </a:pPr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fld id="{7723AF76-9B06-420D-9ABC-C9B7F11ED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1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C7C690-DC09-45C1-8D4B-CBA33538C9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95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6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029A4-F1A6-4836-8B78-20687DD58C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7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029A4-F1A6-4836-8B78-20687DD58C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3141282F-4E0F-408D-9891-D46C9C70661D}" type="slidenum">
              <a:rPr lang="zh-CN" altLang="en-US" sz="1200">
                <a:latin typeface="Calibri" pitchFamily="34" charset="0"/>
                <a:ea typeface="宋体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CE9E-CC89-4F04-932A-19AEB25C3474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029A4-F1A6-4836-8B78-20687DD58C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3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029A4-F1A6-4836-8B78-20687DD58C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8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5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>
            <a:spLocks noChangeArrowheads="1"/>
          </p:cNvSpPr>
          <p:nvPr userDrawn="1"/>
        </p:nvSpPr>
        <p:spPr bwMode="auto">
          <a:xfrm>
            <a:off x="573088" y="319088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ADD YOUR TITLE HERE</a:t>
            </a:r>
            <a:endParaRPr lang="id-ID" altLang="zh-CN" sz="2000" dirty="0"/>
          </a:p>
        </p:txBody>
      </p:sp>
      <p:sp>
        <p:nvSpPr>
          <p:cNvPr id="3" name="文本框 49"/>
          <p:cNvSpPr txBox="1">
            <a:spLocks noChangeArrowheads="1"/>
          </p:cNvSpPr>
          <p:nvPr userDrawn="1"/>
        </p:nvSpPr>
        <p:spPr bwMode="auto">
          <a:xfrm>
            <a:off x="593725" y="679450"/>
            <a:ext cx="5195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 beans chocolate chocolate sugar plum</a:t>
            </a:r>
            <a:endParaRPr lang="zh-CN" altLang="en-US" sz="1000"/>
          </a:p>
        </p:txBody>
      </p:sp>
      <p:sp>
        <p:nvSpPr>
          <p:cNvPr id="4" name="矩形 3"/>
          <p:cNvSpPr/>
          <p:nvPr userDrawn="1"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4865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4644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6C3A4-E1E6-4EFC-98F1-CB2D78564E33}" type="datetimeFigureOut">
              <a:rPr lang="zh-CN" altLang="en-US"/>
              <a:pPr>
                <a:defRPr/>
              </a:pPr>
              <a:t>2017/6/27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73612-C697-41FB-811E-77D02D8203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4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FAF8041C-F13A-4239-BF91-CB6BAF0ABAFA}" type="datetimeFigureOut">
              <a:rPr lang="zh-CN" altLang="en-US"/>
              <a:pPr>
                <a:defRPr/>
              </a:pPr>
              <a:t>2017/6/27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B37F7F0C-EB34-41CB-8EF6-06CBDD03DBB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1" r:id="rId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2660650" y="1765125"/>
            <a:ext cx="61555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公共考试报名系统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2813049" y="2688455"/>
            <a:ext cx="579492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原创设计师QQ598969553      _8"/>
          <p:cNvSpPr>
            <a:spLocks noChangeArrowheads="1"/>
          </p:cNvSpPr>
          <p:nvPr/>
        </p:nvSpPr>
        <p:spPr bwMode="auto">
          <a:xfrm>
            <a:off x="3440113" y="2876725"/>
            <a:ext cx="2952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</a:t>
            </a:r>
            <a:r>
              <a:rPr lang="zh-CN" altLang="en-US" sz="2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主讲人：姜瑞</a:t>
            </a:r>
            <a:endParaRPr lang="en-US" altLang="zh-CN" sz="2000" dirty="0" smtClean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</a:t>
            </a:r>
            <a:r>
              <a:rPr lang="zh-CN" altLang="en-US" sz="2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小组成员：简敏勇 王辉</a:t>
            </a:r>
            <a:endParaRPr lang="en-US" altLang="zh-CN" sz="2000" dirty="0" smtClean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Arial" charset="0"/>
              <a:buNone/>
            </a:pPr>
            <a:endParaRPr lang="zh-CN" altLang="en-US" sz="10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1" grpId="0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0331" y="220717"/>
            <a:ext cx="6463862" cy="693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关键模块结构  </a:t>
            </a:r>
            <a:r>
              <a:rPr lang="en-US" altLang="zh-CN" sz="3200" dirty="0" smtClean="0"/>
              <a:t>-  </a:t>
            </a:r>
            <a:r>
              <a:rPr lang="zh-CN" altLang="en-US" sz="3200" dirty="0" smtClean="0"/>
              <a:t>控制器</a:t>
            </a:r>
            <a:r>
              <a:rPr lang="zh-CN" altLang="en-US" sz="3200" dirty="0"/>
              <a:t>视图模型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998483"/>
            <a:ext cx="5995306" cy="39663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48813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980386" cy="693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华文细黑"/>
                <a:cs typeface="+mn-cs"/>
              </a:rPr>
              <a:t>关键模块实现 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华文细黑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华文细黑"/>
                <a:cs typeface="+mn-cs"/>
              </a:rPr>
              <a:t>控制器视图模型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94" y="998483"/>
            <a:ext cx="4124853" cy="1723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94" y="3268792"/>
            <a:ext cx="5614120" cy="14812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65301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3200" dirty="0">
                <a:solidFill>
                  <a:prstClr val="black"/>
                </a:solidFill>
              </a:rPr>
              <a:t>关键</a:t>
            </a:r>
            <a:r>
              <a:rPr lang="zh-CN" altLang="en-US" sz="3200" dirty="0" smtClean="0">
                <a:solidFill>
                  <a:prstClr val="black"/>
                </a:solidFill>
              </a:rPr>
              <a:t>模块</a:t>
            </a:r>
            <a:r>
              <a:rPr lang="zh-CN" altLang="en-US" sz="3200" dirty="0">
                <a:solidFill>
                  <a:prstClr val="black"/>
                </a:solidFill>
              </a:rPr>
              <a:t>结构</a:t>
            </a:r>
            <a:r>
              <a:rPr lang="zh-CN" altLang="en-US" sz="3200" dirty="0" smtClean="0">
                <a:solidFill>
                  <a:prstClr val="black"/>
                </a:solidFill>
              </a:rPr>
              <a:t>  </a:t>
            </a:r>
            <a:r>
              <a:rPr lang="en-US" altLang="zh-CN" sz="3200" dirty="0" smtClean="0">
                <a:solidFill>
                  <a:prstClr val="black"/>
                </a:solidFill>
              </a:rPr>
              <a:t>-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</a:rPr>
              <a:t> 数据库结构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44" y="1100492"/>
            <a:ext cx="8515312" cy="3198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131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2660650" y="1765125"/>
            <a:ext cx="461664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PART 3</a:t>
            </a:r>
          </a:p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关键模块实现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2813049" y="2688455"/>
            <a:ext cx="579492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799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关键模块实现  </a:t>
            </a:r>
            <a:r>
              <a:rPr lang="en-US" altLang="zh-CN" sz="3200" dirty="0" smtClean="0"/>
              <a:t>-  </a:t>
            </a:r>
            <a:r>
              <a:rPr lang="zh-CN" altLang="en-US" sz="3200" dirty="0"/>
              <a:t>删除考生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662" y="1038697"/>
            <a:ext cx="7819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控制器从视图网页中获取要删除考生的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（主键）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在控制器中，使用该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进行数据库的操作</a:t>
            </a:r>
            <a:endParaRPr lang="en-US" altLang="zh-CN" sz="1400" dirty="0" smtClean="0"/>
          </a:p>
          <a:p>
            <a:pPr marL="627063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在‘</a:t>
            </a:r>
            <a:r>
              <a:rPr lang="en-US" altLang="zh-CN" sz="1400" dirty="0" err="1" smtClean="0"/>
              <a:t>student_exam</a:t>
            </a:r>
            <a:r>
              <a:rPr lang="zh-CN" altLang="en-US" sz="1400" dirty="0" smtClean="0"/>
              <a:t>’中通过考生</a:t>
            </a:r>
            <a:r>
              <a:rPr lang="en-US" altLang="zh-CN" sz="1400" dirty="0" smtClean="0"/>
              <a:t>ID</a:t>
            </a:r>
            <a:r>
              <a:rPr lang="zh-CN" altLang="en-US" sz="1400" dirty="0"/>
              <a:t>获得</a:t>
            </a:r>
            <a:r>
              <a:rPr lang="zh-CN" altLang="en-US" sz="1400" dirty="0" smtClean="0"/>
              <a:t>该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对应的所有行中 的考试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exam_id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627063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再通过考试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查询表‘</a:t>
            </a:r>
            <a:r>
              <a:rPr lang="en-US" altLang="zh-CN" sz="1400" dirty="0" smtClean="0"/>
              <a:t>exam</a:t>
            </a:r>
            <a:r>
              <a:rPr lang="zh-CN" altLang="en-US" sz="1400" dirty="0" smtClean="0"/>
              <a:t>’，并对相应的考试的已选人数属性进行减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操作</a:t>
            </a:r>
            <a:endParaRPr lang="en-US" altLang="zh-CN" sz="1400" dirty="0" smtClean="0"/>
          </a:p>
          <a:p>
            <a:pPr marL="627063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在表‘</a:t>
            </a:r>
            <a:r>
              <a:rPr lang="en-US" altLang="zh-CN" sz="1400" dirty="0" err="1" smtClean="0"/>
              <a:t>student_exam</a:t>
            </a:r>
            <a:r>
              <a:rPr lang="zh-CN" altLang="en-US" sz="1400" dirty="0" smtClean="0"/>
              <a:t>’中通过考生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删除有关该考生的所有行</a:t>
            </a:r>
            <a:endParaRPr lang="en-US" altLang="zh-CN" sz="1400" dirty="0" smtClean="0"/>
          </a:p>
          <a:p>
            <a:pPr marL="627063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在表‘</a:t>
            </a:r>
            <a:r>
              <a:rPr lang="en-US" altLang="zh-CN" sz="1400" dirty="0" smtClean="0"/>
              <a:t>student</a:t>
            </a:r>
            <a:r>
              <a:rPr lang="zh-CN" altLang="en-US" sz="1400" dirty="0" smtClean="0"/>
              <a:t>’中通过考生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删除该考生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60" y="2516457"/>
            <a:ext cx="7457049" cy="2507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1832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2660650" y="1765125"/>
            <a:ext cx="307776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PART 4 </a:t>
            </a:r>
          </a:p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系统演示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2813049" y="2688455"/>
            <a:ext cx="579492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141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3470275" y="2720975"/>
            <a:ext cx="276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感谢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各位观看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3378200" y="2563019"/>
            <a:ext cx="295275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3582988" y="1846544"/>
            <a:ext cx="20069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THANK YOU</a:t>
            </a:r>
            <a:endParaRPr lang="en-US" altLang="zh-CN" sz="36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9" grpId="1" animBg="1"/>
      <p:bldP spid="30" grpId="0"/>
      <p:bldP spid="34" grpId="0" animBg="1"/>
      <p:bldP spid="35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原创设计师QQ598969553      _3"/>
          <p:cNvSpPr>
            <a:spLocks noChangeArrowheads="1"/>
          </p:cNvSpPr>
          <p:nvPr/>
        </p:nvSpPr>
        <p:spPr bwMode="auto">
          <a:xfrm>
            <a:off x="463550" y="195263"/>
            <a:ext cx="512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目录</a:t>
            </a:r>
            <a:endParaRPr lang="en-US" altLang="zh-CN" sz="2000" b="1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1054100" y="195263"/>
            <a:ext cx="112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CONTENTS</a:t>
            </a: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942975" y="1319213"/>
            <a:ext cx="3224213" cy="3222625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3779838" y="2374900"/>
            <a:ext cx="268287" cy="53816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2097088" y="3938588"/>
            <a:ext cx="269875" cy="5397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" name="原创设计师QQ598969553      _9"/>
          <p:cNvCxnSpPr/>
          <p:nvPr/>
        </p:nvCxnSpPr>
        <p:spPr>
          <a:xfrm>
            <a:off x="3492500" y="1490663"/>
            <a:ext cx="3651250" cy="36512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原创设计师QQ598969553      _10"/>
          <p:cNvSpPr/>
          <p:nvPr/>
        </p:nvSpPr>
        <p:spPr>
          <a:xfrm>
            <a:off x="4148138" y="2144713"/>
            <a:ext cx="71437" cy="73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4365625" y="2080229"/>
            <a:ext cx="1681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8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使用平台及工具</a:t>
            </a:r>
            <a:endParaRPr lang="zh-CN" altLang="en-US" sz="18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2" name="原创设计师QQ598969553      _13"/>
          <p:cNvSpPr/>
          <p:nvPr/>
        </p:nvSpPr>
        <p:spPr>
          <a:xfrm>
            <a:off x="4859338" y="2859088"/>
            <a:ext cx="73025" cy="714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原创设计师QQ598969553      _15"/>
          <p:cNvSpPr>
            <a:spLocks noChangeArrowheads="1"/>
          </p:cNvSpPr>
          <p:nvPr/>
        </p:nvSpPr>
        <p:spPr bwMode="auto">
          <a:xfrm>
            <a:off x="5140325" y="2809875"/>
            <a:ext cx="191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8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关键</a:t>
            </a:r>
            <a:r>
              <a:rPr lang="zh-CN" altLang="en-US" sz="18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模块及结构</a:t>
            </a:r>
            <a:endParaRPr lang="zh-CN" altLang="en-US" sz="18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5" name="原创设计师QQ598969553      _16"/>
          <p:cNvSpPr/>
          <p:nvPr/>
        </p:nvSpPr>
        <p:spPr>
          <a:xfrm>
            <a:off x="5580063" y="3576638"/>
            <a:ext cx="71437" cy="714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原创设计师QQ598969553      _18"/>
          <p:cNvSpPr>
            <a:spLocks noChangeArrowheads="1"/>
          </p:cNvSpPr>
          <p:nvPr/>
        </p:nvSpPr>
        <p:spPr bwMode="auto">
          <a:xfrm>
            <a:off x="5859463" y="3527425"/>
            <a:ext cx="2024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关键模块实现</a:t>
            </a:r>
            <a:endParaRPr lang="zh-CN" altLang="en-US" sz="20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9" name="原创设计师QQ598969553      _19"/>
          <p:cNvSpPr/>
          <p:nvPr/>
        </p:nvSpPr>
        <p:spPr>
          <a:xfrm>
            <a:off x="6296025" y="4294188"/>
            <a:ext cx="73025" cy="714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原创设计师QQ598969553      _21"/>
          <p:cNvSpPr>
            <a:spLocks noChangeArrowheads="1"/>
          </p:cNvSpPr>
          <p:nvPr/>
        </p:nvSpPr>
        <p:spPr bwMode="auto">
          <a:xfrm>
            <a:off x="6646096" y="4258065"/>
            <a:ext cx="2025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000" dirty="0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系统演示</a:t>
            </a:r>
            <a:endParaRPr lang="zh-CN" altLang="en-US" sz="20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1306513" y="2573338"/>
            <a:ext cx="358775" cy="71437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/>
      <p:bldP spid="35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41" grpId="0"/>
      <p:bldP spid="42" grpId="0" animBg="1"/>
      <p:bldP spid="44" grpId="0"/>
      <p:bldP spid="45" grpId="0" animBg="1"/>
      <p:bldP spid="48" grpId="0"/>
      <p:bldP spid="49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2660650" y="1765125"/>
            <a:ext cx="53860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PART 1 </a:t>
            </a:r>
          </a:p>
          <a:p>
            <a:pPr>
              <a:buFont typeface="Arial" charset="0"/>
              <a:buNone/>
            </a:pPr>
            <a:r>
              <a:rPr lang="zh-CN" altLang="en-US" sz="600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使用平台及工具</a:t>
            </a:r>
            <a:endParaRPr lang="zh-CN" altLang="en-US" sz="60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2813049" y="2688455"/>
            <a:ext cx="579492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07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/>
              <a:t>使用</a:t>
            </a:r>
            <a:r>
              <a:rPr lang="zh-CN" altLang="en-US" sz="3200" dirty="0" smtClean="0"/>
              <a:t>框架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" y="945931"/>
            <a:ext cx="9150023" cy="23438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13" y="3604195"/>
            <a:ext cx="8398882" cy="12899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源代码管理工具  </a:t>
            </a:r>
            <a:r>
              <a:rPr lang="en-US" altLang="zh-CN" sz="3200" dirty="0" smtClean="0"/>
              <a:t>-  </a:t>
            </a:r>
            <a:r>
              <a:rPr lang="zh-CN" altLang="en-US" sz="3200" dirty="0" smtClean="0"/>
              <a:t>协同工作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76" y="1934074"/>
            <a:ext cx="8566151" cy="23015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476" y="1193781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使用国内源代码托管服务</a:t>
            </a:r>
            <a:r>
              <a:rPr lang="en-US" altLang="zh-CN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coding</a:t>
            </a:r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来进行源代码及版本的管理</a:t>
            </a:r>
            <a:endParaRPr lang="en-US" altLang="zh-CN" sz="1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通过增加</a:t>
            </a:r>
            <a:r>
              <a:rPr lang="en-US" altLang="zh-CN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SSH</a:t>
            </a:r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公钥的方式来给予组内成员推送的权限</a:t>
            </a:r>
            <a:endParaRPr lang="zh-CN" altLang="en-US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17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源代码管理工具  </a:t>
            </a:r>
            <a:r>
              <a:rPr lang="en-US" altLang="zh-CN" sz="3200" dirty="0" smtClean="0"/>
              <a:t>-  </a:t>
            </a:r>
            <a:r>
              <a:rPr lang="zh-CN" altLang="en-US" sz="3200" dirty="0" smtClean="0"/>
              <a:t>协同工作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7" y="1083114"/>
            <a:ext cx="6038095" cy="35238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26621" y="1397876"/>
            <a:ext cx="2081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拉取远程最新版本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Version 1.0</a:t>
            </a:r>
            <a:r>
              <a:rPr lang="zh-CN" altLang="en-US" sz="2000" dirty="0"/>
              <a:t>诞生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8390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2" y="304800"/>
            <a:ext cx="5297214" cy="641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框架结构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143" y="1067919"/>
            <a:ext cx="6685714" cy="19333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9143" y="3114397"/>
            <a:ext cx="6269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404040"/>
                </a:solidFill>
                <a:latin typeface="+mj-lt"/>
              </a:rPr>
              <a:t>模型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 代表你的数据结构。通常来说，模型类将包含帮助你对数据库进行增删改查的方法。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404040"/>
                </a:solidFill>
                <a:latin typeface="+mj-lt"/>
              </a:rPr>
              <a:t>视图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 是要展现给用户的信息。一个视图通常就是一个网页，但是在 </a:t>
            </a:r>
            <a:r>
              <a:rPr lang="en-US" altLang="zh-CN" sz="1600" dirty="0" err="1">
                <a:solidFill>
                  <a:srgbClr val="404040"/>
                </a:solidFill>
                <a:latin typeface="+mj-lt"/>
              </a:rPr>
              <a:t>CodeIgniter</a:t>
            </a:r>
            <a:r>
              <a:rPr lang="en-US" altLang="zh-CN" sz="1600" dirty="0">
                <a:solidFill>
                  <a:srgbClr val="404040"/>
                </a:solidFill>
                <a:latin typeface="+mj-lt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中， 一个视图也可以是一部分页面（例如页头、页尾），它也可以是一个 </a:t>
            </a:r>
            <a:r>
              <a:rPr lang="en-US" altLang="zh-CN" sz="1600" dirty="0">
                <a:solidFill>
                  <a:srgbClr val="404040"/>
                </a:solidFill>
                <a:latin typeface="+mj-lt"/>
              </a:rPr>
              <a:t>RSS 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页面， 或其他任何类型的页面。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404040"/>
                </a:solidFill>
                <a:latin typeface="+mj-lt"/>
              </a:rPr>
              <a:t>控制器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 是模型、视图以及其他任何处理 </a:t>
            </a:r>
            <a:r>
              <a:rPr lang="en-US" altLang="zh-CN" sz="1600" dirty="0">
                <a:solidFill>
                  <a:srgbClr val="404040"/>
                </a:solidFill>
                <a:latin typeface="+mj-lt"/>
              </a:rPr>
              <a:t>HTTP </a:t>
            </a:r>
            <a:r>
              <a:rPr lang="zh-CN" altLang="en-US" sz="1600" dirty="0">
                <a:solidFill>
                  <a:srgbClr val="404040"/>
                </a:solidFill>
                <a:latin typeface="+mj-lt"/>
              </a:rPr>
              <a:t>请求所必须的资源之间的中介，并生成网页。</a:t>
            </a:r>
            <a:endParaRPr lang="zh-CN" altLang="en-US" sz="16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4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2660650" y="1765125"/>
            <a:ext cx="53860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PART 2 </a:t>
            </a:r>
          </a:p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关键模块及结构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2813049" y="2688455"/>
            <a:ext cx="579492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285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2661" y="304801"/>
            <a:ext cx="630620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关键模块结构  </a:t>
            </a:r>
            <a:r>
              <a:rPr lang="en-US" altLang="zh-CN" sz="3200" dirty="0" smtClean="0"/>
              <a:t>-  </a:t>
            </a:r>
            <a:r>
              <a:rPr lang="zh-CN" altLang="en-US" sz="3200" dirty="0" smtClean="0"/>
              <a:t>文件目录结构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4" y="914401"/>
            <a:ext cx="7534275" cy="4029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105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自定义 8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3514</TotalTime>
  <Words>569</Words>
  <Application>Microsoft Office PowerPoint</Application>
  <PresentationFormat>全屏显示(16:9)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微软雅黑</vt:lpstr>
      <vt:lpstr>华文仿宋</vt:lpstr>
      <vt:lpstr>Impact</vt:lpstr>
      <vt:lpstr>华文细黑</vt:lpstr>
      <vt:lpstr>Arial</vt:lpstr>
      <vt:lpstr>宋体</vt:lpstr>
      <vt:lpstr>Wingdings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第一PPT模板网：www.1ppt.com</dc:creator>
  <cp:keywords>第一PPT www.1ppt.com</cp:keywords>
  <cp:lastModifiedBy>JIEMY HEN</cp:lastModifiedBy>
  <cp:revision>284</cp:revision>
  <dcterms:created xsi:type="dcterms:W3CDTF">2015-04-07T15:42:54Z</dcterms:created>
  <dcterms:modified xsi:type="dcterms:W3CDTF">2017-06-27T05:33:05Z</dcterms:modified>
</cp:coreProperties>
</file>