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6A751-B41A-4B9F-A238-CBF74355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21C010-553B-4CF8-AF82-E913FF93B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00DD2-44F7-4061-B739-B3183C9E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91BA4-3A6F-40E4-85E6-98BE32EC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C42E-094C-4CF7-845A-AD481F4A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118B4-A5BC-4AE0-9CE9-398A09B7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77239-F632-4905-B6ED-02CD5FFF0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2A522-95D0-4BA2-BFAC-D0117CE2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68E81-3F6E-40EB-BF19-2A3416D2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BA84E-2D9A-45AF-A03D-7F362033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05D602-5176-4B72-8846-32A9E252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4F2EB-0561-4A8D-A931-683A0DAE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749DF-A228-4CC2-9062-BDD9B149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317AA-821F-49BC-9CA8-1C337236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2F4BB-1FEF-4315-93D5-08B3A15B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C530D-0DFC-4EED-8558-B3E82168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51AF9-24BF-4891-93FC-D06E2D44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75DE4-8DC0-43FD-9F1A-FC663924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49F4D-F1BF-472C-8663-A64E18ED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891DE-272D-4B1F-AC0F-D83030D8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FAE22-2334-41CE-B734-AADF331F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37CCA-5E39-4FC2-B188-F3810BB3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4D10E-EDBC-4650-B90D-10CC13A6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18B69-D807-4E90-ADD4-C43CA032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3D6B9-797E-485D-8AF0-E39BBB77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9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C5437-A477-4DA5-958E-3CF47A06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C7BCD-E90B-4141-A2BD-9235FFBBC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F7ADD-6D79-46B3-BD4D-E85AE20F4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8076B-3DDF-4325-9113-6721B75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4BC977-5068-4423-867F-17C8508A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D3479-7D32-49EC-A607-758AB232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EE917-23A5-4B06-A65E-CE3AF81D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C7CA9-449A-4873-A5C6-7DC2B933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C5476-4A40-48AB-83EA-263FBE8A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3DA26-28B0-4D23-9C6C-EAAFCD293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9CAC5-BF05-4F14-B038-FC3166667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CB5E56-B6B5-4C68-93CC-96B19166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3CDC27-BA8C-4F34-9C2E-C988559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CEF8F8-019B-4E20-B469-87644244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8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01F8F-22FD-48B9-B8AA-8DE5AEE1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2E3DBB-2BFA-4C21-8DE6-39E48B86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B20A51-639E-4228-93A8-2C35797E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C4E14-D1F2-444F-A08E-FB2E81C4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C01FB-C3FE-405B-B17D-B71535CC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49F5CA-8409-4884-87C2-057939E8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D77DE-D0CD-48FC-8A50-1A71322B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DB73D-D24D-4796-9EE5-C802B852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8EEED-FDD6-443D-A4A9-BC49134D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4D3C8-386C-460C-989B-FA496930D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9638B-BC01-435E-9D56-273181C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0A8B2-548B-4C22-B758-A6B5C7B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BCDD5-1E3D-484A-97EC-73B3ED3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4A58-6A10-469D-9F47-F5322138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F2F74-3F25-41BF-88FE-169D82BA4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CFC29-DC65-4CF9-8794-3F054242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FE27F2-CE2E-41C3-8A5C-D5783914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7A2B4-C298-4C98-B159-849C4AEA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2C8F5-DDA4-4D73-B2F2-7B451889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4CB1F-9A73-4F41-BD86-246A105F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57F4E-E90D-4300-9D59-F4144177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79DFA-F9DF-4A3E-92B5-EE70897C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997C-1FEB-485D-B04F-FDFE38600B7A}" type="datetimeFigureOut">
              <a:rPr lang="ko-KR" altLang="en-US" smtClean="0"/>
              <a:t>2018-06-23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903E-1737-4E26-9AE5-D1B738EFD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A2775-2214-4B48-92E8-0984163C6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F202-39CA-4C89-B265-AF01D289E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ver.com/logi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djang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1E7D-DCB5-494F-AB2F-ACF972F2E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 </a:t>
            </a:r>
            <a:r>
              <a:rPr lang="en-US" altLang="ko-KR" dirty="0"/>
              <a:t>Tutorial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53506-D081-4D0B-A93C-83CAB41F8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Yonsei University</a:t>
            </a:r>
          </a:p>
          <a:p>
            <a:r>
              <a:rPr lang="en-US" altLang="ko-KR" dirty="0"/>
              <a:t>Dept. Computer Science</a:t>
            </a:r>
          </a:p>
          <a:p>
            <a:r>
              <a:rPr lang="en-US" altLang="ko-KR" dirty="0"/>
              <a:t>Yu-Min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57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88C-4256-45D5-BEB8-7D609C2B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Django </a:t>
            </a:r>
            <a:r>
              <a:rPr lang="en-US" altLang="ko-KR" dirty="0" err="1"/>
              <a:t>urls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48241B-A653-49A5-A967-1B155CDEA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620" y="1825625"/>
            <a:ext cx="7448759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407A26-B748-42A3-8603-0858A2AF088A}"/>
              </a:ext>
            </a:extLst>
          </p:cNvPr>
          <p:cNvSpPr/>
          <p:nvPr/>
        </p:nvSpPr>
        <p:spPr>
          <a:xfrm>
            <a:off x="5672831" y="5814874"/>
            <a:ext cx="3178206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761EC7-02BC-4D2C-AF61-7B8377EC44C0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flipH="1">
            <a:off x="8851037" y="3078761"/>
            <a:ext cx="2154877" cy="2842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79AFF6-9EBA-4FAE-874C-A7BADDA11F37}"/>
              </a:ext>
            </a:extLst>
          </p:cNvPr>
          <p:cNvSpPr txBox="1"/>
          <p:nvPr/>
        </p:nvSpPr>
        <p:spPr>
          <a:xfrm>
            <a:off x="9969179" y="1601433"/>
            <a:ext cx="2073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code routes the </a:t>
            </a:r>
            <a:r>
              <a:rPr lang="en-US" altLang="ko-KR" dirty="0" err="1"/>
              <a:t>urls</a:t>
            </a:r>
            <a:r>
              <a:rPr lang="en-US" altLang="ko-KR" dirty="0"/>
              <a:t> that start with ‘~/polls/’ to urls.py in ‘polls’ app.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84F3806-D2C3-4CD3-A9CC-CAD883A8B97E}"/>
              </a:ext>
            </a:extLst>
          </p:cNvPr>
          <p:cNvCxnSpPr/>
          <p:nvPr/>
        </p:nvCxnSpPr>
        <p:spPr>
          <a:xfrm flipH="1" flipV="1">
            <a:off x="3666744" y="4910328"/>
            <a:ext cx="2006087" cy="904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52099-571B-457D-8B5A-88994BCC1C7D}"/>
              </a:ext>
            </a:extLst>
          </p:cNvPr>
          <p:cNvSpPr/>
          <p:nvPr/>
        </p:nvSpPr>
        <p:spPr>
          <a:xfrm>
            <a:off x="2904995" y="4775391"/>
            <a:ext cx="990349" cy="226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8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12989-DEC9-45E0-8C28-6F493980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Django </a:t>
            </a:r>
            <a:r>
              <a:rPr lang="en-US" altLang="ko-KR" dirty="0" err="1"/>
              <a:t>urls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47609-982B-4CFF-80FE-9A29CA92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193"/>
            <a:ext cx="10515600" cy="4351338"/>
          </a:xfrm>
        </p:spPr>
        <p:txBody>
          <a:bodyPr/>
          <a:lstStyle/>
          <a:p>
            <a:r>
              <a:rPr lang="en-US" altLang="ko-KR" dirty="0"/>
              <a:t>For example, The routing process is like below.</a:t>
            </a:r>
          </a:p>
          <a:p>
            <a:pPr lvl="1"/>
            <a:r>
              <a:rPr lang="en-US" altLang="ko-KR" dirty="0"/>
              <a:t>“127.0.0.1:8000/polls/”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urls.py of ‘poll-tutorial’ </a:t>
            </a:r>
            <a:r>
              <a:rPr lang="en-US" altLang="ko-KR" dirty="0">
                <a:sym typeface="Wingdings" panose="05000000000000000000" pitchFamily="2" charset="2"/>
              </a:rPr>
              <a:t> urls.py of ‘polls’  views.py of ‘polls’  ‘index’ view function of views.py  Render proper web-page to the client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69D93C-8E51-4BAA-91AB-08E2AA33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973862"/>
            <a:ext cx="53721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2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DB95-5CDC-4DCC-8435-C75DDFDF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DF1FCE-F1F1-4B6F-A6D1-213463319FD1}"/>
              </a:ext>
            </a:extLst>
          </p:cNvPr>
          <p:cNvSpPr/>
          <p:nvPr/>
        </p:nvSpPr>
        <p:spPr>
          <a:xfrm>
            <a:off x="1722269" y="2965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Request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, request)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27488-E9C4-40D8-9BBB-70607FA4B31A}"/>
              </a:ext>
            </a:extLst>
          </p:cNvPr>
          <p:cNvSpPr/>
          <p:nvPr/>
        </p:nvSpPr>
        <p:spPr>
          <a:xfrm>
            <a:off x="4049697" y="2965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F30836-0F3B-4F1A-9B85-2229A3518C2A}"/>
              </a:ext>
            </a:extLst>
          </p:cNvPr>
          <p:cNvSpPr/>
          <p:nvPr/>
        </p:nvSpPr>
        <p:spPr>
          <a:xfrm>
            <a:off x="6366773" y="2965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Django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81F196-FDFD-4E38-A9D9-FDC0040DE8C6}"/>
              </a:ext>
            </a:extLst>
          </p:cNvPr>
          <p:cNvSpPr/>
          <p:nvPr/>
        </p:nvSpPr>
        <p:spPr>
          <a:xfrm>
            <a:off x="8747469" y="2965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‘urls.py’ of the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B14914-871E-4914-9B2E-07C5157F7D80}"/>
              </a:ext>
            </a:extLst>
          </p:cNvPr>
          <p:cNvSpPr/>
          <p:nvPr/>
        </p:nvSpPr>
        <p:spPr>
          <a:xfrm>
            <a:off x="8747469" y="4599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‘urls.py’ of the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7FE5E1-6874-458C-BAC1-4C06DDF14256}"/>
              </a:ext>
            </a:extLst>
          </p:cNvPr>
          <p:cNvSpPr/>
          <p:nvPr/>
        </p:nvSpPr>
        <p:spPr>
          <a:xfrm>
            <a:off x="6366772" y="4599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‘views.py’ of the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AF25ED-DDD0-4E7E-8259-5606DA65C39C}"/>
              </a:ext>
            </a:extLst>
          </p:cNvPr>
          <p:cNvSpPr/>
          <p:nvPr/>
        </p:nvSpPr>
        <p:spPr>
          <a:xfrm>
            <a:off x="4049696" y="4599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view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CFF098-0034-4F39-B3A4-8A58399A4588}"/>
              </a:ext>
            </a:extLst>
          </p:cNvPr>
          <p:cNvSpPr/>
          <p:nvPr/>
        </p:nvSpPr>
        <p:spPr>
          <a:xfrm>
            <a:off x="1722269" y="45991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A946CF0-41DF-4994-BBB7-F02F5F6AECCE}"/>
              </a:ext>
            </a:extLst>
          </p:cNvPr>
          <p:cNvSpPr/>
          <p:nvPr/>
        </p:nvSpPr>
        <p:spPr>
          <a:xfrm>
            <a:off x="3454153" y="3266983"/>
            <a:ext cx="381740" cy="3107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94DBD2C-FD8A-4560-9F23-6DC757298154}"/>
              </a:ext>
            </a:extLst>
          </p:cNvPr>
          <p:cNvSpPr/>
          <p:nvPr/>
        </p:nvSpPr>
        <p:spPr>
          <a:xfrm>
            <a:off x="5776405" y="3266983"/>
            <a:ext cx="381740" cy="3107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9821787-2424-49F4-8C54-C4EF73C60975}"/>
              </a:ext>
            </a:extLst>
          </p:cNvPr>
          <p:cNvSpPr/>
          <p:nvPr/>
        </p:nvSpPr>
        <p:spPr>
          <a:xfrm>
            <a:off x="8125291" y="3266983"/>
            <a:ext cx="381740" cy="3107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DED6856-9540-41BB-BF3C-7103A8B02602}"/>
              </a:ext>
            </a:extLst>
          </p:cNvPr>
          <p:cNvSpPr/>
          <p:nvPr/>
        </p:nvSpPr>
        <p:spPr>
          <a:xfrm rot="5400000">
            <a:off x="9315639" y="4075105"/>
            <a:ext cx="381740" cy="3107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681F61A-AC1F-4D3C-AF4A-B737587B1939}"/>
              </a:ext>
            </a:extLst>
          </p:cNvPr>
          <p:cNvSpPr/>
          <p:nvPr/>
        </p:nvSpPr>
        <p:spPr>
          <a:xfrm rot="10800000">
            <a:off x="8125291" y="4900983"/>
            <a:ext cx="381740" cy="3107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8401FAC-5A2D-4E8C-ACB6-3C5E57E1A04F}"/>
              </a:ext>
            </a:extLst>
          </p:cNvPr>
          <p:cNvSpPr/>
          <p:nvPr/>
        </p:nvSpPr>
        <p:spPr>
          <a:xfrm rot="10800000">
            <a:off x="5776404" y="4900984"/>
            <a:ext cx="381740" cy="3107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4D5D907-40F4-48A9-A81F-0C407724F492}"/>
              </a:ext>
            </a:extLst>
          </p:cNvPr>
          <p:cNvSpPr/>
          <p:nvPr/>
        </p:nvSpPr>
        <p:spPr>
          <a:xfrm rot="10800000">
            <a:off x="3449718" y="4900984"/>
            <a:ext cx="381740" cy="3107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7956BC-EAAD-41E6-B85E-E301F70C16A6}"/>
              </a:ext>
            </a:extLst>
          </p:cNvPr>
          <p:cNvSpPr/>
          <p:nvPr/>
        </p:nvSpPr>
        <p:spPr>
          <a:xfrm>
            <a:off x="1589103" y="2512381"/>
            <a:ext cx="1731146" cy="354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B1369A-F1F2-4926-870B-D7C26048F3E1}"/>
              </a:ext>
            </a:extLst>
          </p:cNvPr>
          <p:cNvSpPr txBox="1"/>
          <p:nvPr/>
        </p:nvSpPr>
        <p:spPr>
          <a:xfrm>
            <a:off x="2155739" y="216937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8F76BC-325E-4E5A-A7F1-3D4BB0F67FF2}"/>
              </a:ext>
            </a:extLst>
          </p:cNvPr>
          <p:cNvSpPr/>
          <p:nvPr/>
        </p:nvSpPr>
        <p:spPr>
          <a:xfrm>
            <a:off x="3402376" y="2512635"/>
            <a:ext cx="467553" cy="35421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444C2-1D46-4A20-88B7-523DD2831B6A}"/>
              </a:ext>
            </a:extLst>
          </p:cNvPr>
          <p:cNvSpPr txBox="1"/>
          <p:nvPr/>
        </p:nvSpPr>
        <p:spPr>
          <a:xfrm>
            <a:off x="3118085" y="2184837"/>
            <a:ext cx="99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Internet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D3E7-110C-45C8-9616-4A592D1B7709}"/>
              </a:ext>
            </a:extLst>
          </p:cNvPr>
          <p:cNvSpPr/>
          <p:nvPr/>
        </p:nvSpPr>
        <p:spPr>
          <a:xfrm>
            <a:off x="3983658" y="2512381"/>
            <a:ext cx="6385460" cy="3542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D58F8-D427-4CE9-B52A-4083B4ACBC37}"/>
              </a:ext>
            </a:extLst>
          </p:cNvPr>
          <p:cNvSpPr txBox="1"/>
          <p:nvPr/>
        </p:nvSpPr>
        <p:spPr>
          <a:xfrm>
            <a:off x="5873289" y="2109957"/>
            <a:ext cx="250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Web-Server (Backend)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78D59-3C0A-4903-B057-1E7E66DCCF53}"/>
              </a:ext>
            </a:extLst>
          </p:cNvPr>
          <p:cNvSpPr/>
          <p:nvPr/>
        </p:nvSpPr>
        <p:spPr>
          <a:xfrm>
            <a:off x="2245853" y="3604336"/>
            <a:ext cx="929932" cy="221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420D75-F743-44A6-ADC5-38D4461F697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175785" y="3715307"/>
            <a:ext cx="1289683" cy="10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8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76983-586C-43FB-808F-B591EA9F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27D2A6-F99B-46EA-99EE-270A5FB1D713}"/>
              </a:ext>
            </a:extLst>
          </p:cNvPr>
          <p:cNvSpPr/>
          <p:nvPr/>
        </p:nvSpPr>
        <p:spPr>
          <a:xfrm>
            <a:off x="3417904" y="3565307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Request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, request)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B4E695F-53CD-43E1-A1FB-3275C01E7315}"/>
              </a:ext>
            </a:extLst>
          </p:cNvPr>
          <p:cNvCxnSpPr>
            <a:stCxn id="4" idx="3"/>
          </p:cNvCxnSpPr>
          <p:nvPr/>
        </p:nvCxnSpPr>
        <p:spPr>
          <a:xfrm>
            <a:off x="4935985" y="4022507"/>
            <a:ext cx="1074198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3B9F2E-1DEF-4141-8186-9BF5A115D404}"/>
              </a:ext>
            </a:extLst>
          </p:cNvPr>
          <p:cNvSpPr txBox="1"/>
          <p:nvPr/>
        </p:nvSpPr>
        <p:spPr>
          <a:xfrm>
            <a:off x="6096000" y="1768876"/>
            <a:ext cx="3657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url: </a:t>
            </a:r>
            <a:r>
              <a:rPr lang="en-US" altLang="ko-KR" dirty="0">
                <a:hlinkClick r:id="rId2"/>
              </a:rPr>
              <a:t>https://www.naver.com/login/</a:t>
            </a:r>
            <a:endParaRPr lang="en-US" altLang="ko-KR" dirty="0"/>
          </a:p>
          <a:p>
            <a:r>
              <a:rPr lang="en-US" altLang="ko-KR" dirty="0"/>
              <a:t>Request: </a:t>
            </a:r>
          </a:p>
          <a:p>
            <a:r>
              <a:rPr lang="en-US" altLang="ko-KR" dirty="0"/>
              <a:t>{  ‘id’	:  ‘Yu-Min Kim’,</a:t>
            </a:r>
          </a:p>
          <a:p>
            <a:r>
              <a:rPr lang="en-US" altLang="ko-KR" dirty="0"/>
              <a:t>   ‘pw’	:  ‘secret’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D1922-E9DB-44FF-A10A-327F12347AE5}"/>
              </a:ext>
            </a:extLst>
          </p:cNvPr>
          <p:cNvSpPr txBox="1"/>
          <p:nvPr/>
        </p:nvSpPr>
        <p:spPr>
          <a:xfrm>
            <a:off x="6074981" y="3556377"/>
            <a:ext cx="2906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url: “127.0.0.1:8000/polls/”</a:t>
            </a:r>
          </a:p>
          <a:p>
            <a:r>
              <a:rPr lang="en-US" altLang="ko-KR" dirty="0"/>
              <a:t>Request: None</a:t>
            </a:r>
          </a:p>
        </p:txBody>
      </p:sp>
    </p:spTree>
    <p:extLst>
      <p:ext uri="{BB962C8B-B14F-4D97-AF65-F5344CB8AC3E}">
        <p14:creationId xmlns:p14="http://schemas.microsoft.com/office/powerpoint/2010/main" val="282864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76983-586C-43FB-808F-B591EA9F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B4E695F-53CD-43E1-A1FB-3275C01E7315}"/>
              </a:ext>
            </a:extLst>
          </p:cNvPr>
          <p:cNvCxnSpPr>
            <a:cxnSpLocks/>
          </p:cNvCxnSpPr>
          <p:nvPr/>
        </p:nvCxnSpPr>
        <p:spPr>
          <a:xfrm>
            <a:off x="5850385" y="4084651"/>
            <a:ext cx="1074198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3B9F2E-1DEF-4141-8186-9BF5A115D404}"/>
              </a:ext>
            </a:extLst>
          </p:cNvPr>
          <p:cNvSpPr txBox="1"/>
          <p:nvPr/>
        </p:nvSpPr>
        <p:spPr>
          <a:xfrm>
            <a:off x="6924583" y="3899985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Apache2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766C4-A26C-4D98-AB34-A3190E7BCB9C}"/>
              </a:ext>
            </a:extLst>
          </p:cNvPr>
          <p:cNvSpPr/>
          <p:nvPr/>
        </p:nvSpPr>
        <p:spPr>
          <a:xfrm>
            <a:off x="4332304" y="3627451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7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004DA-A58A-4D63-AFE5-32853A60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EA4BB4-51C0-40BA-A7D2-47E9B9D01082}"/>
              </a:ext>
            </a:extLst>
          </p:cNvPr>
          <p:cNvGrpSpPr/>
          <p:nvPr/>
        </p:nvGrpSpPr>
        <p:grpSpPr>
          <a:xfrm>
            <a:off x="6096000" y="2980655"/>
            <a:ext cx="4456608" cy="2348395"/>
            <a:chOff x="3867696" y="2829734"/>
            <a:chExt cx="4456608" cy="23483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3B9B97-4E4F-4B5C-AF23-13F2DDAE3BC5}"/>
                </a:ext>
              </a:extLst>
            </p:cNvPr>
            <p:cNvSpPr/>
            <p:nvPr/>
          </p:nvSpPr>
          <p:spPr>
            <a:xfrm>
              <a:off x="4086708" y="3667262"/>
              <a:ext cx="1713374" cy="763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8ED3221-A644-43F7-90C9-9EC526559FF8}"/>
                </a:ext>
              </a:extLst>
            </p:cNvPr>
            <p:cNvSpPr/>
            <p:nvPr/>
          </p:nvSpPr>
          <p:spPr>
            <a:xfrm>
              <a:off x="4221353" y="3819662"/>
              <a:ext cx="1713374" cy="763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1386E-4B8C-4EC7-9B50-F71435F3186E}"/>
                </a:ext>
              </a:extLst>
            </p:cNvPr>
            <p:cNvSpPr/>
            <p:nvPr/>
          </p:nvSpPr>
          <p:spPr>
            <a:xfrm>
              <a:off x="4355998" y="3937801"/>
              <a:ext cx="1713374" cy="763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  Configuration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68ACD0-888A-48EC-8FDE-FE054C5EB04F}"/>
                </a:ext>
              </a:extLst>
            </p:cNvPr>
            <p:cNvSpPr/>
            <p:nvPr/>
          </p:nvSpPr>
          <p:spPr>
            <a:xfrm>
              <a:off x="5541149" y="2829734"/>
              <a:ext cx="1109701" cy="38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6B50EE-99A1-4186-BEA1-55BB386C9FEB}"/>
                </a:ext>
              </a:extLst>
            </p:cNvPr>
            <p:cNvSpPr/>
            <p:nvPr/>
          </p:nvSpPr>
          <p:spPr>
            <a:xfrm>
              <a:off x="6285397" y="3866454"/>
              <a:ext cx="1822882" cy="636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Configuration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E9B34A-F4BE-4939-8D7C-394BC253F489}"/>
                </a:ext>
              </a:extLst>
            </p:cNvPr>
            <p:cNvSpPr/>
            <p:nvPr/>
          </p:nvSpPr>
          <p:spPr>
            <a:xfrm>
              <a:off x="3867696" y="3191752"/>
              <a:ext cx="4456608" cy="1986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BD68F13-7351-4792-91AE-817F6909F7A7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4355998" y="4319585"/>
              <a:ext cx="17133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438242-ADD4-4BDA-9D25-BFF8D73019C7}"/>
              </a:ext>
            </a:extLst>
          </p:cNvPr>
          <p:cNvSpPr/>
          <p:nvPr/>
        </p:nvSpPr>
        <p:spPr>
          <a:xfrm>
            <a:off x="2676644" y="3878661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Django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F6CFED-CA34-4C3F-9D43-095F5B941EA6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4194725" y="4335861"/>
            <a:ext cx="1901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5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DDB3A-2EE1-4641-9B01-7C29DCA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F75FBA-57BD-458F-ABFD-A08029E7CDC2}"/>
              </a:ext>
            </a:extLst>
          </p:cNvPr>
          <p:cNvSpPr/>
          <p:nvPr/>
        </p:nvSpPr>
        <p:spPr>
          <a:xfrm>
            <a:off x="2293403" y="3790766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‘urls.py’ of the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F68843-9031-4958-A77E-CB5E582EF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4" y="2230436"/>
            <a:ext cx="6616546" cy="410049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019867-2E44-4E49-9876-57DECF1DA8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11484" y="4247966"/>
            <a:ext cx="925770" cy="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32C4-5A11-4156-B77C-67BD7A1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7DBEBB-59D6-4EF6-B576-3DF90A74EAA2}"/>
              </a:ext>
            </a:extLst>
          </p:cNvPr>
          <p:cNvSpPr/>
          <p:nvPr/>
        </p:nvSpPr>
        <p:spPr>
          <a:xfrm>
            <a:off x="2444323" y="3535898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‘urls.py’ of the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E1185-8EE2-47D3-A3F8-E5E8D2F8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408" y="2364660"/>
            <a:ext cx="6520392" cy="32637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FDF94DE-B6A5-43DD-8552-31E18B566D7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62404" y="3993098"/>
            <a:ext cx="871004" cy="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4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9C92-94AC-4C7A-A2B1-1CFE9FFE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2DCAC0-1AC4-4AFE-B371-7C2DF471AB5E}"/>
              </a:ext>
            </a:extLst>
          </p:cNvPr>
          <p:cNvSpPr/>
          <p:nvPr/>
        </p:nvSpPr>
        <p:spPr>
          <a:xfrm>
            <a:off x="2176512" y="3658109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‘views.py’ of the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5795C8-34DF-46F5-B19B-61FCDA78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24" y="2464825"/>
            <a:ext cx="6637676" cy="332988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41AE6D9-0127-4926-9E5A-A884AB0C1ED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94593" y="4115309"/>
            <a:ext cx="1021531" cy="1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0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391949-3CA1-4500-8120-607B7AFD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93" y="4119655"/>
            <a:ext cx="4191000" cy="409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B1E8F7-0EC0-40B2-BA4A-88E92A38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3389E8-8924-4594-BAF4-211752E9CA8C}"/>
              </a:ext>
            </a:extLst>
          </p:cNvPr>
          <p:cNvSpPr/>
          <p:nvPr/>
        </p:nvSpPr>
        <p:spPr>
          <a:xfrm>
            <a:off x="2336305" y="3867242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view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7C2628-4BAB-44E2-896D-662874DCA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54386" y="4324442"/>
            <a:ext cx="2396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E52822-30A0-42D1-A1C6-D8A63EC0216B}"/>
              </a:ext>
            </a:extLst>
          </p:cNvPr>
          <p:cNvSpPr/>
          <p:nvPr/>
        </p:nvSpPr>
        <p:spPr>
          <a:xfrm>
            <a:off x="4289210" y="1775025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Request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, request)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89B108-96C1-420D-92BC-1B001BA9FE25}"/>
              </a:ext>
            </a:extLst>
          </p:cNvPr>
          <p:cNvSpPr/>
          <p:nvPr/>
        </p:nvSpPr>
        <p:spPr>
          <a:xfrm>
            <a:off x="7410006" y="3997552"/>
            <a:ext cx="718136" cy="342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57BE99-F881-4973-ADF6-D63C0F60EF7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01810" y="2652399"/>
            <a:ext cx="1913365" cy="1395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33E3B6-C53A-46F5-BA77-D09184AE1CAD}"/>
              </a:ext>
            </a:extLst>
          </p:cNvPr>
          <p:cNvSpPr/>
          <p:nvPr/>
        </p:nvSpPr>
        <p:spPr>
          <a:xfrm>
            <a:off x="4848708" y="2399144"/>
            <a:ext cx="843378" cy="253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8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52130-3636-470B-8E5F-AFFB444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What is Django?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383D1-D488-4E1B-8A7C-369E68E5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Python-based Web Backend Framework</a:t>
            </a:r>
          </a:p>
          <a:p>
            <a:endParaRPr lang="en-US" altLang="ko-KR" dirty="0"/>
          </a:p>
          <a:p>
            <a:r>
              <a:rPr lang="en-US" altLang="ko-KR" dirty="0"/>
              <a:t>Django Community</a:t>
            </a:r>
          </a:p>
          <a:p>
            <a:pPr lvl="1"/>
            <a:r>
              <a:rPr lang="en-US" altLang="ko-KR" dirty="0">
                <a:hlinkClick r:id="rId2"/>
              </a:rPr>
              <a:t>https://www.reddit.com/r/django/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509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1E8F7-0EC0-40B2-BA4A-88E92A38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From request, to response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7C2628-4BAB-44E2-896D-662874DCADA4}"/>
              </a:ext>
            </a:extLst>
          </p:cNvPr>
          <p:cNvCxnSpPr>
            <a:cxnSpLocks/>
          </p:cNvCxnSpPr>
          <p:nvPr/>
        </p:nvCxnSpPr>
        <p:spPr>
          <a:xfrm>
            <a:off x="3854386" y="4324442"/>
            <a:ext cx="2396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EB76A8-19B0-45A3-8906-532AFDFFE2A3}"/>
              </a:ext>
            </a:extLst>
          </p:cNvPr>
          <p:cNvSpPr/>
          <p:nvPr/>
        </p:nvSpPr>
        <p:spPr>
          <a:xfrm>
            <a:off x="2336305" y="3882397"/>
            <a:ext cx="15180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Response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(HTML)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B506C6-69E3-491A-82B4-BA2580B0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93" y="3606013"/>
            <a:ext cx="4606397" cy="14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08D1-4AA0-48A0-A0F5-F1463706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Make a Django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F6307-A60B-4CE5-B036-16F8E27F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virtual environment (python3)</a:t>
            </a:r>
          </a:p>
          <a:p>
            <a:r>
              <a:rPr lang="en-US" altLang="ko-KR" dirty="0"/>
              <a:t>Install Django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47F5CE-2895-4E04-8675-796A569D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10" y="3141282"/>
            <a:ext cx="8463716" cy="2877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E81E9D-B3C6-4267-A039-8F89F7F8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10" y="3563936"/>
            <a:ext cx="4663713" cy="22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1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7DB7-83C0-4569-BBC3-B554743E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WTF?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743031-1555-48F3-9F4E-C73D8A2CA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7071"/>
            <a:ext cx="5856301" cy="281695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0BFB30-9E81-43A4-AC4F-3C5A17B9613B}"/>
              </a:ext>
            </a:extLst>
          </p:cNvPr>
          <p:cNvCxnSpPr>
            <a:cxnSpLocks/>
          </p:cNvCxnSpPr>
          <p:nvPr/>
        </p:nvCxnSpPr>
        <p:spPr>
          <a:xfrm>
            <a:off x="2592280" y="4403323"/>
            <a:ext cx="16956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563F50-5CAE-40E5-BD34-46B39F7291CB}"/>
              </a:ext>
            </a:extLst>
          </p:cNvPr>
          <p:cNvCxnSpPr>
            <a:cxnSpLocks/>
          </p:cNvCxnSpPr>
          <p:nvPr/>
        </p:nvCxnSpPr>
        <p:spPr>
          <a:xfrm>
            <a:off x="1954567" y="3525914"/>
            <a:ext cx="14367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9E07BA2-BBDC-4D61-BFAB-2CC77DFFEE99}"/>
              </a:ext>
            </a:extLst>
          </p:cNvPr>
          <p:cNvCxnSpPr>
            <a:cxnSpLocks/>
          </p:cNvCxnSpPr>
          <p:nvPr/>
        </p:nvCxnSpPr>
        <p:spPr>
          <a:xfrm>
            <a:off x="2592280" y="4697766"/>
            <a:ext cx="10386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0F1F67-2456-4DDC-9041-D219E466312A}"/>
              </a:ext>
            </a:extLst>
          </p:cNvPr>
          <p:cNvCxnSpPr>
            <a:cxnSpLocks/>
          </p:cNvCxnSpPr>
          <p:nvPr/>
        </p:nvCxnSpPr>
        <p:spPr>
          <a:xfrm>
            <a:off x="2592280" y="5001086"/>
            <a:ext cx="10386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86FE67-DD60-45E8-9189-DE69C08FDAC8}"/>
              </a:ext>
            </a:extLst>
          </p:cNvPr>
          <p:cNvCxnSpPr>
            <a:cxnSpLocks/>
          </p:cNvCxnSpPr>
          <p:nvPr/>
        </p:nvCxnSpPr>
        <p:spPr>
          <a:xfrm flipH="1">
            <a:off x="3391271" y="2795212"/>
            <a:ext cx="3915051" cy="564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D58B13-8D47-4C25-9339-9F3827333EAB}"/>
              </a:ext>
            </a:extLst>
          </p:cNvPr>
          <p:cNvSpPr txBox="1"/>
          <p:nvPr/>
        </p:nvSpPr>
        <p:spPr>
          <a:xfrm>
            <a:off x="7306322" y="2610546"/>
            <a:ext cx="320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 line utility tool kit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AFC5BD-8B36-4B22-8796-3B2E13CDBD2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287917" y="3553074"/>
            <a:ext cx="3031730" cy="637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530ADF-2BBA-47C6-9D3C-D157A9A6C21B}"/>
              </a:ext>
            </a:extLst>
          </p:cNvPr>
          <p:cNvSpPr txBox="1"/>
          <p:nvPr/>
        </p:nvSpPr>
        <p:spPr>
          <a:xfrm>
            <a:off x="7319647" y="3229908"/>
            <a:ext cx="285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about Django settings (DB, Server, …)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0A146A5-9073-44AA-B5A5-B60A3A21BF3A}"/>
              </a:ext>
            </a:extLst>
          </p:cNvPr>
          <p:cNvCxnSpPr>
            <a:cxnSpLocks/>
          </p:cNvCxnSpPr>
          <p:nvPr/>
        </p:nvCxnSpPr>
        <p:spPr>
          <a:xfrm flipH="1">
            <a:off x="3662771" y="4565814"/>
            <a:ext cx="36568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5391F6-6D2D-4EBB-A0B8-5C2F4FAD33A8}"/>
              </a:ext>
            </a:extLst>
          </p:cNvPr>
          <p:cNvSpPr txBox="1"/>
          <p:nvPr/>
        </p:nvSpPr>
        <p:spPr>
          <a:xfrm>
            <a:off x="7430609" y="4381148"/>
            <a:ext cx="361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 mapper for our web-service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666373-23A8-45BF-A9A8-5002263A7674}"/>
              </a:ext>
            </a:extLst>
          </p:cNvPr>
          <p:cNvCxnSpPr>
            <a:cxnSpLocks/>
          </p:cNvCxnSpPr>
          <p:nvPr/>
        </p:nvCxnSpPr>
        <p:spPr>
          <a:xfrm flipH="1">
            <a:off x="3662771" y="4895767"/>
            <a:ext cx="36568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F1C701-077B-4542-9741-33C927FE0556}"/>
              </a:ext>
            </a:extLst>
          </p:cNvPr>
          <p:cNvSpPr txBox="1"/>
          <p:nvPr/>
        </p:nvSpPr>
        <p:spPr>
          <a:xfrm>
            <a:off x="7430609" y="4750480"/>
            <a:ext cx="420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 setup which enables our project</a:t>
            </a:r>
          </a:p>
          <a:p>
            <a:r>
              <a:rPr lang="en-US" altLang="ko-KR" dirty="0"/>
              <a:t>to interwork with an off-the-shelf </a:t>
            </a:r>
          </a:p>
          <a:p>
            <a:r>
              <a:rPr lang="en-US" altLang="ko-KR" dirty="0"/>
              <a:t>web-server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8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8255B-8354-45FE-80D3-CF1A2E1C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Now, you can run your web-service!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5FA7653-7CE4-4E93-B842-D4AC33C44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195" y="1825625"/>
            <a:ext cx="9031610" cy="435133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45FC7C-A51B-49C8-90C6-D58B834F875B}"/>
              </a:ext>
            </a:extLst>
          </p:cNvPr>
          <p:cNvCxnSpPr/>
          <p:nvPr/>
        </p:nvCxnSpPr>
        <p:spPr>
          <a:xfrm>
            <a:off x="5779363" y="2059619"/>
            <a:ext cx="24857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0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8C49A-822D-48BB-93CE-0D85AAC1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Project – App Relationship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E00694-2E32-4AFB-9A22-B3568A0F4819}"/>
              </a:ext>
            </a:extLst>
          </p:cNvPr>
          <p:cNvGrpSpPr/>
          <p:nvPr/>
        </p:nvGrpSpPr>
        <p:grpSpPr>
          <a:xfrm>
            <a:off x="3867696" y="2829734"/>
            <a:ext cx="4456608" cy="2348395"/>
            <a:chOff x="3867696" y="2829734"/>
            <a:chExt cx="4456608" cy="23483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814594-383A-4A55-860F-35DA9AA86F98}"/>
                </a:ext>
              </a:extLst>
            </p:cNvPr>
            <p:cNvSpPr/>
            <p:nvPr/>
          </p:nvSpPr>
          <p:spPr>
            <a:xfrm>
              <a:off x="4086708" y="3667262"/>
              <a:ext cx="1713374" cy="763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3739C66-4687-49E2-86F4-A8378EC423CE}"/>
                </a:ext>
              </a:extLst>
            </p:cNvPr>
            <p:cNvSpPr/>
            <p:nvPr/>
          </p:nvSpPr>
          <p:spPr>
            <a:xfrm>
              <a:off x="4221353" y="3819662"/>
              <a:ext cx="1713374" cy="763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C84D1E-715D-4D55-BEC0-E761D9846C1F}"/>
                </a:ext>
              </a:extLst>
            </p:cNvPr>
            <p:cNvSpPr/>
            <p:nvPr/>
          </p:nvSpPr>
          <p:spPr>
            <a:xfrm>
              <a:off x="4355998" y="3937801"/>
              <a:ext cx="1713374" cy="7635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  Configuration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25D0D0-EF51-4E05-9498-6D2C0D856320}"/>
                </a:ext>
              </a:extLst>
            </p:cNvPr>
            <p:cNvSpPr/>
            <p:nvPr/>
          </p:nvSpPr>
          <p:spPr>
            <a:xfrm>
              <a:off x="5541149" y="2829734"/>
              <a:ext cx="1109701" cy="387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Project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94DB454-180A-413D-95C8-7E7309DFB12D}"/>
                </a:ext>
              </a:extLst>
            </p:cNvPr>
            <p:cNvSpPr/>
            <p:nvPr/>
          </p:nvSpPr>
          <p:spPr>
            <a:xfrm>
              <a:off x="6285397" y="3866454"/>
              <a:ext cx="1822882" cy="636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Configuration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F84627-E648-4042-B6AB-1BAAA2C1C0B4}"/>
                </a:ext>
              </a:extLst>
            </p:cNvPr>
            <p:cNvSpPr/>
            <p:nvPr/>
          </p:nvSpPr>
          <p:spPr>
            <a:xfrm>
              <a:off x="3867696" y="3191752"/>
              <a:ext cx="4456608" cy="19863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C902D34-8326-4552-B247-93982C2C43E6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4355998" y="4319585"/>
              <a:ext cx="17133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641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C74B0-E398-4482-9A21-D764147A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Make an app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E02DD46-0809-45E9-B2B0-63EF04F8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307" y="1825625"/>
            <a:ext cx="6365385" cy="435133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7F3715-212E-48A1-8D74-A69762BC46DD}"/>
              </a:ext>
            </a:extLst>
          </p:cNvPr>
          <p:cNvCxnSpPr/>
          <p:nvPr/>
        </p:nvCxnSpPr>
        <p:spPr>
          <a:xfrm>
            <a:off x="3187083" y="4847208"/>
            <a:ext cx="497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812264-A258-4FD8-A469-9EA91784F5D0}"/>
              </a:ext>
            </a:extLst>
          </p:cNvPr>
          <p:cNvCxnSpPr>
            <a:cxnSpLocks/>
          </p:cNvCxnSpPr>
          <p:nvPr/>
        </p:nvCxnSpPr>
        <p:spPr>
          <a:xfrm>
            <a:off x="2405849" y="3776693"/>
            <a:ext cx="781234" cy="912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BAEB97-8068-47D4-97F0-5C6C8884D950}"/>
              </a:ext>
            </a:extLst>
          </p:cNvPr>
          <p:cNvSpPr txBox="1"/>
          <p:nvPr/>
        </p:nvSpPr>
        <p:spPr>
          <a:xfrm>
            <a:off x="838200" y="3105834"/>
            <a:ext cx="189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directory of </a:t>
            </a:r>
          </a:p>
          <a:p>
            <a:r>
              <a:rPr lang="en-US" altLang="ko-KR" dirty="0"/>
              <a:t>our new project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DB1ABE-FADD-4319-8C1B-5A4FD1C85DAF}"/>
              </a:ext>
            </a:extLst>
          </p:cNvPr>
          <p:cNvCxnSpPr>
            <a:cxnSpLocks/>
          </p:cNvCxnSpPr>
          <p:nvPr/>
        </p:nvCxnSpPr>
        <p:spPr>
          <a:xfrm>
            <a:off x="3551068" y="5814874"/>
            <a:ext cx="8167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C08532-B1C9-4F24-B478-5FC9C0EC008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280539" y="5814875"/>
            <a:ext cx="270529" cy="31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7C0552-C65E-46BF-952E-7E1BB6925E9B}"/>
              </a:ext>
            </a:extLst>
          </p:cNvPr>
          <p:cNvSpPr txBox="1"/>
          <p:nvPr/>
        </p:nvSpPr>
        <p:spPr>
          <a:xfrm>
            <a:off x="399494" y="6130679"/>
            <a:ext cx="576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Description of data models</a:t>
            </a:r>
          </a:p>
          <a:p>
            <a:r>
              <a:rPr lang="en-US" altLang="ko-KR" dirty="0"/>
              <a:t>Automatically create DB tables using ORM technique.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4E48E-8311-4492-81EC-5B16F0B0BDA6}"/>
              </a:ext>
            </a:extLst>
          </p:cNvPr>
          <p:cNvSpPr txBox="1"/>
          <p:nvPr/>
        </p:nvSpPr>
        <p:spPr>
          <a:xfrm>
            <a:off x="7458013" y="6113237"/>
            <a:ext cx="433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Note that You haven’t write a line of code. Django made all for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78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6A92D8-A98A-4F18-96AC-BE208B2E8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2786856"/>
            <a:ext cx="8658225" cy="2428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CDCAEF-6E16-4C34-96D4-A5E87C2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Django’s 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A07D92-1C2B-40A5-983B-099438AD8A7A}"/>
              </a:ext>
            </a:extLst>
          </p:cNvPr>
          <p:cNvSpPr/>
          <p:nvPr/>
        </p:nvSpPr>
        <p:spPr>
          <a:xfrm>
            <a:off x="2272914" y="4909351"/>
            <a:ext cx="940803" cy="221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FAFE13-0C47-4779-B162-BA7ACB2AC5A9}"/>
              </a:ext>
            </a:extLst>
          </p:cNvPr>
          <p:cNvSpPr/>
          <p:nvPr/>
        </p:nvSpPr>
        <p:spPr>
          <a:xfrm>
            <a:off x="4990960" y="3019887"/>
            <a:ext cx="3726912" cy="110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5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D73F4-6B30-4CE6-A4D2-3B04B326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Django’s </a:t>
            </a:r>
            <a:r>
              <a:rPr lang="en-US" altLang="ko-KR" dirty="0" err="1"/>
              <a:t>urls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F7113-E0B0-4554-ACB7-DF933E8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call view function, you need to map a </a:t>
            </a:r>
            <a:r>
              <a:rPr lang="en-US" altLang="ko-KR" dirty="0" err="1"/>
              <a:t>url</a:t>
            </a:r>
            <a:r>
              <a:rPr lang="en-US" altLang="ko-KR" dirty="0"/>
              <a:t> to it which is exactly what Django’s urls.py does.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B0B2C-8EC9-4F57-B239-121EB271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979152"/>
            <a:ext cx="8591550" cy="2657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64CE7B-163F-4C57-81A9-59B29F8559BB}"/>
              </a:ext>
            </a:extLst>
          </p:cNvPr>
          <p:cNvSpPr/>
          <p:nvPr/>
        </p:nvSpPr>
        <p:spPr>
          <a:xfrm>
            <a:off x="2308425" y="5103721"/>
            <a:ext cx="940803" cy="221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93C02E-0A31-47D1-AFEF-837E08DDD9CD}"/>
              </a:ext>
            </a:extLst>
          </p:cNvPr>
          <p:cNvCxnSpPr>
            <a:cxnSpLocks/>
          </p:cNvCxnSpPr>
          <p:nvPr/>
        </p:nvCxnSpPr>
        <p:spPr>
          <a:xfrm flipH="1" flipV="1">
            <a:off x="3249228" y="5325663"/>
            <a:ext cx="878891" cy="117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C9BE0C-88EF-4F1F-9A61-DAA178CF1F2C}"/>
              </a:ext>
            </a:extLst>
          </p:cNvPr>
          <p:cNvSpPr txBox="1"/>
          <p:nvPr/>
        </p:nvSpPr>
        <p:spPr>
          <a:xfrm>
            <a:off x="4128117" y="6341831"/>
            <a:ext cx="617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Make a new file ‘urls.py’ and type the codes in right-side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418E39-0168-41F0-B19A-C308BB119895}"/>
              </a:ext>
            </a:extLst>
          </p:cNvPr>
          <p:cNvSpPr/>
          <p:nvPr/>
        </p:nvSpPr>
        <p:spPr>
          <a:xfrm>
            <a:off x="7554897" y="4112519"/>
            <a:ext cx="1225119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343686C-4695-4361-8F55-094D49C051BC}"/>
              </a:ext>
            </a:extLst>
          </p:cNvPr>
          <p:cNvCxnSpPr/>
          <p:nvPr/>
        </p:nvCxnSpPr>
        <p:spPr>
          <a:xfrm flipH="1">
            <a:off x="8780016" y="2556769"/>
            <a:ext cx="878889" cy="1491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C52D6B-C9CD-47DF-A9CE-2FD5F3858A49}"/>
              </a:ext>
            </a:extLst>
          </p:cNvPr>
          <p:cNvSpPr txBox="1"/>
          <p:nvPr/>
        </p:nvSpPr>
        <p:spPr>
          <a:xfrm>
            <a:off x="8521277" y="2254150"/>
            <a:ext cx="363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identification from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0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443</Words>
  <Application>Microsoft Office PowerPoint</Application>
  <PresentationFormat>와이드스크린</PresentationFormat>
  <Paragraphs>90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Django Tutorial </vt:lpstr>
      <vt:lpstr>What is Django?</vt:lpstr>
      <vt:lpstr>Make a Django project</vt:lpstr>
      <vt:lpstr>WTF?</vt:lpstr>
      <vt:lpstr>Now, you can run your web-service!</vt:lpstr>
      <vt:lpstr>Project – App Relationship</vt:lpstr>
      <vt:lpstr>Make an app</vt:lpstr>
      <vt:lpstr>Django’s view</vt:lpstr>
      <vt:lpstr>Django’s urls</vt:lpstr>
      <vt:lpstr>Django urls</vt:lpstr>
      <vt:lpstr>Django urls</vt:lpstr>
      <vt:lpstr>From request, to response</vt:lpstr>
      <vt:lpstr>From request, to response</vt:lpstr>
      <vt:lpstr>From request, to response</vt:lpstr>
      <vt:lpstr>From request, to response</vt:lpstr>
      <vt:lpstr>From request, to response</vt:lpstr>
      <vt:lpstr>From request, to response</vt:lpstr>
      <vt:lpstr>From request, to response</vt:lpstr>
      <vt:lpstr>From request, to response</vt:lpstr>
      <vt:lpstr>From request, to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Tutorial </dc:title>
  <dc:creator>김유민</dc:creator>
  <cp:lastModifiedBy>김유민</cp:lastModifiedBy>
  <cp:revision>126</cp:revision>
  <dcterms:created xsi:type="dcterms:W3CDTF">2018-06-22T16:33:33Z</dcterms:created>
  <dcterms:modified xsi:type="dcterms:W3CDTF">2018-06-22T18:17:47Z</dcterms:modified>
</cp:coreProperties>
</file>