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11" r:id="rId3"/>
    <p:sldId id="698" r:id="rId4"/>
    <p:sldId id="703" r:id="rId5"/>
    <p:sldId id="709" r:id="rId6"/>
    <p:sldId id="584" r:id="rId7"/>
    <p:sldId id="704" r:id="rId8"/>
    <p:sldId id="705" r:id="rId9"/>
    <p:sldId id="706" r:id="rId10"/>
    <p:sldId id="708" r:id="rId11"/>
    <p:sldId id="710" r:id="rId12"/>
    <p:sldId id="707" r:id="rId13"/>
    <p:sldId id="711" r:id="rId14"/>
    <p:sldId id="6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C311-0EA9-41EF-B6AE-EF19D80F4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830-0BAD-4A5D-9E3C-A3167A42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4F925-6EDA-45F4-9B71-D1F14001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7EFB-4BDE-4935-90E1-F7FD8107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EBF4-A26F-44A8-B184-1B0AB4D0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9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3A5C-5A19-4CDB-8DE6-15EA9A2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39685-9C92-4A6E-ABD1-09F834E9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29D9-E106-41A9-90E4-2B29F68D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CB33B-3F48-40B4-A077-F8A8C9F6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0A3B-5E94-474B-83AE-AD83DF3F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AE21E-CE15-48C0-8CA2-12C26BB33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205B3-87C2-4B01-8371-C62559F7A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56A1-4144-45C7-9470-33C8A7E8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0F57-569F-4BB8-B62B-043DE03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5411-BF52-4215-824B-55A6564F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2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0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13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8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7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01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74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20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0911-A8AE-4B5F-B08E-6B28FB9E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6EB2-8741-41D0-8DFA-9374B52E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2593-DB61-4CF5-87B7-32F1FB8F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7D1C-BF3D-44AC-B88A-F6613B9A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D40-3B4F-4DCA-8A26-F01490B7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2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193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86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DFA5-1958-4985-8D19-035E64FE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696E3-EF7C-4E06-8E76-2D59A5A15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9F77-6822-40D7-BB96-F019C1F9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1C37-6149-49CF-B8A2-4C7BB9D2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AD7DE-81D0-451F-A42B-066BC813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6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077B-9A45-4740-96AB-BAB7A5E5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94CB-8168-4531-99CD-78E3A47B4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401E-93C1-4856-8AA8-C31CD5DE4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E41B2-3B6A-4438-B185-D2F2B317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8FDF3-2BC5-469F-A8AC-9A217BF6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AF453-BAD2-4DFB-ACB9-ACDAFE0E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3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84F1-B200-4428-BAE6-DF2F0295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CEFC-33DA-4B12-83A4-4FE39280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7607C-21D3-4C64-9ED5-4600463FD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E6DEB-E0F8-4E02-9739-4EC592397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02F5A-4BCB-405D-8B29-46E7BB715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22B9B-87AF-43E3-A105-BD9BB8E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35CB6-E648-4385-A9E0-4562806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72FBB-FBDA-4C3A-95AB-02D92B9D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F3DC-FCAC-4F94-A097-58E428DC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40606-4AB4-4528-B5CB-EF609859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B13C3-9E5C-4B58-9E5A-22B1D353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E192-76FE-444E-BCC9-73017F98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C46E0-A17C-4FD7-9378-11E77F5A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7A9B-1304-4B0E-B15B-3A823D9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163BF-00CD-4AE2-83B7-7E8B112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0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A15-B720-4DAF-A6EB-79335927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36AA-04C6-400F-B7B0-FDEA4A2E7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2BD9-1D6E-4107-88A2-9C0CFDC7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6F1A0-2773-44AC-96D2-A58FA27B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52889-9AA6-4DBA-AC86-1796C2D8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CBBA6-5270-4D49-B42C-5EECE528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1A6F-2B25-48BC-B755-28ABEB3D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645F3-C4CA-412C-8912-C1EA48FA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5E23C-FDD5-466C-B743-E7C8A393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05D4-A3DB-426E-9487-32B1B0D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721A7-2CC6-4DED-875C-8F3C1DAF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13199-856B-4D96-93EF-93928B20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CE875-4C09-4FD3-904A-12AF7795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D14D-25FE-4F5B-BC16-6939EBBE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A528F-277B-4D20-935D-2CC419960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C291-4DE5-4A5D-8556-00CA6464926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209F-B82F-49FD-9E7E-D12C9F09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C80C-C5D6-43F8-8899-D5F39EB2B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13E1-E296-45D0-8F80-9BFDAE17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9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35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79FD2B2-59DA-46D6-88F2-7EEF68B0CD65}"/>
              </a:ext>
            </a:extLst>
          </p:cNvPr>
          <p:cNvGrpSpPr/>
          <p:nvPr/>
        </p:nvGrpSpPr>
        <p:grpSpPr>
          <a:xfrm>
            <a:off x="0" y="4356100"/>
            <a:ext cx="12192000" cy="2501900"/>
            <a:chOff x="0" y="5204122"/>
            <a:chExt cx="10506757" cy="1653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0D881B-27DD-402F-8F35-4A086A5E6D10}"/>
                </a:ext>
              </a:extLst>
            </p:cNvPr>
            <p:cNvSpPr/>
            <p:nvPr/>
          </p:nvSpPr>
          <p:spPr>
            <a:xfrm>
              <a:off x="6304165" y="5204123"/>
              <a:ext cx="2102127" cy="16538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5ECA0-E680-4241-9A22-CBD86F30E32A}"/>
                </a:ext>
              </a:extLst>
            </p:cNvPr>
            <p:cNvSpPr/>
            <p:nvPr/>
          </p:nvSpPr>
          <p:spPr>
            <a:xfrm>
              <a:off x="8404630" y="5204123"/>
              <a:ext cx="2102127" cy="16538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247320-8D09-4204-BFEB-2A6D24B646C4}"/>
                </a:ext>
              </a:extLst>
            </p:cNvPr>
            <p:cNvSpPr/>
            <p:nvPr/>
          </p:nvSpPr>
          <p:spPr>
            <a:xfrm>
              <a:off x="0" y="5204123"/>
              <a:ext cx="2102127" cy="16538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0527D0-90CC-4AAA-BEAC-9243ABCB4A82}"/>
                </a:ext>
              </a:extLst>
            </p:cNvPr>
            <p:cNvSpPr/>
            <p:nvPr/>
          </p:nvSpPr>
          <p:spPr>
            <a:xfrm>
              <a:off x="4203146" y="5204123"/>
              <a:ext cx="2102127" cy="16538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0525DB-8FD8-48D3-A433-7910FD275822}"/>
                </a:ext>
              </a:extLst>
            </p:cNvPr>
            <p:cNvSpPr/>
            <p:nvPr/>
          </p:nvSpPr>
          <p:spPr>
            <a:xfrm>
              <a:off x="2101573" y="5204122"/>
              <a:ext cx="2102127" cy="16538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76F30A-447C-48A1-B84E-D436AF0BEB32}"/>
              </a:ext>
            </a:extLst>
          </p:cNvPr>
          <p:cNvGrpSpPr/>
          <p:nvPr/>
        </p:nvGrpSpPr>
        <p:grpSpPr>
          <a:xfrm>
            <a:off x="619999" y="4884449"/>
            <a:ext cx="1198660" cy="1198369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D3D92ED4-AEF1-4E41-B93B-FB97F5BC9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B236241F-E108-4E5A-A67A-2CCD5375A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5517E576-B23C-4D18-96FF-51733AC2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A481A547-63C7-452D-B73F-68F1941DB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7618EEB-8652-412D-BEA3-9841B38770AC}"/>
              </a:ext>
            </a:extLst>
          </p:cNvPr>
          <p:cNvSpPr txBox="1"/>
          <p:nvPr/>
        </p:nvSpPr>
        <p:spPr>
          <a:xfrm>
            <a:off x="39079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SERVICES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DFDF02-1F76-4104-94A8-215D7D5C2FB7}"/>
              </a:ext>
            </a:extLst>
          </p:cNvPr>
          <p:cNvSpPr txBox="1"/>
          <p:nvPr/>
        </p:nvSpPr>
        <p:spPr>
          <a:xfrm>
            <a:off x="0" y="810566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Online </a:t>
            </a:r>
            <a:r>
              <a:rPr lang="en-GB" sz="13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Store</a:t>
            </a:r>
            <a:endParaRPr kumimoji="0" lang="en-GB" sz="1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6D426E-90F0-4A7F-9FB4-9AFA99319362}"/>
              </a:ext>
            </a:extLst>
          </p:cNvPr>
          <p:cNvGrpSpPr/>
          <p:nvPr/>
        </p:nvGrpSpPr>
        <p:grpSpPr>
          <a:xfrm>
            <a:off x="3193173" y="4834041"/>
            <a:ext cx="959348" cy="1170156"/>
            <a:chOff x="7931851" y="2464731"/>
            <a:chExt cx="1002842" cy="1223210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A1D3055B-21A9-456F-92D5-3AB79D533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B1C77D41-A04A-4973-BC1B-6EA285FFC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F4F85FB6-B3F8-486C-8024-5D3465E56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00B9A38B-F932-4E94-8D57-B389F30F3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14CA64D-AC43-4DD6-BA6C-65A2B9CAC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44CA1BB6-1CEA-4F33-932D-12A6CF4DE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42D3BA46-C851-4EDF-A8D2-45CF7B0CB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448384A2-35C8-4E17-958E-9B2221E22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91977A44-EA8B-4B92-A343-98D15D162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36F2FE51-267D-4BB0-9772-615CBB79C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86F42967-3FAD-401A-AC4E-9CBB99B6A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4B9AEB0F-22A7-48A3-8B45-76CF95673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A022BEBA-F7A5-4041-AF9C-E1FAC1A2F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FC3FE3DB-0F0B-439F-94C1-4CE8F917E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AFB2EA8-FF02-49E2-B81D-48F386726DEB}"/>
              </a:ext>
            </a:extLst>
          </p:cNvPr>
          <p:cNvSpPr txBox="1"/>
          <p:nvPr/>
        </p:nvSpPr>
        <p:spPr>
          <a:xfrm>
            <a:off x="28228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4AA647-B91D-4609-9EAB-C411E1BE09B8}"/>
              </a:ext>
            </a:extLst>
          </p:cNvPr>
          <p:cNvGrpSpPr/>
          <p:nvPr/>
        </p:nvGrpSpPr>
        <p:grpSpPr>
          <a:xfrm>
            <a:off x="5559081" y="4893232"/>
            <a:ext cx="1066143" cy="1065886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727F35E-2A1C-46E4-88D8-EAF1FF568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DF20D24B-37D4-4469-BA9A-1FFA7724F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23D629DD-4175-465B-9807-28E3A4F35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24B82205-CEED-4EAE-849A-959A69D74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48BB0F5-81A2-4967-9C9B-B5A5B4D99C9D}"/>
              </a:ext>
            </a:extLst>
          </p:cNvPr>
          <p:cNvSpPr txBox="1"/>
          <p:nvPr/>
        </p:nvSpPr>
        <p:spPr>
          <a:xfrm>
            <a:off x="5223141" y="6251877"/>
            <a:ext cx="1624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TEAM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258EBE-B76E-4BF5-A2E3-33EB66F3491D}"/>
              </a:ext>
            </a:extLst>
          </p:cNvPr>
          <p:cNvGrpSpPr/>
          <p:nvPr/>
        </p:nvGrpSpPr>
        <p:grpSpPr>
          <a:xfrm>
            <a:off x="10351444" y="4775486"/>
            <a:ext cx="1241562" cy="1307331"/>
            <a:chOff x="5995988" y="2712903"/>
            <a:chExt cx="2457450" cy="2587625"/>
          </a:xfrm>
        </p:grpSpPr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02F4ED08-223E-4453-9206-406DF35CE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EC273AA9-D643-45E9-8CE2-F02FAF17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55E45729-5B77-4027-8364-C56C89640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3A9929D-A268-4BAF-A930-3A0A001F3598}"/>
              </a:ext>
            </a:extLst>
          </p:cNvPr>
          <p:cNvSpPr txBox="1"/>
          <p:nvPr/>
        </p:nvSpPr>
        <p:spPr>
          <a:xfrm>
            <a:off x="7600483" y="6251877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MARKETING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0C7ECA-30FE-4BE4-B8CF-E1D419CC4D53}"/>
              </a:ext>
            </a:extLst>
          </p:cNvPr>
          <p:cNvGrpSpPr/>
          <p:nvPr/>
        </p:nvGrpSpPr>
        <p:grpSpPr>
          <a:xfrm>
            <a:off x="7997738" y="4937416"/>
            <a:ext cx="1315317" cy="1046274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47DADA43-01A1-4A76-B29B-AF4D053DE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2D99839E-028A-4C69-A6B5-B41DC9C0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53907A76-7A4D-4C4E-BB1C-9D1D2DF4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0E15121A-A7D8-4145-92BB-507F05E96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873A7A96-282A-4057-B931-171723AA5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AA3E73D-F5A8-405E-A700-1F6AE6841456}"/>
              </a:ext>
            </a:extLst>
          </p:cNvPr>
          <p:cNvSpPr txBox="1"/>
          <p:nvPr/>
        </p:nvSpPr>
        <p:spPr>
          <a:xfrm>
            <a:off x="10030053" y="6244949"/>
            <a:ext cx="1951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GOAL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5BBC611-35CB-4ECD-88B4-DF2AC66BA91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13AA9A-75D1-45C8-B707-48D5600B9AFF}"/>
              </a:ext>
            </a:extLst>
          </p:cNvPr>
          <p:cNvSpPr txBox="1"/>
          <p:nvPr/>
        </p:nvSpPr>
        <p:spPr>
          <a:xfrm>
            <a:off x="0" y="26759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Group 8 : MVPs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91686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3944903" y="243135"/>
            <a:ext cx="4849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Application Over View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8ED66-CFCE-48AF-8FC6-C0D5CFA2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91"/>
            <a:ext cx="12192000" cy="52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4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3944903" y="243135"/>
            <a:ext cx="4849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Application Over View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3126D-5E81-4EEF-80E7-7B689341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4"/>
            <a:ext cx="12192000" cy="54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3944903" y="243135"/>
            <a:ext cx="4849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Application Over View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9E1C4-F078-4C19-A49A-9EF7C7A68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679359"/>
            <a:ext cx="6819900" cy="43662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497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781924" y="3667942"/>
            <a:ext cx="4663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THANK</a:t>
            </a:r>
            <a:endParaRPr kumimoji="0" lang="en-US" sz="8000" b="1" i="0" u="none" strike="noStrike" kern="1200" normalizeH="0" baseline="0" noProof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YOU</a:t>
            </a:r>
            <a:endParaRPr kumimoji="0" lang="ru-RU" sz="8000" b="1" i="0" u="none" strike="noStrike" kern="1200" normalizeH="0" baseline="0" noProof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881904-0AE3-4500-8191-22A76076B4B1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81ED8F9-FA35-46E4-A111-6E26EEF77E2D}"/>
              </a:ext>
            </a:extLst>
          </p:cNvPr>
          <p:cNvSpPr/>
          <p:nvPr/>
        </p:nvSpPr>
        <p:spPr>
          <a:xfrm>
            <a:off x="1220085" y="4124016"/>
            <a:ext cx="2581657" cy="2108130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A30D08-554D-46D9-ACD6-6FF2C85BBB60}"/>
              </a:ext>
            </a:extLst>
          </p:cNvPr>
          <p:cNvGrpSpPr/>
          <p:nvPr/>
        </p:nvGrpSpPr>
        <p:grpSpPr>
          <a:xfrm>
            <a:off x="4428067" y="2012073"/>
            <a:ext cx="3335866" cy="1896460"/>
            <a:chOff x="5511800" y="3492501"/>
            <a:chExt cx="776289" cy="441325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83D707F-AF49-4F71-A816-1008D5145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EE2F063-84A0-48F6-9D4D-A0E4ECAA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CB61DF6-D1C9-4F09-B15A-8C723619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9284572-1819-42A4-ACD1-056DE3269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FC38E3E-38AB-4809-A48F-C5BE7AF9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B30E97C-D917-4201-A641-32B05BB7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6288A5-37A7-479D-9050-4535FE30645D}"/>
              </a:ext>
            </a:extLst>
          </p:cNvPr>
          <p:cNvSpPr txBox="1"/>
          <p:nvPr/>
        </p:nvSpPr>
        <p:spPr>
          <a:xfrm>
            <a:off x="779522" y="377951"/>
            <a:ext cx="10667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 Team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9D2FA-38FF-4883-841E-43BB4275FD8A}"/>
              </a:ext>
            </a:extLst>
          </p:cNvPr>
          <p:cNvGrpSpPr/>
          <p:nvPr/>
        </p:nvGrpSpPr>
        <p:grpSpPr>
          <a:xfrm>
            <a:off x="8487057" y="2540177"/>
            <a:ext cx="2400868" cy="1364908"/>
            <a:chOff x="5511800" y="3492501"/>
            <a:chExt cx="776289" cy="441325"/>
          </a:xfrm>
          <a:solidFill>
            <a:schemeClr val="accent2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DA1C184-6326-4F3F-B954-543FB602F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4475373-23BF-4493-8FF5-0B72CBAC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77DF5BD-20D9-48CC-A487-A93D1829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129D3B1-8171-4159-AE96-8D568FA8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A7534BE-BC59-4D9F-B0FC-0BF993F2A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B16309DF-F3D2-4676-A9EA-B2709B0E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62E3419-C206-4079-9AA5-799CD00C1D70}"/>
              </a:ext>
            </a:extLst>
          </p:cNvPr>
          <p:cNvSpPr txBox="1"/>
          <p:nvPr/>
        </p:nvSpPr>
        <p:spPr>
          <a:xfrm>
            <a:off x="1404267" y="4928534"/>
            <a:ext cx="221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17110002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10E3E3-BD8F-40FF-8E28-66FEC53D2FE3}"/>
              </a:ext>
            </a:extLst>
          </p:cNvPr>
          <p:cNvSpPr/>
          <p:nvPr/>
        </p:nvSpPr>
        <p:spPr>
          <a:xfrm>
            <a:off x="1220085" y="6181416"/>
            <a:ext cx="2581657" cy="796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2012A4-BA80-42DF-912C-9859B36B2532}"/>
              </a:ext>
            </a:extLst>
          </p:cNvPr>
          <p:cNvGrpSpPr/>
          <p:nvPr/>
        </p:nvGrpSpPr>
        <p:grpSpPr>
          <a:xfrm>
            <a:off x="1285079" y="2540177"/>
            <a:ext cx="2400868" cy="1364908"/>
            <a:chOff x="5511800" y="3492501"/>
            <a:chExt cx="776289" cy="441325"/>
          </a:xfrm>
          <a:solidFill>
            <a:schemeClr val="accent5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4595AE6F-2AE9-4744-A9B6-F5FB287EC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7EA044E-7ADB-4A16-9DA5-F167C0592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959E32CF-6EF3-40B0-9C34-49D75821A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41092457-9092-404D-B8E8-7F49E5863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0C7C1729-E346-46EC-8995-8F572926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EABD7D09-3100-4E13-A257-88B9DE79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210F91-94DD-45E7-B551-F12A6A500EBA}"/>
              </a:ext>
            </a:extLst>
          </p:cNvPr>
          <p:cNvSpPr/>
          <p:nvPr/>
        </p:nvSpPr>
        <p:spPr>
          <a:xfrm>
            <a:off x="4442938" y="4124016"/>
            <a:ext cx="3320995" cy="210813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48923B-EAEA-4E61-B955-870AB6AF7FD5}"/>
              </a:ext>
            </a:extLst>
          </p:cNvPr>
          <p:cNvSpPr txBox="1"/>
          <p:nvPr/>
        </p:nvSpPr>
        <p:spPr>
          <a:xfrm>
            <a:off x="4627120" y="5032394"/>
            <a:ext cx="2942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17110035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C069E6-A4D4-4420-9161-D0167DC96E62}"/>
              </a:ext>
            </a:extLst>
          </p:cNvPr>
          <p:cNvSpPr/>
          <p:nvPr/>
        </p:nvSpPr>
        <p:spPr>
          <a:xfrm>
            <a:off x="4442938" y="6181416"/>
            <a:ext cx="3320995" cy="79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0785E1-920B-4EE8-9BC6-3746616CC910}"/>
              </a:ext>
            </a:extLst>
          </p:cNvPr>
          <p:cNvSpPr/>
          <p:nvPr/>
        </p:nvSpPr>
        <p:spPr>
          <a:xfrm>
            <a:off x="8405129" y="4124016"/>
            <a:ext cx="2581657" cy="210813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B3AEA-D880-4943-A29B-CF20AFBF92E2}"/>
              </a:ext>
            </a:extLst>
          </p:cNvPr>
          <p:cNvSpPr txBox="1"/>
          <p:nvPr/>
        </p:nvSpPr>
        <p:spPr>
          <a:xfrm>
            <a:off x="8589311" y="4928535"/>
            <a:ext cx="221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17110074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DC2590-32A9-4AC3-A758-CB767519188D}"/>
              </a:ext>
            </a:extLst>
          </p:cNvPr>
          <p:cNvSpPr/>
          <p:nvPr/>
        </p:nvSpPr>
        <p:spPr>
          <a:xfrm>
            <a:off x="8405129" y="6181416"/>
            <a:ext cx="2581657" cy="79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CF5874-398A-4847-AF9F-9A212DF9BCA1}"/>
              </a:ext>
            </a:extLst>
          </p:cNvPr>
          <p:cNvSpPr txBox="1"/>
          <p:nvPr/>
        </p:nvSpPr>
        <p:spPr>
          <a:xfrm>
            <a:off x="4495190" y="4222455"/>
            <a:ext cx="320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Dang Trong Quoc Huy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A26AFA-2726-49BD-9D9E-FE3183459762}"/>
              </a:ext>
            </a:extLst>
          </p:cNvPr>
          <p:cNvSpPr txBox="1"/>
          <p:nvPr/>
        </p:nvSpPr>
        <p:spPr>
          <a:xfrm>
            <a:off x="888390" y="4179075"/>
            <a:ext cx="320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Nguyen Tuan Anh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7E29B-55AD-4C46-BF41-631FCBACFD3D}"/>
              </a:ext>
            </a:extLst>
          </p:cNvPr>
          <p:cNvSpPr txBox="1"/>
          <p:nvPr/>
        </p:nvSpPr>
        <p:spPr>
          <a:xfrm>
            <a:off x="8184352" y="4222455"/>
            <a:ext cx="304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Nguyen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Dinh</a:t>
            </a:r>
            <a:r>
              <a:rPr lang="en-US" sz="24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0FDFB0-0AF5-4A10-BDDE-31E1F42BAE80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871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be 59">
            <a:extLst>
              <a:ext uri="{FF2B5EF4-FFF2-40B4-BE49-F238E27FC236}">
                <a16:creationId xmlns:a16="http://schemas.microsoft.com/office/drawing/2014/main" id="{82727937-6B99-460F-AFBE-C1B123CD6E90}"/>
              </a:ext>
            </a:extLst>
          </p:cNvPr>
          <p:cNvSpPr/>
          <p:nvPr/>
        </p:nvSpPr>
        <p:spPr>
          <a:xfrm flipH="1">
            <a:off x="8582969" y="2575230"/>
            <a:ext cx="2082514" cy="3566278"/>
          </a:xfrm>
          <a:prstGeom prst="cube">
            <a:avLst>
              <a:gd name="adj" fmla="val 20548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85C732A0-4BD9-4F8A-821E-D93CFF883478}"/>
              </a:ext>
            </a:extLst>
          </p:cNvPr>
          <p:cNvSpPr/>
          <p:nvPr/>
        </p:nvSpPr>
        <p:spPr>
          <a:xfrm flipH="1">
            <a:off x="6876935" y="3120049"/>
            <a:ext cx="2082514" cy="3021459"/>
          </a:xfrm>
          <a:prstGeom prst="cube">
            <a:avLst>
              <a:gd name="adj" fmla="val 20319"/>
            </a:avLst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B3761EC-5709-4C06-828F-4842BF73FFE5}"/>
              </a:ext>
            </a:extLst>
          </p:cNvPr>
          <p:cNvSpPr/>
          <p:nvPr/>
        </p:nvSpPr>
        <p:spPr>
          <a:xfrm flipH="1">
            <a:off x="5166593" y="3609284"/>
            <a:ext cx="2082514" cy="2532225"/>
          </a:xfrm>
          <a:prstGeom prst="cube">
            <a:avLst>
              <a:gd name="adj" fmla="val 20624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C6D65DC-903C-4706-80F2-0F26488B212F}"/>
              </a:ext>
            </a:extLst>
          </p:cNvPr>
          <p:cNvSpPr/>
          <p:nvPr/>
        </p:nvSpPr>
        <p:spPr>
          <a:xfrm flipH="1">
            <a:off x="3459892" y="4136768"/>
            <a:ext cx="2082514" cy="2004741"/>
          </a:xfrm>
          <a:prstGeom prst="cube">
            <a:avLst>
              <a:gd name="adj" fmla="val 21554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9303B1DA-561B-47E5-A1EF-E3BD9792E49C}"/>
              </a:ext>
            </a:extLst>
          </p:cNvPr>
          <p:cNvSpPr/>
          <p:nvPr/>
        </p:nvSpPr>
        <p:spPr>
          <a:xfrm flipH="1">
            <a:off x="1772006" y="4689802"/>
            <a:ext cx="2082514" cy="1451707"/>
          </a:xfrm>
          <a:prstGeom prst="cube">
            <a:avLst>
              <a:gd name="adj" fmla="val 25554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4162715-AD53-47DE-BF69-1E1532CEE94D}"/>
              </a:ext>
            </a:extLst>
          </p:cNvPr>
          <p:cNvSpPr/>
          <p:nvPr/>
        </p:nvSpPr>
        <p:spPr>
          <a:xfrm flipH="1">
            <a:off x="1772006" y="4230987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B046499-571C-4062-8C08-CDD03D133652}"/>
              </a:ext>
            </a:extLst>
          </p:cNvPr>
          <p:cNvSpPr/>
          <p:nvPr/>
        </p:nvSpPr>
        <p:spPr>
          <a:xfrm flipH="1">
            <a:off x="3459892" y="3703502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E505CB29-6500-438B-9399-F94851220119}"/>
              </a:ext>
            </a:extLst>
          </p:cNvPr>
          <p:cNvSpPr/>
          <p:nvPr/>
        </p:nvSpPr>
        <p:spPr>
          <a:xfrm flipH="1">
            <a:off x="5166594" y="3180488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F2EC127-DD46-4486-A15B-02A16AAE6B29}"/>
              </a:ext>
            </a:extLst>
          </p:cNvPr>
          <p:cNvSpPr/>
          <p:nvPr/>
        </p:nvSpPr>
        <p:spPr>
          <a:xfrm flipH="1">
            <a:off x="6873297" y="2653004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BABDFBF-A961-4C7B-9500-F903A3DE669D}"/>
              </a:ext>
            </a:extLst>
          </p:cNvPr>
          <p:cNvSpPr/>
          <p:nvPr/>
        </p:nvSpPr>
        <p:spPr>
          <a:xfrm flipH="1">
            <a:off x="8580000" y="2125519"/>
            <a:ext cx="2082514" cy="880445"/>
          </a:xfrm>
          <a:prstGeom prst="cube">
            <a:avLst>
              <a:gd name="adj" fmla="val 487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4A1ACB-C9A9-4B5D-A157-67191E7E2F8D}"/>
              </a:ext>
            </a:extLst>
          </p:cNvPr>
          <p:cNvGrpSpPr/>
          <p:nvPr/>
        </p:nvGrpSpPr>
        <p:grpSpPr>
          <a:xfrm>
            <a:off x="8643500" y="487379"/>
            <a:ext cx="1856405" cy="1954742"/>
            <a:chOff x="5138738" y="-608163"/>
            <a:chExt cx="4786312" cy="50398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05B68A-B19F-47F2-9DA7-95A0663BAA59}"/>
                </a:ext>
              </a:extLst>
            </p:cNvPr>
            <p:cNvSpPr/>
            <p:nvPr/>
          </p:nvSpPr>
          <p:spPr>
            <a:xfrm>
              <a:off x="5793224" y="3973382"/>
              <a:ext cx="3766861" cy="380050"/>
            </a:xfrm>
            <a:prstGeom prst="ellipse">
              <a:avLst/>
            </a:prstGeom>
            <a:solidFill>
              <a:schemeClr val="tx2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060329-04A2-46B9-81E0-353EB68D8BFB}"/>
                </a:ext>
              </a:extLst>
            </p:cNvPr>
            <p:cNvGrpSpPr/>
            <p:nvPr/>
          </p:nvGrpSpPr>
          <p:grpSpPr>
            <a:xfrm>
              <a:off x="5138738" y="-608163"/>
              <a:ext cx="4786312" cy="5039851"/>
              <a:chOff x="5995988" y="2712903"/>
              <a:chExt cx="2457450" cy="2587625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3039AEF-6BB3-4384-BBE0-11A2890C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5988" y="2712903"/>
                <a:ext cx="2457450" cy="2587625"/>
              </a:xfrm>
              <a:custGeom>
                <a:avLst/>
                <a:gdLst>
                  <a:gd name="T0" fmla="*/ 707 w 771"/>
                  <a:gd name="T1" fmla="*/ 219 h 812"/>
                  <a:gd name="T2" fmla="*/ 760 w 771"/>
                  <a:gd name="T3" fmla="*/ 369 h 812"/>
                  <a:gd name="T4" fmla="*/ 685 w 771"/>
                  <a:gd name="T5" fmla="*/ 634 h 812"/>
                  <a:gd name="T6" fmla="*/ 197 w 771"/>
                  <a:gd name="T7" fmla="*/ 707 h 812"/>
                  <a:gd name="T8" fmla="*/ 97 w 771"/>
                  <a:gd name="T9" fmla="*/ 220 h 812"/>
                  <a:gd name="T10" fmla="*/ 594 w 771"/>
                  <a:gd name="T11" fmla="*/ 106 h 812"/>
                  <a:gd name="T12" fmla="*/ 552 w 771"/>
                  <a:gd name="T13" fmla="*/ 147 h 812"/>
                  <a:gd name="T14" fmla="*/ 509 w 771"/>
                  <a:gd name="T15" fmla="*/ 128 h 812"/>
                  <a:gd name="T16" fmla="*/ 454 w 771"/>
                  <a:gd name="T17" fmla="*/ 113 h 812"/>
                  <a:gd name="T18" fmla="*/ 372 w 771"/>
                  <a:gd name="T19" fmla="*/ 110 h 812"/>
                  <a:gd name="T20" fmla="*/ 241 w 771"/>
                  <a:gd name="T21" fmla="*/ 155 h 812"/>
                  <a:gd name="T22" fmla="*/ 147 w 771"/>
                  <a:gd name="T23" fmla="*/ 249 h 812"/>
                  <a:gd name="T24" fmla="*/ 115 w 771"/>
                  <a:gd name="T25" fmla="*/ 317 h 812"/>
                  <a:gd name="T26" fmla="*/ 103 w 771"/>
                  <a:gd name="T27" fmla="*/ 366 h 812"/>
                  <a:gd name="T28" fmla="*/ 102 w 771"/>
                  <a:gd name="T29" fmla="*/ 450 h 812"/>
                  <a:gd name="T30" fmla="*/ 124 w 771"/>
                  <a:gd name="T31" fmla="*/ 528 h 812"/>
                  <a:gd name="T32" fmla="*/ 209 w 771"/>
                  <a:gd name="T33" fmla="*/ 643 h 812"/>
                  <a:gd name="T34" fmla="*/ 295 w 771"/>
                  <a:gd name="T35" fmla="*/ 694 h 812"/>
                  <a:gd name="T36" fmla="*/ 357 w 771"/>
                  <a:gd name="T37" fmla="*/ 710 h 812"/>
                  <a:gd name="T38" fmla="*/ 439 w 771"/>
                  <a:gd name="T39" fmla="*/ 711 h 812"/>
                  <a:gd name="T40" fmla="*/ 512 w 771"/>
                  <a:gd name="T41" fmla="*/ 693 h 812"/>
                  <a:gd name="T42" fmla="*/ 585 w 771"/>
                  <a:gd name="T43" fmla="*/ 652 h 812"/>
                  <a:gd name="T44" fmla="*/ 644 w 771"/>
                  <a:gd name="T45" fmla="*/ 592 h 812"/>
                  <a:gd name="T46" fmla="*/ 677 w 771"/>
                  <a:gd name="T47" fmla="*/ 536 h 812"/>
                  <a:gd name="T48" fmla="*/ 696 w 771"/>
                  <a:gd name="T49" fmla="*/ 482 h 812"/>
                  <a:gd name="T50" fmla="*/ 704 w 771"/>
                  <a:gd name="T51" fmla="*/ 432 h 812"/>
                  <a:gd name="T52" fmla="*/ 702 w 771"/>
                  <a:gd name="T53" fmla="*/ 374 h 812"/>
                  <a:gd name="T54" fmla="*/ 695 w 771"/>
                  <a:gd name="T55" fmla="*/ 334 h 812"/>
                  <a:gd name="T56" fmla="*/ 666 w 771"/>
                  <a:gd name="T57" fmla="*/ 264 h 812"/>
                  <a:gd name="T58" fmla="*/ 667 w 771"/>
                  <a:gd name="T59" fmla="*/ 258 h 812"/>
                  <a:gd name="T60" fmla="*/ 703 w 771"/>
                  <a:gd name="T61" fmla="*/ 222 h 812"/>
                  <a:gd name="T62" fmla="*/ 707 w 771"/>
                  <a:gd name="T63" fmla="*/ 21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71" h="812">
                    <a:moveTo>
                      <a:pt x="707" y="219"/>
                    </a:moveTo>
                    <a:cubicBezTo>
                      <a:pt x="736" y="265"/>
                      <a:pt x="754" y="315"/>
                      <a:pt x="760" y="369"/>
                    </a:cubicBezTo>
                    <a:cubicBezTo>
                      <a:pt x="771" y="467"/>
                      <a:pt x="746" y="557"/>
                      <a:pt x="685" y="634"/>
                    </a:cubicBezTo>
                    <a:cubicBezTo>
                      <a:pt x="561" y="789"/>
                      <a:pt x="347" y="812"/>
                      <a:pt x="197" y="707"/>
                    </a:cubicBezTo>
                    <a:cubicBezTo>
                      <a:pt x="31" y="591"/>
                      <a:pt x="0" y="374"/>
                      <a:pt x="97" y="220"/>
                    </a:cubicBezTo>
                    <a:cubicBezTo>
                      <a:pt x="203" y="52"/>
                      <a:pt x="424" y="0"/>
                      <a:pt x="594" y="106"/>
                    </a:cubicBezTo>
                    <a:cubicBezTo>
                      <a:pt x="580" y="120"/>
                      <a:pt x="566" y="134"/>
                      <a:pt x="552" y="147"/>
                    </a:cubicBezTo>
                    <a:cubicBezTo>
                      <a:pt x="538" y="141"/>
                      <a:pt x="523" y="134"/>
                      <a:pt x="509" y="128"/>
                    </a:cubicBezTo>
                    <a:cubicBezTo>
                      <a:pt x="491" y="121"/>
                      <a:pt x="473" y="116"/>
                      <a:pt x="454" y="113"/>
                    </a:cubicBezTo>
                    <a:cubicBezTo>
                      <a:pt x="427" y="108"/>
                      <a:pt x="399" y="107"/>
                      <a:pt x="372" y="110"/>
                    </a:cubicBezTo>
                    <a:cubicBezTo>
                      <a:pt x="325" y="115"/>
                      <a:pt x="281" y="130"/>
                      <a:pt x="241" y="155"/>
                    </a:cubicBezTo>
                    <a:cubicBezTo>
                      <a:pt x="203" y="179"/>
                      <a:pt x="171" y="211"/>
                      <a:pt x="147" y="249"/>
                    </a:cubicBezTo>
                    <a:cubicBezTo>
                      <a:pt x="134" y="270"/>
                      <a:pt x="123" y="293"/>
                      <a:pt x="115" y="317"/>
                    </a:cubicBezTo>
                    <a:cubicBezTo>
                      <a:pt x="110" y="333"/>
                      <a:pt x="106" y="350"/>
                      <a:pt x="103" y="366"/>
                    </a:cubicBezTo>
                    <a:cubicBezTo>
                      <a:pt x="99" y="394"/>
                      <a:pt x="99" y="422"/>
                      <a:pt x="102" y="450"/>
                    </a:cubicBezTo>
                    <a:cubicBezTo>
                      <a:pt x="105" y="477"/>
                      <a:pt x="113" y="503"/>
                      <a:pt x="124" y="528"/>
                    </a:cubicBezTo>
                    <a:cubicBezTo>
                      <a:pt x="143" y="574"/>
                      <a:pt x="171" y="612"/>
                      <a:pt x="209" y="643"/>
                    </a:cubicBezTo>
                    <a:cubicBezTo>
                      <a:pt x="235" y="665"/>
                      <a:pt x="263" y="682"/>
                      <a:pt x="295" y="694"/>
                    </a:cubicBezTo>
                    <a:cubicBezTo>
                      <a:pt x="315" y="701"/>
                      <a:pt x="336" y="707"/>
                      <a:pt x="357" y="710"/>
                    </a:cubicBezTo>
                    <a:cubicBezTo>
                      <a:pt x="384" y="714"/>
                      <a:pt x="412" y="715"/>
                      <a:pt x="439" y="711"/>
                    </a:cubicBezTo>
                    <a:cubicBezTo>
                      <a:pt x="464" y="708"/>
                      <a:pt x="488" y="702"/>
                      <a:pt x="512" y="693"/>
                    </a:cubicBezTo>
                    <a:cubicBezTo>
                      <a:pt x="538" y="683"/>
                      <a:pt x="563" y="669"/>
                      <a:pt x="585" y="652"/>
                    </a:cubicBezTo>
                    <a:cubicBezTo>
                      <a:pt x="607" y="635"/>
                      <a:pt x="627" y="615"/>
                      <a:pt x="644" y="592"/>
                    </a:cubicBezTo>
                    <a:cubicBezTo>
                      <a:pt x="657" y="575"/>
                      <a:pt x="668" y="556"/>
                      <a:pt x="677" y="536"/>
                    </a:cubicBezTo>
                    <a:cubicBezTo>
                      <a:pt x="686" y="519"/>
                      <a:pt x="692" y="501"/>
                      <a:pt x="696" y="482"/>
                    </a:cubicBezTo>
                    <a:cubicBezTo>
                      <a:pt x="700" y="465"/>
                      <a:pt x="703" y="449"/>
                      <a:pt x="704" y="432"/>
                    </a:cubicBezTo>
                    <a:cubicBezTo>
                      <a:pt x="704" y="413"/>
                      <a:pt x="704" y="393"/>
                      <a:pt x="702" y="374"/>
                    </a:cubicBezTo>
                    <a:cubicBezTo>
                      <a:pt x="701" y="361"/>
                      <a:pt x="698" y="347"/>
                      <a:pt x="695" y="334"/>
                    </a:cubicBezTo>
                    <a:cubicBezTo>
                      <a:pt x="689" y="310"/>
                      <a:pt x="679" y="286"/>
                      <a:pt x="666" y="264"/>
                    </a:cubicBezTo>
                    <a:cubicBezTo>
                      <a:pt x="665" y="262"/>
                      <a:pt x="665" y="260"/>
                      <a:pt x="667" y="258"/>
                    </a:cubicBezTo>
                    <a:cubicBezTo>
                      <a:pt x="680" y="246"/>
                      <a:pt x="691" y="234"/>
                      <a:pt x="703" y="222"/>
                    </a:cubicBezTo>
                    <a:cubicBezTo>
                      <a:pt x="704" y="221"/>
                      <a:pt x="705" y="220"/>
                      <a:pt x="707" y="2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BB489A81-DB00-411E-90AF-DD0105863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5101" y="3270116"/>
                <a:ext cx="1450975" cy="1435100"/>
              </a:xfrm>
              <a:custGeom>
                <a:avLst/>
                <a:gdLst>
                  <a:gd name="T0" fmla="*/ 350 w 455"/>
                  <a:gd name="T1" fmla="*/ 54 h 450"/>
                  <a:gd name="T2" fmla="*/ 311 w 455"/>
                  <a:gd name="T3" fmla="*/ 93 h 450"/>
                  <a:gd name="T4" fmla="*/ 305 w 455"/>
                  <a:gd name="T5" fmla="*/ 94 h 450"/>
                  <a:gd name="T6" fmla="*/ 262 w 455"/>
                  <a:gd name="T7" fmla="*/ 81 h 450"/>
                  <a:gd name="T8" fmla="*/ 210 w 455"/>
                  <a:gd name="T9" fmla="*/ 82 h 450"/>
                  <a:gd name="T10" fmla="*/ 148 w 455"/>
                  <a:gd name="T11" fmla="*/ 109 h 450"/>
                  <a:gd name="T12" fmla="*/ 103 w 455"/>
                  <a:gd name="T13" fmla="*/ 160 h 450"/>
                  <a:gd name="T14" fmla="*/ 84 w 455"/>
                  <a:gd name="T15" fmla="*/ 216 h 450"/>
                  <a:gd name="T16" fmla="*/ 90 w 455"/>
                  <a:gd name="T17" fmla="*/ 283 h 450"/>
                  <a:gd name="T18" fmla="*/ 154 w 455"/>
                  <a:gd name="T19" fmla="*/ 367 h 450"/>
                  <a:gd name="T20" fmla="*/ 225 w 455"/>
                  <a:gd name="T21" fmla="*/ 392 h 450"/>
                  <a:gd name="T22" fmla="*/ 302 w 455"/>
                  <a:gd name="T23" fmla="*/ 379 h 450"/>
                  <a:gd name="T24" fmla="*/ 364 w 455"/>
                  <a:gd name="T25" fmla="*/ 330 h 450"/>
                  <a:gd name="T26" fmla="*/ 391 w 455"/>
                  <a:gd name="T27" fmla="*/ 273 h 450"/>
                  <a:gd name="T28" fmla="*/ 395 w 455"/>
                  <a:gd name="T29" fmla="*/ 223 h 450"/>
                  <a:gd name="T30" fmla="*/ 380 w 455"/>
                  <a:gd name="T31" fmla="*/ 167 h 450"/>
                  <a:gd name="T32" fmla="*/ 422 w 455"/>
                  <a:gd name="T33" fmla="*/ 125 h 450"/>
                  <a:gd name="T34" fmla="*/ 453 w 455"/>
                  <a:gd name="T35" fmla="*/ 242 h 450"/>
                  <a:gd name="T36" fmla="*/ 418 w 455"/>
                  <a:gd name="T37" fmla="*/ 354 h 450"/>
                  <a:gd name="T38" fmla="*/ 235 w 455"/>
                  <a:gd name="T39" fmla="*/ 450 h 450"/>
                  <a:gd name="T40" fmla="*/ 85 w 455"/>
                  <a:gd name="T41" fmla="*/ 385 h 450"/>
                  <a:gd name="T42" fmla="*/ 95 w 455"/>
                  <a:gd name="T43" fmla="*/ 78 h 450"/>
                  <a:gd name="T44" fmla="*/ 350 w 455"/>
                  <a:gd name="T45" fmla="*/ 54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5" h="450">
                    <a:moveTo>
                      <a:pt x="350" y="54"/>
                    </a:moveTo>
                    <a:cubicBezTo>
                      <a:pt x="337" y="67"/>
                      <a:pt x="324" y="80"/>
                      <a:pt x="311" y="93"/>
                    </a:cubicBezTo>
                    <a:cubicBezTo>
                      <a:pt x="310" y="94"/>
                      <a:pt x="307" y="95"/>
                      <a:pt x="305" y="94"/>
                    </a:cubicBezTo>
                    <a:cubicBezTo>
                      <a:pt x="292" y="87"/>
                      <a:pt x="277" y="83"/>
                      <a:pt x="262" y="81"/>
                    </a:cubicBezTo>
                    <a:cubicBezTo>
                      <a:pt x="244" y="79"/>
                      <a:pt x="227" y="79"/>
                      <a:pt x="210" y="82"/>
                    </a:cubicBezTo>
                    <a:cubicBezTo>
                      <a:pt x="187" y="87"/>
                      <a:pt x="166" y="96"/>
                      <a:pt x="148" y="109"/>
                    </a:cubicBezTo>
                    <a:cubicBezTo>
                      <a:pt x="129" y="123"/>
                      <a:pt x="114" y="140"/>
                      <a:pt x="103" y="160"/>
                    </a:cubicBezTo>
                    <a:cubicBezTo>
                      <a:pt x="93" y="178"/>
                      <a:pt x="87" y="196"/>
                      <a:pt x="84" y="216"/>
                    </a:cubicBezTo>
                    <a:cubicBezTo>
                      <a:pt x="81" y="239"/>
                      <a:pt x="83" y="261"/>
                      <a:pt x="90" y="283"/>
                    </a:cubicBezTo>
                    <a:cubicBezTo>
                      <a:pt x="101" y="319"/>
                      <a:pt x="123" y="347"/>
                      <a:pt x="154" y="367"/>
                    </a:cubicBezTo>
                    <a:cubicBezTo>
                      <a:pt x="176" y="381"/>
                      <a:pt x="199" y="389"/>
                      <a:pt x="225" y="392"/>
                    </a:cubicBezTo>
                    <a:cubicBezTo>
                      <a:pt x="252" y="394"/>
                      <a:pt x="277" y="390"/>
                      <a:pt x="302" y="379"/>
                    </a:cubicBezTo>
                    <a:cubicBezTo>
                      <a:pt x="327" y="368"/>
                      <a:pt x="348" y="352"/>
                      <a:pt x="364" y="330"/>
                    </a:cubicBezTo>
                    <a:cubicBezTo>
                      <a:pt x="377" y="313"/>
                      <a:pt x="386" y="294"/>
                      <a:pt x="391" y="273"/>
                    </a:cubicBezTo>
                    <a:cubicBezTo>
                      <a:pt x="395" y="256"/>
                      <a:pt x="397" y="240"/>
                      <a:pt x="395" y="223"/>
                    </a:cubicBezTo>
                    <a:cubicBezTo>
                      <a:pt x="394" y="204"/>
                      <a:pt x="389" y="185"/>
                      <a:pt x="380" y="167"/>
                    </a:cubicBezTo>
                    <a:cubicBezTo>
                      <a:pt x="394" y="153"/>
                      <a:pt x="408" y="139"/>
                      <a:pt x="422" y="125"/>
                    </a:cubicBezTo>
                    <a:cubicBezTo>
                      <a:pt x="444" y="161"/>
                      <a:pt x="455" y="200"/>
                      <a:pt x="453" y="242"/>
                    </a:cubicBezTo>
                    <a:cubicBezTo>
                      <a:pt x="452" y="283"/>
                      <a:pt x="441" y="320"/>
                      <a:pt x="418" y="354"/>
                    </a:cubicBezTo>
                    <a:cubicBezTo>
                      <a:pt x="374" y="418"/>
                      <a:pt x="312" y="450"/>
                      <a:pt x="235" y="450"/>
                    </a:cubicBezTo>
                    <a:cubicBezTo>
                      <a:pt x="176" y="450"/>
                      <a:pt x="125" y="427"/>
                      <a:pt x="85" y="385"/>
                    </a:cubicBezTo>
                    <a:cubicBezTo>
                      <a:pt x="0" y="295"/>
                      <a:pt x="6" y="160"/>
                      <a:pt x="95" y="78"/>
                    </a:cubicBezTo>
                    <a:cubicBezTo>
                      <a:pt x="179" y="0"/>
                      <a:pt x="293" y="14"/>
                      <a:pt x="350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3C2BF33-4BC1-456E-9F1C-86FDA8F6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563" y="2874828"/>
                <a:ext cx="1381125" cy="1384300"/>
              </a:xfrm>
              <a:custGeom>
                <a:avLst/>
                <a:gdLst>
                  <a:gd name="T0" fmla="*/ 363 w 433"/>
                  <a:gd name="T1" fmla="*/ 0 h 434"/>
                  <a:gd name="T2" fmla="*/ 363 w 433"/>
                  <a:gd name="T3" fmla="*/ 71 h 434"/>
                  <a:gd name="T4" fmla="*/ 432 w 433"/>
                  <a:gd name="T5" fmla="*/ 71 h 434"/>
                  <a:gd name="T6" fmla="*/ 433 w 433"/>
                  <a:gd name="T7" fmla="*/ 73 h 434"/>
                  <a:gd name="T8" fmla="*/ 408 w 433"/>
                  <a:gd name="T9" fmla="*/ 98 h 434"/>
                  <a:gd name="T10" fmla="*/ 303 w 433"/>
                  <a:gd name="T11" fmla="*/ 203 h 434"/>
                  <a:gd name="T12" fmla="*/ 292 w 433"/>
                  <a:gd name="T13" fmla="*/ 207 h 434"/>
                  <a:gd name="T14" fmla="*/ 262 w 433"/>
                  <a:gd name="T15" fmla="*/ 208 h 434"/>
                  <a:gd name="T16" fmla="*/ 255 w 433"/>
                  <a:gd name="T17" fmla="*/ 210 h 434"/>
                  <a:gd name="T18" fmla="*/ 176 w 433"/>
                  <a:gd name="T19" fmla="*/ 289 h 434"/>
                  <a:gd name="T20" fmla="*/ 141 w 433"/>
                  <a:gd name="T21" fmla="*/ 325 h 434"/>
                  <a:gd name="T22" fmla="*/ 140 w 433"/>
                  <a:gd name="T23" fmla="*/ 330 h 434"/>
                  <a:gd name="T24" fmla="*/ 146 w 433"/>
                  <a:gd name="T25" fmla="*/ 354 h 434"/>
                  <a:gd name="T26" fmla="*/ 121 w 433"/>
                  <a:gd name="T27" fmla="*/ 415 h 434"/>
                  <a:gd name="T28" fmla="*/ 67 w 433"/>
                  <a:gd name="T29" fmla="*/ 432 h 434"/>
                  <a:gd name="T30" fmla="*/ 12 w 433"/>
                  <a:gd name="T31" fmla="*/ 397 h 434"/>
                  <a:gd name="T32" fmla="*/ 4 w 433"/>
                  <a:gd name="T33" fmla="*/ 342 h 434"/>
                  <a:gd name="T34" fmla="*/ 46 w 433"/>
                  <a:gd name="T35" fmla="*/ 294 h 434"/>
                  <a:gd name="T36" fmla="*/ 105 w 433"/>
                  <a:gd name="T37" fmla="*/ 295 h 434"/>
                  <a:gd name="T38" fmla="*/ 110 w 433"/>
                  <a:gd name="T39" fmla="*/ 293 h 434"/>
                  <a:gd name="T40" fmla="*/ 191 w 433"/>
                  <a:gd name="T41" fmla="*/ 213 h 434"/>
                  <a:gd name="T42" fmla="*/ 223 w 433"/>
                  <a:gd name="T43" fmla="*/ 181 h 434"/>
                  <a:gd name="T44" fmla="*/ 227 w 433"/>
                  <a:gd name="T45" fmla="*/ 171 h 434"/>
                  <a:gd name="T46" fmla="*/ 227 w 433"/>
                  <a:gd name="T47" fmla="*/ 143 h 434"/>
                  <a:gd name="T48" fmla="*/ 231 w 433"/>
                  <a:gd name="T49" fmla="*/ 131 h 434"/>
                  <a:gd name="T50" fmla="*/ 360 w 433"/>
                  <a:gd name="T51" fmla="*/ 3 h 434"/>
                  <a:gd name="T52" fmla="*/ 363 w 433"/>
                  <a:gd name="T53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" h="434">
                    <a:moveTo>
                      <a:pt x="363" y="0"/>
                    </a:moveTo>
                    <a:cubicBezTo>
                      <a:pt x="363" y="24"/>
                      <a:pt x="363" y="47"/>
                      <a:pt x="363" y="71"/>
                    </a:cubicBezTo>
                    <a:cubicBezTo>
                      <a:pt x="386" y="71"/>
                      <a:pt x="409" y="71"/>
                      <a:pt x="432" y="71"/>
                    </a:cubicBezTo>
                    <a:cubicBezTo>
                      <a:pt x="432" y="72"/>
                      <a:pt x="432" y="73"/>
                      <a:pt x="433" y="73"/>
                    </a:cubicBezTo>
                    <a:cubicBezTo>
                      <a:pt x="424" y="81"/>
                      <a:pt x="416" y="90"/>
                      <a:pt x="408" y="98"/>
                    </a:cubicBezTo>
                    <a:cubicBezTo>
                      <a:pt x="373" y="133"/>
                      <a:pt x="338" y="168"/>
                      <a:pt x="303" y="203"/>
                    </a:cubicBezTo>
                    <a:cubicBezTo>
                      <a:pt x="300" y="206"/>
                      <a:pt x="297" y="208"/>
                      <a:pt x="292" y="207"/>
                    </a:cubicBezTo>
                    <a:cubicBezTo>
                      <a:pt x="282" y="207"/>
                      <a:pt x="272" y="207"/>
                      <a:pt x="262" y="208"/>
                    </a:cubicBezTo>
                    <a:cubicBezTo>
                      <a:pt x="260" y="208"/>
                      <a:pt x="256" y="209"/>
                      <a:pt x="255" y="210"/>
                    </a:cubicBezTo>
                    <a:cubicBezTo>
                      <a:pt x="228" y="237"/>
                      <a:pt x="202" y="263"/>
                      <a:pt x="176" y="289"/>
                    </a:cubicBezTo>
                    <a:cubicBezTo>
                      <a:pt x="164" y="301"/>
                      <a:pt x="152" y="313"/>
                      <a:pt x="141" y="325"/>
                    </a:cubicBezTo>
                    <a:cubicBezTo>
                      <a:pt x="140" y="326"/>
                      <a:pt x="139" y="328"/>
                      <a:pt x="140" y="330"/>
                    </a:cubicBezTo>
                    <a:cubicBezTo>
                      <a:pt x="143" y="338"/>
                      <a:pt x="145" y="346"/>
                      <a:pt x="146" y="354"/>
                    </a:cubicBezTo>
                    <a:cubicBezTo>
                      <a:pt x="148" y="379"/>
                      <a:pt x="139" y="399"/>
                      <a:pt x="121" y="415"/>
                    </a:cubicBezTo>
                    <a:cubicBezTo>
                      <a:pt x="105" y="428"/>
                      <a:pt x="87" y="434"/>
                      <a:pt x="67" y="432"/>
                    </a:cubicBezTo>
                    <a:cubicBezTo>
                      <a:pt x="43" y="429"/>
                      <a:pt x="25" y="417"/>
                      <a:pt x="12" y="397"/>
                    </a:cubicBezTo>
                    <a:cubicBezTo>
                      <a:pt x="2" y="380"/>
                      <a:pt x="0" y="361"/>
                      <a:pt x="4" y="342"/>
                    </a:cubicBezTo>
                    <a:cubicBezTo>
                      <a:pt x="10" y="320"/>
                      <a:pt x="24" y="303"/>
                      <a:pt x="46" y="294"/>
                    </a:cubicBezTo>
                    <a:cubicBezTo>
                      <a:pt x="66" y="285"/>
                      <a:pt x="86" y="286"/>
                      <a:pt x="105" y="295"/>
                    </a:cubicBezTo>
                    <a:cubicBezTo>
                      <a:pt x="107" y="295"/>
                      <a:pt x="109" y="294"/>
                      <a:pt x="110" y="293"/>
                    </a:cubicBezTo>
                    <a:cubicBezTo>
                      <a:pt x="137" y="267"/>
                      <a:pt x="164" y="240"/>
                      <a:pt x="191" y="213"/>
                    </a:cubicBezTo>
                    <a:cubicBezTo>
                      <a:pt x="202" y="202"/>
                      <a:pt x="212" y="191"/>
                      <a:pt x="223" y="181"/>
                    </a:cubicBezTo>
                    <a:cubicBezTo>
                      <a:pt x="226" y="178"/>
                      <a:pt x="227" y="175"/>
                      <a:pt x="227" y="171"/>
                    </a:cubicBezTo>
                    <a:cubicBezTo>
                      <a:pt x="227" y="162"/>
                      <a:pt x="227" y="152"/>
                      <a:pt x="227" y="143"/>
                    </a:cubicBezTo>
                    <a:cubicBezTo>
                      <a:pt x="226" y="138"/>
                      <a:pt x="228" y="135"/>
                      <a:pt x="231" y="131"/>
                    </a:cubicBezTo>
                    <a:cubicBezTo>
                      <a:pt x="274" y="88"/>
                      <a:pt x="317" y="45"/>
                      <a:pt x="360" y="3"/>
                    </a:cubicBezTo>
                    <a:cubicBezTo>
                      <a:pt x="361" y="2"/>
                      <a:pt x="362" y="1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56185F5-15A2-4544-AD00-264BF9E6F7D7}"/>
              </a:ext>
            </a:extLst>
          </p:cNvPr>
          <p:cNvSpPr txBox="1"/>
          <p:nvPr/>
        </p:nvSpPr>
        <p:spPr>
          <a:xfrm>
            <a:off x="1185690" y="270787"/>
            <a:ext cx="6541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Steps to </a:t>
            </a: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our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Goal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E7A1A-73EB-4387-80E8-465064BFE4F2}"/>
              </a:ext>
            </a:extLst>
          </p:cNvPr>
          <p:cNvSpPr txBox="1"/>
          <p:nvPr/>
        </p:nvSpPr>
        <p:spPr>
          <a:xfrm>
            <a:off x="2181393" y="5154748"/>
            <a:ext cx="1510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Design Database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59F6E1-5A64-4BA6-8E1E-085B0CE45962}"/>
              </a:ext>
            </a:extLst>
          </p:cNvPr>
          <p:cNvSpPr txBox="1"/>
          <p:nvPr/>
        </p:nvSpPr>
        <p:spPr>
          <a:xfrm>
            <a:off x="4137364" y="4623774"/>
            <a:ext cx="11920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1" i="0" u="none" strike="noStrike" kern="1200" cap="none" spc="0" normalizeH="0" baseline="0" noProof="0" dirty="0">
                <a:ln>
                  <a:noFill/>
                </a:ln>
                <a:solidFill>
                  <a:srgbClr val="C2C923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Design UI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5B1F20-FFF2-467C-AAF6-18E539385DD6}"/>
              </a:ext>
            </a:extLst>
          </p:cNvPr>
          <p:cNvSpPr txBox="1"/>
          <p:nvPr/>
        </p:nvSpPr>
        <p:spPr>
          <a:xfrm>
            <a:off x="5462478" y="4172974"/>
            <a:ext cx="18897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Implement/Coding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06BE298-0566-4E93-8B01-FBBFE717AC3E}"/>
              </a:ext>
            </a:extLst>
          </p:cNvPr>
          <p:cNvSpPr txBox="1"/>
          <p:nvPr/>
        </p:nvSpPr>
        <p:spPr>
          <a:xfrm>
            <a:off x="9003175" y="3093226"/>
            <a:ext cx="166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7A7D"/>
                </a:solidFill>
                <a:effectLst/>
                <a:uLnTx/>
                <a:uFillTx/>
                <a:latin typeface="Open Sans" panose="020B0606030504020204"/>
                <a:ea typeface="Noto Sans" panose="020B0502040504020204" pitchFamily="34"/>
                <a:cs typeface="Noto Sans" panose="020B0502040504020204" pitchFamily="34"/>
              </a:rPr>
              <a:t>Demo Application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BD7A9DE-5368-417F-ABF5-80B8C8620883}"/>
              </a:ext>
            </a:extLst>
          </p:cNvPr>
          <p:cNvSpPr/>
          <p:nvPr/>
        </p:nvSpPr>
        <p:spPr>
          <a:xfrm>
            <a:off x="4084931" y="3912136"/>
            <a:ext cx="713499" cy="71987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9464C1-0FA0-4509-97F0-B2B81B79FC25}"/>
              </a:ext>
            </a:extLst>
          </p:cNvPr>
          <p:cNvGrpSpPr/>
          <p:nvPr/>
        </p:nvGrpSpPr>
        <p:grpSpPr>
          <a:xfrm rot="20404528">
            <a:off x="2589774" y="1696798"/>
            <a:ext cx="2035907" cy="2496179"/>
            <a:chOff x="4742068" y="1262522"/>
            <a:chExt cx="520700" cy="1146176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E70A360-E7E9-490A-B22E-72C3A97A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068" y="1448260"/>
              <a:ext cx="520700" cy="960438"/>
            </a:xfrm>
            <a:custGeom>
              <a:avLst/>
              <a:gdLst>
                <a:gd name="T0" fmla="*/ 359 w 740"/>
                <a:gd name="T1" fmla="*/ 85 h 685"/>
                <a:gd name="T2" fmla="*/ 297 w 740"/>
                <a:gd name="T3" fmla="*/ 76 h 685"/>
                <a:gd name="T4" fmla="*/ 263 w 740"/>
                <a:gd name="T5" fmla="*/ 70 h 685"/>
                <a:gd name="T6" fmla="*/ 241 w 740"/>
                <a:gd name="T7" fmla="*/ 80 h 685"/>
                <a:gd name="T8" fmla="*/ 179 w 740"/>
                <a:gd name="T9" fmla="*/ 154 h 685"/>
                <a:gd name="T10" fmla="*/ 147 w 740"/>
                <a:gd name="T11" fmla="*/ 165 h 685"/>
                <a:gd name="T12" fmla="*/ 123 w 740"/>
                <a:gd name="T13" fmla="*/ 141 h 685"/>
                <a:gd name="T14" fmla="*/ 129 w 740"/>
                <a:gd name="T15" fmla="*/ 114 h 685"/>
                <a:gd name="T16" fmla="*/ 214 w 740"/>
                <a:gd name="T17" fmla="*/ 12 h 685"/>
                <a:gd name="T18" fmla="*/ 237 w 740"/>
                <a:gd name="T19" fmla="*/ 1 h 685"/>
                <a:gd name="T20" fmla="*/ 402 w 740"/>
                <a:gd name="T21" fmla="*/ 2 h 685"/>
                <a:gd name="T22" fmla="*/ 502 w 740"/>
                <a:gd name="T23" fmla="*/ 43 h 685"/>
                <a:gd name="T24" fmla="*/ 544 w 740"/>
                <a:gd name="T25" fmla="*/ 99 h 685"/>
                <a:gd name="T26" fmla="*/ 582 w 740"/>
                <a:gd name="T27" fmla="*/ 170 h 685"/>
                <a:gd name="T28" fmla="*/ 603 w 740"/>
                <a:gd name="T29" fmla="*/ 210 h 685"/>
                <a:gd name="T30" fmla="*/ 614 w 740"/>
                <a:gd name="T31" fmla="*/ 213 h 685"/>
                <a:gd name="T32" fmla="*/ 690 w 740"/>
                <a:gd name="T33" fmla="*/ 161 h 685"/>
                <a:gd name="T34" fmla="*/ 724 w 740"/>
                <a:gd name="T35" fmla="*/ 160 h 685"/>
                <a:gd name="T36" fmla="*/ 739 w 740"/>
                <a:gd name="T37" fmla="*/ 190 h 685"/>
                <a:gd name="T38" fmla="*/ 722 w 740"/>
                <a:gd name="T39" fmla="*/ 217 h 685"/>
                <a:gd name="T40" fmla="*/ 679 w 740"/>
                <a:gd name="T41" fmla="*/ 247 h 685"/>
                <a:gd name="T42" fmla="*/ 606 w 740"/>
                <a:gd name="T43" fmla="*/ 297 h 685"/>
                <a:gd name="T44" fmla="*/ 569 w 740"/>
                <a:gd name="T45" fmla="*/ 287 h 685"/>
                <a:gd name="T46" fmla="*/ 488 w 740"/>
                <a:gd name="T47" fmla="*/ 170 h 685"/>
                <a:gd name="T48" fmla="*/ 486 w 740"/>
                <a:gd name="T49" fmla="*/ 168 h 685"/>
                <a:gd name="T50" fmla="*/ 423 w 740"/>
                <a:gd name="T51" fmla="*/ 257 h 685"/>
                <a:gd name="T52" fmla="*/ 434 w 740"/>
                <a:gd name="T53" fmla="*/ 268 h 685"/>
                <a:gd name="T54" fmla="*/ 554 w 740"/>
                <a:gd name="T55" fmla="*/ 374 h 685"/>
                <a:gd name="T56" fmla="*/ 570 w 740"/>
                <a:gd name="T57" fmla="*/ 388 h 685"/>
                <a:gd name="T58" fmla="*/ 583 w 740"/>
                <a:gd name="T59" fmla="*/ 419 h 685"/>
                <a:gd name="T60" fmla="*/ 583 w 740"/>
                <a:gd name="T61" fmla="*/ 483 h 685"/>
                <a:gd name="T62" fmla="*/ 584 w 740"/>
                <a:gd name="T63" fmla="*/ 637 h 685"/>
                <a:gd name="T64" fmla="*/ 563 w 740"/>
                <a:gd name="T65" fmla="*/ 674 h 685"/>
                <a:gd name="T66" fmla="*/ 505 w 740"/>
                <a:gd name="T67" fmla="*/ 652 h 685"/>
                <a:gd name="T68" fmla="*/ 503 w 740"/>
                <a:gd name="T69" fmla="*/ 637 h 685"/>
                <a:gd name="T70" fmla="*/ 503 w 740"/>
                <a:gd name="T71" fmla="*/ 465 h 685"/>
                <a:gd name="T72" fmla="*/ 485 w 740"/>
                <a:gd name="T73" fmla="*/ 431 h 685"/>
                <a:gd name="T74" fmla="*/ 361 w 740"/>
                <a:gd name="T75" fmla="*/ 345 h 685"/>
                <a:gd name="T76" fmla="*/ 359 w 740"/>
                <a:gd name="T77" fmla="*/ 344 h 685"/>
                <a:gd name="T78" fmla="*/ 330 w 740"/>
                <a:gd name="T79" fmla="*/ 384 h 685"/>
                <a:gd name="T80" fmla="*/ 291 w 740"/>
                <a:gd name="T81" fmla="*/ 437 h 685"/>
                <a:gd name="T82" fmla="*/ 259 w 740"/>
                <a:gd name="T83" fmla="*/ 454 h 685"/>
                <a:gd name="T84" fmla="*/ 41 w 740"/>
                <a:gd name="T85" fmla="*/ 455 h 685"/>
                <a:gd name="T86" fmla="*/ 1 w 740"/>
                <a:gd name="T87" fmla="*/ 412 h 685"/>
                <a:gd name="T88" fmla="*/ 42 w 740"/>
                <a:gd name="T89" fmla="*/ 373 h 685"/>
                <a:gd name="T90" fmla="*/ 205 w 740"/>
                <a:gd name="T91" fmla="*/ 373 h 685"/>
                <a:gd name="T92" fmla="*/ 237 w 740"/>
                <a:gd name="T93" fmla="*/ 352 h 685"/>
                <a:gd name="T94" fmla="*/ 271 w 740"/>
                <a:gd name="T95" fmla="*/ 278 h 685"/>
                <a:gd name="T96" fmla="*/ 304 w 740"/>
                <a:gd name="T97" fmla="*/ 206 h 685"/>
                <a:gd name="T98" fmla="*/ 334 w 740"/>
                <a:gd name="T99" fmla="*/ 141 h 685"/>
                <a:gd name="T100" fmla="*/ 358 w 740"/>
                <a:gd name="T101" fmla="*/ 88 h 685"/>
                <a:gd name="T102" fmla="*/ 359 w 740"/>
                <a:gd name="T103" fmla="*/ 85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0" h="685">
                  <a:moveTo>
                    <a:pt x="359" y="85"/>
                  </a:moveTo>
                  <a:cubicBezTo>
                    <a:pt x="338" y="82"/>
                    <a:pt x="318" y="79"/>
                    <a:pt x="297" y="76"/>
                  </a:cubicBezTo>
                  <a:cubicBezTo>
                    <a:pt x="286" y="74"/>
                    <a:pt x="274" y="72"/>
                    <a:pt x="263" y="70"/>
                  </a:cubicBezTo>
                  <a:cubicBezTo>
                    <a:pt x="253" y="69"/>
                    <a:pt x="247" y="73"/>
                    <a:pt x="241" y="80"/>
                  </a:cubicBezTo>
                  <a:cubicBezTo>
                    <a:pt x="220" y="105"/>
                    <a:pt x="200" y="129"/>
                    <a:pt x="179" y="154"/>
                  </a:cubicBezTo>
                  <a:cubicBezTo>
                    <a:pt x="171" y="164"/>
                    <a:pt x="159" y="168"/>
                    <a:pt x="147" y="165"/>
                  </a:cubicBezTo>
                  <a:cubicBezTo>
                    <a:pt x="134" y="162"/>
                    <a:pt x="126" y="154"/>
                    <a:pt x="123" y="141"/>
                  </a:cubicBezTo>
                  <a:cubicBezTo>
                    <a:pt x="120" y="132"/>
                    <a:pt x="122" y="122"/>
                    <a:pt x="129" y="114"/>
                  </a:cubicBezTo>
                  <a:cubicBezTo>
                    <a:pt x="157" y="80"/>
                    <a:pt x="185" y="46"/>
                    <a:pt x="214" y="12"/>
                  </a:cubicBezTo>
                  <a:cubicBezTo>
                    <a:pt x="220" y="5"/>
                    <a:pt x="227" y="1"/>
                    <a:pt x="237" y="1"/>
                  </a:cubicBezTo>
                  <a:cubicBezTo>
                    <a:pt x="292" y="1"/>
                    <a:pt x="347" y="0"/>
                    <a:pt x="402" y="2"/>
                  </a:cubicBezTo>
                  <a:cubicBezTo>
                    <a:pt x="440" y="3"/>
                    <a:pt x="474" y="18"/>
                    <a:pt x="502" y="43"/>
                  </a:cubicBezTo>
                  <a:cubicBezTo>
                    <a:pt x="520" y="59"/>
                    <a:pt x="533" y="79"/>
                    <a:pt x="544" y="99"/>
                  </a:cubicBezTo>
                  <a:cubicBezTo>
                    <a:pt x="556" y="123"/>
                    <a:pt x="569" y="147"/>
                    <a:pt x="582" y="170"/>
                  </a:cubicBezTo>
                  <a:cubicBezTo>
                    <a:pt x="589" y="184"/>
                    <a:pt x="596" y="197"/>
                    <a:pt x="603" y="210"/>
                  </a:cubicBezTo>
                  <a:cubicBezTo>
                    <a:pt x="606" y="215"/>
                    <a:pt x="610" y="216"/>
                    <a:pt x="614" y="213"/>
                  </a:cubicBezTo>
                  <a:cubicBezTo>
                    <a:pt x="640" y="196"/>
                    <a:pt x="665" y="178"/>
                    <a:pt x="690" y="161"/>
                  </a:cubicBezTo>
                  <a:cubicBezTo>
                    <a:pt x="701" y="154"/>
                    <a:pt x="713" y="154"/>
                    <a:pt x="724" y="160"/>
                  </a:cubicBezTo>
                  <a:cubicBezTo>
                    <a:pt x="734" y="167"/>
                    <a:pt x="740" y="177"/>
                    <a:pt x="739" y="190"/>
                  </a:cubicBezTo>
                  <a:cubicBezTo>
                    <a:pt x="739" y="202"/>
                    <a:pt x="732" y="210"/>
                    <a:pt x="722" y="217"/>
                  </a:cubicBezTo>
                  <a:cubicBezTo>
                    <a:pt x="707" y="227"/>
                    <a:pt x="693" y="237"/>
                    <a:pt x="679" y="247"/>
                  </a:cubicBezTo>
                  <a:cubicBezTo>
                    <a:pt x="655" y="263"/>
                    <a:pt x="631" y="280"/>
                    <a:pt x="606" y="297"/>
                  </a:cubicBezTo>
                  <a:cubicBezTo>
                    <a:pt x="593" y="305"/>
                    <a:pt x="577" y="299"/>
                    <a:pt x="569" y="287"/>
                  </a:cubicBezTo>
                  <a:cubicBezTo>
                    <a:pt x="542" y="248"/>
                    <a:pt x="515" y="209"/>
                    <a:pt x="488" y="170"/>
                  </a:cubicBezTo>
                  <a:cubicBezTo>
                    <a:pt x="488" y="170"/>
                    <a:pt x="487" y="169"/>
                    <a:pt x="486" y="168"/>
                  </a:cubicBezTo>
                  <a:cubicBezTo>
                    <a:pt x="465" y="198"/>
                    <a:pt x="444" y="227"/>
                    <a:pt x="423" y="257"/>
                  </a:cubicBezTo>
                  <a:cubicBezTo>
                    <a:pt x="427" y="261"/>
                    <a:pt x="431" y="265"/>
                    <a:pt x="434" y="268"/>
                  </a:cubicBezTo>
                  <a:cubicBezTo>
                    <a:pt x="474" y="303"/>
                    <a:pt x="514" y="338"/>
                    <a:pt x="554" y="374"/>
                  </a:cubicBezTo>
                  <a:cubicBezTo>
                    <a:pt x="559" y="378"/>
                    <a:pt x="565" y="383"/>
                    <a:pt x="570" y="388"/>
                  </a:cubicBezTo>
                  <a:cubicBezTo>
                    <a:pt x="579" y="396"/>
                    <a:pt x="583" y="407"/>
                    <a:pt x="583" y="419"/>
                  </a:cubicBezTo>
                  <a:cubicBezTo>
                    <a:pt x="583" y="440"/>
                    <a:pt x="583" y="461"/>
                    <a:pt x="583" y="483"/>
                  </a:cubicBezTo>
                  <a:cubicBezTo>
                    <a:pt x="584" y="534"/>
                    <a:pt x="584" y="585"/>
                    <a:pt x="584" y="637"/>
                  </a:cubicBezTo>
                  <a:cubicBezTo>
                    <a:pt x="584" y="653"/>
                    <a:pt x="577" y="666"/>
                    <a:pt x="563" y="674"/>
                  </a:cubicBezTo>
                  <a:cubicBezTo>
                    <a:pt x="541" y="685"/>
                    <a:pt x="513" y="676"/>
                    <a:pt x="505" y="652"/>
                  </a:cubicBezTo>
                  <a:cubicBezTo>
                    <a:pt x="503" y="647"/>
                    <a:pt x="503" y="642"/>
                    <a:pt x="503" y="637"/>
                  </a:cubicBezTo>
                  <a:cubicBezTo>
                    <a:pt x="502" y="579"/>
                    <a:pt x="502" y="522"/>
                    <a:pt x="503" y="465"/>
                  </a:cubicBezTo>
                  <a:cubicBezTo>
                    <a:pt x="503" y="450"/>
                    <a:pt x="498" y="439"/>
                    <a:pt x="485" y="431"/>
                  </a:cubicBezTo>
                  <a:cubicBezTo>
                    <a:pt x="444" y="402"/>
                    <a:pt x="402" y="373"/>
                    <a:pt x="361" y="345"/>
                  </a:cubicBezTo>
                  <a:cubicBezTo>
                    <a:pt x="361" y="344"/>
                    <a:pt x="360" y="344"/>
                    <a:pt x="359" y="344"/>
                  </a:cubicBezTo>
                  <a:cubicBezTo>
                    <a:pt x="350" y="357"/>
                    <a:pt x="340" y="371"/>
                    <a:pt x="330" y="384"/>
                  </a:cubicBezTo>
                  <a:cubicBezTo>
                    <a:pt x="317" y="402"/>
                    <a:pt x="304" y="420"/>
                    <a:pt x="291" y="437"/>
                  </a:cubicBezTo>
                  <a:cubicBezTo>
                    <a:pt x="283" y="448"/>
                    <a:pt x="273" y="454"/>
                    <a:pt x="259" y="454"/>
                  </a:cubicBezTo>
                  <a:cubicBezTo>
                    <a:pt x="186" y="454"/>
                    <a:pt x="113" y="455"/>
                    <a:pt x="41" y="455"/>
                  </a:cubicBezTo>
                  <a:cubicBezTo>
                    <a:pt x="17" y="455"/>
                    <a:pt x="0" y="435"/>
                    <a:pt x="1" y="412"/>
                  </a:cubicBezTo>
                  <a:cubicBezTo>
                    <a:pt x="1" y="390"/>
                    <a:pt x="21" y="373"/>
                    <a:pt x="42" y="373"/>
                  </a:cubicBezTo>
                  <a:cubicBezTo>
                    <a:pt x="97" y="373"/>
                    <a:pt x="151" y="373"/>
                    <a:pt x="205" y="373"/>
                  </a:cubicBezTo>
                  <a:cubicBezTo>
                    <a:pt x="226" y="373"/>
                    <a:pt x="231" y="367"/>
                    <a:pt x="237" y="352"/>
                  </a:cubicBezTo>
                  <a:cubicBezTo>
                    <a:pt x="248" y="327"/>
                    <a:pt x="260" y="303"/>
                    <a:pt x="271" y="278"/>
                  </a:cubicBezTo>
                  <a:cubicBezTo>
                    <a:pt x="282" y="254"/>
                    <a:pt x="293" y="230"/>
                    <a:pt x="304" y="206"/>
                  </a:cubicBezTo>
                  <a:cubicBezTo>
                    <a:pt x="314" y="184"/>
                    <a:pt x="324" y="163"/>
                    <a:pt x="334" y="141"/>
                  </a:cubicBezTo>
                  <a:cubicBezTo>
                    <a:pt x="342" y="123"/>
                    <a:pt x="350" y="106"/>
                    <a:pt x="358" y="88"/>
                  </a:cubicBezTo>
                  <a:cubicBezTo>
                    <a:pt x="358" y="88"/>
                    <a:pt x="358" y="87"/>
                    <a:pt x="359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0822EEE-CBC2-4122-AC69-C7A2F5024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806" y="1262522"/>
              <a:ext cx="111125" cy="219075"/>
            </a:xfrm>
            <a:custGeom>
              <a:avLst/>
              <a:gdLst>
                <a:gd name="T0" fmla="*/ 78 w 157"/>
                <a:gd name="T1" fmla="*/ 0 h 156"/>
                <a:gd name="T2" fmla="*/ 157 w 157"/>
                <a:gd name="T3" fmla="*/ 78 h 156"/>
                <a:gd name="T4" fmla="*/ 79 w 157"/>
                <a:gd name="T5" fmla="*/ 156 h 156"/>
                <a:gd name="T6" fmla="*/ 0 w 157"/>
                <a:gd name="T7" fmla="*/ 78 h 156"/>
                <a:gd name="T8" fmla="*/ 78 w 15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6">
                  <a:moveTo>
                    <a:pt x="78" y="0"/>
                  </a:moveTo>
                  <a:cubicBezTo>
                    <a:pt x="123" y="0"/>
                    <a:pt x="157" y="34"/>
                    <a:pt x="157" y="78"/>
                  </a:cubicBezTo>
                  <a:cubicBezTo>
                    <a:pt x="156" y="121"/>
                    <a:pt x="123" y="156"/>
                    <a:pt x="79" y="156"/>
                  </a:cubicBezTo>
                  <a:cubicBezTo>
                    <a:pt x="34" y="156"/>
                    <a:pt x="0" y="122"/>
                    <a:pt x="0" y="78"/>
                  </a:cubicBezTo>
                  <a:cubicBezTo>
                    <a:pt x="0" y="33"/>
                    <a:pt x="34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28DE37FC-A6EA-40B6-812D-B1B4DEAC1533}"/>
              </a:ext>
            </a:extLst>
          </p:cNvPr>
          <p:cNvSpPr/>
          <p:nvPr/>
        </p:nvSpPr>
        <p:spPr>
          <a:xfrm>
            <a:off x="2633906" y="4326602"/>
            <a:ext cx="353584" cy="78931"/>
          </a:xfrm>
          <a:prstGeom prst="ellipse">
            <a:avLst/>
          </a:prstGeom>
          <a:solidFill>
            <a:schemeClr val="tx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83D0345-0BFD-43DD-90D9-809BA0BAB483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399372-3C46-45F9-BA79-A1A9CE8861F9}"/>
              </a:ext>
            </a:extLst>
          </p:cNvPr>
          <p:cNvSpPr txBox="1"/>
          <p:nvPr/>
        </p:nvSpPr>
        <p:spPr>
          <a:xfrm>
            <a:off x="7217109" y="3703502"/>
            <a:ext cx="1728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</a:rPr>
              <a:t>Validation(Testing)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209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4516526" y="271966"/>
            <a:ext cx="4091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Function of website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53082"/>
              </p:ext>
            </p:extLst>
          </p:nvPr>
        </p:nvGraphicFramePr>
        <p:xfrm>
          <a:off x="811368" y="1545466"/>
          <a:ext cx="10342407" cy="4798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STT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Describtion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managing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en-US" sz="24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managing category or products such as create or edit and delete 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who</a:t>
                      </a:r>
                      <a:r>
                        <a:rPr lang="en-US" sz="2400" baseline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member can comment on the product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 in/sign out/register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people who registered can managing category or products.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5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 can buy product then add to cart and user can managing their cart.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 kern="1200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42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4516795" y="283274"/>
            <a:ext cx="3615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Database Diagram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1EA00-C461-413A-8F50-4F918EE8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684629"/>
            <a:ext cx="3695700" cy="34887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FCE4E3-21CE-4623-A867-46DB4AAEE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04" y="1304925"/>
            <a:ext cx="7828946" cy="52006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5730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4516795" y="283274"/>
            <a:ext cx="3615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Database Diagram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1EA00-C461-413A-8F50-4F918EE8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684629"/>
            <a:ext cx="3695700" cy="3488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A4B86-C718-48C4-A517-BE4F15111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04" y="1161916"/>
            <a:ext cx="7553438" cy="55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9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3944903" y="243135"/>
            <a:ext cx="4849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Application Over View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6617-DCA5-4501-9ABB-EC34BA575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176"/>
            <a:ext cx="12192000" cy="53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6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3944903" y="243135"/>
            <a:ext cx="4849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Application Over View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E3AC4-0064-40CE-94A9-DE239282C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" y="1276351"/>
            <a:ext cx="12192127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1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DD8965F3-994D-40C1-B74C-472BA9A2AF0A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99F7D-9D9F-455A-8F9B-F057AB72D24A}"/>
              </a:ext>
            </a:extLst>
          </p:cNvPr>
          <p:cNvGrpSpPr/>
          <p:nvPr/>
        </p:nvGrpSpPr>
        <p:grpSpPr>
          <a:xfrm>
            <a:off x="2749135" y="139423"/>
            <a:ext cx="7192583" cy="1022493"/>
            <a:chOff x="4132262" y="1075488"/>
            <a:chExt cx="7691438" cy="23535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1DB1C3C-192A-4A04-A83F-666894600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2" y="1075488"/>
              <a:ext cx="7691438" cy="1803042"/>
            </a:xfrm>
            <a:custGeom>
              <a:avLst/>
              <a:gdLst>
                <a:gd name="T0" fmla="*/ 38 w 2922"/>
                <a:gd name="T1" fmla="*/ 1962 h 1962"/>
                <a:gd name="T2" fmla="*/ 0 w 2922"/>
                <a:gd name="T3" fmla="*/ 414 h 1962"/>
                <a:gd name="T4" fmla="*/ 2922 w 2922"/>
                <a:gd name="T5" fmla="*/ 0 h 1962"/>
                <a:gd name="T6" fmla="*/ 2874 w 2922"/>
                <a:gd name="T7" fmla="*/ 1962 h 1962"/>
                <a:gd name="T8" fmla="*/ 38 w 2922"/>
                <a:gd name="T9" fmla="*/ 1962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2" h="1962">
                  <a:moveTo>
                    <a:pt x="38" y="1962"/>
                  </a:moveTo>
                  <a:lnTo>
                    <a:pt x="0" y="414"/>
                  </a:lnTo>
                  <a:lnTo>
                    <a:pt x="2922" y="0"/>
                  </a:lnTo>
                  <a:lnTo>
                    <a:pt x="2874" y="1962"/>
                  </a:lnTo>
                  <a:lnTo>
                    <a:pt x="38" y="19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7AEA36-26F9-43E0-8C2A-A24444CD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450" y="2878530"/>
              <a:ext cx="1256614" cy="550470"/>
            </a:xfrm>
            <a:custGeom>
              <a:avLst/>
              <a:gdLst>
                <a:gd name="T0" fmla="*/ 535 w 581"/>
                <a:gd name="T1" fmla="*/ 599 h 599"/>
                <a:gd name="T2" fmla="*/ 581 w 581"/>
                <a:gd name="T3" fmla="*/ 0 h 599"/>
                <a:gd name="T4" fmla="*/ 0 w 581"/>
                <a:gd name="T5" fmla="*/ 0 h 599"/>
                <a:gd name="T6" fmla="*/ 535 w 581"/>
                <a:gd name="T7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1" h="599">
                  <a:moveTo>
                    <a:pt x="535" y="599"/>
                  </a:moveTo>
                  <a:lnTo>
                    <a:pt x="581" y="0"/>
                  </a:lnTo>
                  <a:lnTo>
                    <a:pt x="0" y="0"/>
                  </a:lnTo>
                  <a:lnTo>
                    <a:pt x="535" y="59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 5">
            <a:extLst>
              <a:ext uri="{FF2B5EF4-FFF2-40B4-BE49-F238E27FC236}">
                <a16:creationId xmlns:a16="http://schemas.microsoft.com/office/drawing/2014/main" id="{F4E6FC19-9078-4B1D-B101-B74AE3C2BAC2}"/>
              </a:ext>
            </a:extLst>
          </p:cNvPr>
          <p:cNvSpPr>
            <a:spLocks noEditPoints="1"/>
          </p:cNvSpPr>
          <p:nvPr/>
        </p:nvSpPr>
        <p:spPr bwMode="auto">
          <a:xfrm>
            <a:off x="8952499" y="166163"/>
            <a:ext cx="642765" cy="729857"/>
          </a:xfrm>
          <a:custGeom>
            <a:avLst/>
            <a:gdLst>
              <a:gd name="T0" fmla="*/ 114 w 521"/>
              <a:gd name="T1" fmla="*/ 592 h 592"/>
              <a:gd name="T2" fmla="*/ 99 w 521"/>
              <a:gd name="T3" fmla="*/ 561 h 592"/>
              <a:gd name="T4" fmla="*/ 126 w 521"/>
              <a:gd name="T5" fmla="*/ 548 h 592"/>
              <a:gd name="T6" fmla="*/ 130 w 521"/>
              <a:gd name="T7" fmla="*/ 452 h 592"/>
              <a:gd name="T8" fmla="*/ 149 w 521"/>
              <a:gd name="T9" fmla="*/ 424 h 592"/>
              <a:gd name="T10" fmla="*/ 210 w 521"/>
              <a:gd name="T11" fmla="*/ 423 h 592"/>
              <a:gd name="T12" fmla="*/ 211 w 521"/>
              <a:gd name="T13" fmla="*/ 388 h 592"/>
              <a:gd name="T14" fmla="*/ 146 w 521"/>
              <a:gd name="T15" fmla="*/ 283 h 592"/>
              <a:gd name="T16" fmla="*/ 84 w 521"/>
              <a:gd name="T17" fmla="*/ 244 h 592"/>
              <a:gd name="T18" fmla="*/ 4 w 521"/>
              <a:gd name="T19" fmla="*/ 92 h 592"/>
              <a:gd name="T20" fmla="*/ 18 w 521"/>
              <a:gd name="T21" fmla="*/ 30 h 592"/>
              <a:gd name="T22" fmla="*/ 96 w 521"/>
              <a:gd name="T23" fmla="*/ 24 h 592"/>
              <a:gd name="T24" fmla="*/ 113 w 521"/>
              <a:gd name="T25" fmla="*/ 2 h 592"/>
              <a:gd name="T26" fmla="*/ 290 w 521"/>
              <a:gd name="T27" fmla="*/ 1 h 592"/>
              <a:gd name="T28" fmla="*/ 423 w 521"/>
              <a:gd name="T29" fmla="*/ 16 h 592"/>
              <a:gd name="T30" fmla="*/ 429 w 521"/>
              <a:gd name="T31" fmla="*/ 30 h 592"/>
              <a:gd name="T32" fmla="*/ 520 w 521"/>
              <a:gd name="T33" fmla="*/ 50 h 592"/>
              <a:gd name="T34" fmla="*/ 502 w 521"/>
              <a:gd name="T35" fmla="*/ 146 h 592"/>
              <a:gd name="T36" fmla="*/ 409 w 521"/>
              <a:gd name="T37" fmla="*/ 264 h 592"/>
              <a:gd name="T38" fmla="*/ 370 w 521"/>
              <a:gd name="T39" fmla="*/ 290 h 592"/>
              <a:gd name="T40" fmla="*/ 309 w 521"/>
              <a:gd name="T41" fmla="*/ 380 h 592"/>
              <a:gd name="T42" fmla="*/ 313 w 521"/>
              <a:gd name="T43" fmla="*/ 424 h 592"/>
              <a:gd name="T44" fmla="*/ 390 w 521"/>
              <a:gd name="T45" fmla="*/ 444 h 592"/>
              <a:gd name="T46" fmla="*/ 395 w 521"/>
              <a:gd name="T47" fmla="*/ 548 h 592"/>
              <a:gd name="T48" fmla="*/ 421 w 521"/>
              <a:gd name="T49" fmla="*/ 561 h 592"/>
              <a:gd name="T50" fmla="*/ 407 w 521"/>
              <a:gd name="T51" fmla="*/ 592 h 592"/>
              <a:gd name="T52" fmla="*/ 260 w 521"/>
              <a:gd name="T53" fmla="*/ 592 h 592"/>
              <a:gd name="T54" fmla="*/ 405 w 521"/>
              <a:gd name="T55" fmla="*/ 227 h 592"/>
              <a:gd name="T56" fmla="*/ 471 w 521"/>
              <a:gd name="T57" fmla="*/ 135 h 592"/>
              <a:gd name="T58" fmla="*/ 480 w 521"/>
              <a:gd name="T59" fmla="*/ 63 h 592"/>
              <a:gd name="T60" fmla="*/ 423 w 521"/>
              <a:gd name="T61" fmla="*/ 68 h 592"/>
              <a:gd name="T62" fmla="*/ 417 w 521"/>
              <a:gd name="T63" fmla="*/ 178 h 592"/>
              <a:gd name="T64" fmla="*/ 117 w 521"/>
              <a:gd name="T65" fmla="*/ 229 h 592"/>
              <a:gd name="T66" fmla="*/ 98 w 521"/>
              <a:gd name="T67" fmla="*/ 136 h 592"/>
              <a:gd name="T68" fmla="*/ 92 w 521"/>
              <a:gd name="T69" fmla="*/ 63 h 592"/>
              <a:gd name="T70" fmla="*/ 34 w 521"/>
              <a:gd name="T71" fmla="*/ 68 h 592"/>
              <a:gd name="T72" fmla="*/ 89 w 521"/>
              <a:gd name="T73" fmla="*/ 204 h 592"/>
              <a:gd name="T74" fmla="*/ 260 w 521"/>
              <a:gd name="T75" fmla="*/ 478 h 592"/>
              <a:gd name="T76" fmla="*/ 217 w 521"/>
              <a:gd name="T77" fmla="*/ 491 h 592"/>
              <a:gd name="T78" fmla="*/ 290 w 521"/>
              <a:gd name="T79" fmla="*/ 506 h 592"/>
              <a:gd name="T80" fmla="*/ 290 w 521"/>
              <a:gd name="T81" fmla="*/ 478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21" h="592">
                <a:moveTo>
                  <a:pt x="260" y="592"/>
                </a:moveTo>
                <a:cubicBezTo>
                  <a:pt x="211" y="592"/>
                  <a:pt x="162" y="592"/>
                  <a:pt x="114" y="592"/>
                </a:cubicBezTo>
                <a:cubicBezTo>
                  <a:pt x="104" y="592"/>
                  <a:pt x="99" y="587"/>
                  <a:pt x="99" y="577"/>
                </a:cubicBezTo>
                <a:cubicBezTo>
                  <a:pt x="99" y="571"/>
                  <a:pt x="99" y="566"/>
                  <a:pt x="99" y="561"/>
                </a:cubicBezTo>
                <a:cubicBezTo>
                  <a:pt x="99" y="553"/>
                  <a:pt x="104" y="548"/>
                  <a:pt x="112" y="548"/>
                </a:cubicBezTo>
                <a:cubicBezTo>
                  <a:pt x="117" y="548"/>
                  <a:pt x="121" y="547"/>
                  <a:pt x="126" y="548"/>
                </a:cubicBezTo>
                <a:cubicBezTo>
                  <a:pt x="129" y="548"/>
                  <a:pt x="131" y="547"/>
                  <a:pt x="131" y="543"/>
                </a:cubicBezTo>
                <a:cubicBezTo>
                  <a:pt x="130" y="513"/>
                  <a:pt x="130" y="482"/>
                  <a:pt x="130" y="452"/>
                </a:cubicBezTo>
                <a:cubicBezTo>
                  <a:pt x="130" y="446"/>
                  <a:pt x="129" y="440"/>
                  <a:pt x="132" y="434"/>
                </a:cubicBezTo>
                <a:cubicBezTo>
                  <a:pt x="136" y="427"/>
                  <a:pt x="141" y="424"/>
                  <a:pt x="149" y="424"/>
                </a:cubicBezTo>
                <a:cubicBezTo>
                  <a:pt x="165" y="424"/>
                  <a:pt x="181" y="424"/>
                  <a:pt x="197" y="424"/>
                </a:cubicBezTo>
                <a:cubicBezTo>
                  <a:pt x="201" y="424"/>
                  <a:pt x="207" y="426"/>
                  <a:pt x="210" y="423"/>
                </a:cubicBezTo>
                <a:cubicBezTo>
                  <a:pt x="213" y="420"/>
                  <a:pt x="211" y="414"/>
                  <a:pt x="211" y="409"/>
                </a:cubicBezTo>
                <a:cubicBezTo>
                  <a:pt x="211" y="402"/>
                  <a:pt x="211" y="395"/>
                  <a:pt x="211" y="388"/>
                </a:cubicBezTo>
                <a:cubicBezTo>
                  <a:pt x="213" y="368"/>
                  <a:pt x="205" y="351"/>
                  <a:pt x="190" y="338"/>
                </a:cubicBezTo>
                <a:cubicBezTo>
                  <a:pt x="173" y="322"/>
                  <a:pt x="158" y="303"/>
                  <a:pt x="146" y="283"/>
                </a:cubicBezTo>
                <a:cubicBezTo>
                  <a:pt x="142" y="278"/>
                  <a:pt x="137" y="277"/>
                  <a:pt x="132" y="275"/>
                </a:cubicBezTo>
                <a:cubicBezTo>
                  <a:pt x="114" y="267"/>
                  <a:pt x="98" y="257"/>
                  <a:pt x="84" y="244"/>
                </a:cubicBezTo>
                <a:cubicBezTo>
                  <a:pt x="58" y="223"/>
                  <a:pt x="40" y="196"/>
                  <a:pt x="26" y="165"/>
                </a:cubicBezTo>
                <a:cubicBezTo>
                  <a:pt x="16" y="142"/>
                  <a:pt x="9" y="117"/>
                  <a:pt x="4" y="92"/>
                </a:cubicBezTo>
                <a:cubicBezTo>
                  <a:pt x="1" y="78"/>
                  <a:pt x="0" y="63"/>
                  <a:pt x="0" y="48"/>
                </a:cubicBezTo>
                <a:cubicBezTo>
                  <a:pt x="0" y="36"/>
                  <a:pt x="6" y="30"/>
                  <a:pt x="18" y="30"/>
                </a:cubicBezTo>
                <a:cubicBezTo>
                  <a:pt x="43" y="30"/>
                  <a:pt x="67" y="30"/>
                  <a:pt x="91" y="30"/>
                </a:cubicBezTo>
                <a:cubicBezTo>
                  <a:pt x="95" y="30"/>
                  <a:pt x="97" y="28"/>
                  <a:pt x="96" y="24"/>
                </a:cubicBezTo>
                <a:cubicBezTo>
                  <a:pt x="96" y="22"/>
                  <a:pt x="96" y="20"/>
                  <a:pt x="96" y="18"/>
                </a:cubicBezTo>
                <a:cubicBezTo>
                  <a:pt x="97" y="8"/>
                  <a:pt x="103" y="2"/>
                  <a:pt x="113" y="2"/>
                </a:cubicBezTo>
                <a:cubicBezTo>
                  <a:pt x="155" y="2"/>
                  <a:pt x="198" y="2"/>
                  <a:pt x="240" y="2"/>
                </a:cubicBezTo>
                <a:cubicBezTo>
                  <a:pt x="256" y="2"/>
                  <a:pt x="273" y="0"/>
                  <a:pt x="290" y="1"/>
                </a:cubicBezTo>
                <a:cubicBezTo>
                  <a:pt x="329" y="3"/>
                  <a:pt x="369" y="1"/>
                  <a:pt x="409" y="2"/>
                </a:cubicBezTo>
                <a:cubicBezTo>
                  <a:pt x="417" y="2"/>
                  <a:pt x="423" y="8"/>
                  <a:pt x="423" y="16"/>
                </a:cubicBezTo>
                <a:cubicBezTo>
                  <a:pt x="423" y="18"/>
                  <a:pt x="423" y="21"/>
                  <a:pt x="423" y="24"/>
                </a:cubicBezTo>
                <a:cubicBezTo>
                  <a:pt x="423" y="30"/>
                  <a:pt x="423" y="30"/>
                  <a:pt x="429" y="30"/>
                </a:cubicBezTo>
                <a:cubicBezTo>
                  <a:pt x="453" y="30"/>
                  <a:pt x="477" y="30"/>
                  <a:pt x="501" y="30"/>
                </a:cubicBezTo>
                <a:cubicBezTo>
                  <a:pt x="515" y="30"/>
                  <a:pt x="521" y="36"/>
                  <a:pt x="520" y="50"/>
                </a:cubicBezTo>
                <a:cubicBezTo>
                  <a:pt x="519" y="65"/>
                  <a:pt x="518" y="79"/>
                  <a:pt x="515" y="94"/>
                </a:cubicBezTo>
                <a:cubicBezTo>
                  <a:pt x="513" y="112"/>
                  <a:pt x="508" y="129"/>
                  <a:pt x="502" y="146"/>
                </a:cubicBezTo>
                <a:cubicBezTo>
                  <a:pt x="492" y="171"/>
                  <a:pt x="480" y="195"/>
                  <a:pt x="463" y="216"/>
                </a:cubicBezTo>
                <a:cubicBezTo>
                  <a:pt x="448" y="236"/>
                  <a:pt x="430" y="252"/>
                  <a:pt x="409" y="264"/>
                </a:cubicBezTo>
                <a:cubicBezTo>
                  <a:pt x="400" y="269"/>
                  <a:pt x="391" y="274"/>
                  <a:pt x="382" y="277"/>
                </a:cubicBezTo>
                <a:cubicBezTo>
                  <a:pt x="375" y="279"/>
                  <a:pt x="373" y="285"/>
                  <a:pt x="370" y="290"/>
                </a:cubicBezTo>
                <a:cubicBezTo>
                  <a:pt x="357" y="309"/>
                  <a:pt x="342" y="327"/>
                  <a:pt x="325" y="343"/>
                </a:cubicBezTo>
                <a:cubicBezTo>
                  <a:pt x="314" y="353"/>
                  <a:pt x="309" y="365"/>
                  <a:pt x="309" y="380"/>
                </a:cubicBezTo>
                <a:cubicBezTo>
                  <a:pt x="309" y="393"/>
                  <a:pt x="309" y="406"/>
                  <a:pt x="309" y="419"/>
                </a:cubicBezTo>
                <a:cubicBezTo>
                  <a:pt x="309" y="423"/>
                  <a:pt x="310" y="424"/>
                  <a:pt x="313" y="424"/>
                </a:cubicBezTo>
                <a:cubicBezTo>
                  <a:pt x="332" y="424"/>
                  <a:pt x="351" y="424"/>
                  <a:pt x="370" y="424"/>
                </a:cubicBezTo>
                <a:cubicBezTo>
                  <a:pt x="381" y="424"/>
                  <a:pt x="390" y="432"/>
                  <a:pt x="390" y="444"/>
                </a:cubicBezTo>
                <a:cubicBezTo>
                  <a:pt x="389" y="476"/>
                  <a:pt x="390" y="509"/>
                  <a:pt x="389" y="542"/>
                </a:cubicBezTo>
                <a:cubicBezTo>
                  <a:pt x="389" y="547"/>
                  <a:pt x="391" y="548"/>
                  <a:pt x="395" y="548"/>
                </a:cubicBezTo>
                <a:cubicBezTo>
                  <a:pt x="399" y="547"/>
                  <a:pt x="404" y="548"/>
                  <a:pt x="408" y="548"/>
                </a:cubicBezTo>
                <a:cubicBezTo>
                  <a:pt x="416" y="548"/>
                  <a:pt x="421" y="553"/>
                  <a:pt x="421" y="561"/>
                </a:cubicBezTo>
                <a:cubicBezTo>
                  <a:pt x="421" y="566"/>
                  <a:pt x="421" y="572"/>
                  <a:pt x="421" y="578"/>
                </a:cubicBezTo>
                <a:cubicBezTo>
                  <a:pt x="421" y="587"/>
                  <a:pt x="416" y="592"/>
                  <a:pt x="407" y="592"/>
                </a:cubicBezTo>
                <a:cubicBezTo>
                  <a:pt x="383" y="592"/>
                  <a:pt x="359" y="592"/>
                  <a:pt x="336" y="592"/>
                </a:cubicBezTo>
                <a:cubicBezTo>
                  <a:pt x="310" y="592"/>
                  <a:pt x="285" y="592"/>
                  <a:pt x="260" y="592"/>
                </a:cubicBezTo>
                <a:close/>
                <a:moveTo>
                  <a:pt x="402" y="228"/>
                </a:moveTo>
                <a:cubicBezTo>
                  <a:pt x="404" y="229"/>
                  <a:pt x="405" y="228"/>
                  <a:pt x="405" y="227"/>
                </a:cubicBezTo>
                <a:cubicBezTo>
                  <a:pt x="412" y="222"/>
                  <a:pt x="418" y="217"/>
                  <a:pt x="424" y="211"/>
                </a:cubicBezTo>
                <a:cubicBezTo>
                  <a:pt x="445" y="190"/>
                  <a:pt x="460" y="164"/>
                  <a:pt x="471" y="135"/>
                </a:cubicBezTo>
                <a:cubicBezTo>
                  <a:pt x="478" y="114"/>
                  <a:pt x="483" y="92"/>
                  <a:pt x="486" y="69"/>
                </a:cubicBezTo>
                <a:cubicBezTo>
                  <a:pt x="487" y="63"/>
                  <a:pt x="487" y="63"/>
                  <a:pt x="480" y="63"/>
                </a:cubicBezTo>
                <a:cubicBezTo>
                  <a:pt x="463" y="63"/>
                  <a:pt x="446" y="63"/>
                  <a:pt x="428" y="63"/>
                </a:cubicBezTo>
                <a:cubicBezTo>
                  <a:pt x="424" y="63"/>
                  <a:pt x="423" y="64"/>
                  <a:pt x="423" y="68"/>
                </a:cubicBezTo>
                <a:cubicBezTo>
                  <a:pt x="423" y="81"/>
                  <a:pt x="423" y="94"/>
                  <a:pt x="423" y="108"/>
                </a:cubicBezTo>
                <a:cubicBezTo>
                  <a:pt x="423" y="131"/>
                  <a:pt x="422" y="155"/>
                  <a:pt x="417" y="178"/>
                </a:cubicBezTo>
                <a:cubicBezTo>
                  <a:pt x="413" y="195"/>
                  <a:pt x="408" y="212"/>
                  <a:pt x="402" y="228"/>
                </a:cubicBezTo>
                <a:close/>
                <a:moveTo>
                  <a:pt x="117" y="229"/>
                </a:moveTo>
                <a:cubicBezTo>
                  <a:pt x="114" y="217"/>
                  <a:pt x="110" y="205"/>
                  <a:pt x="107" y="193"/>
                </a:cubicBezTo>
                <a:cubicBezTo>
                  <a:pt x="102" y="174"/>
                  <a:pt x="99" y="155"/>
                  <a:pt x="98" y="136"/>
                </a:cubicBezTo>
                <a:cubicBezTo>
                  <a:pt x="96" y="113"/>
                  <a:pt x="97" y="90"/>
                  <a:pt x="97" y="68"/>
                </a:cubicBezTo>
                <a:cubicBezTo>
                  <a:pt x="97" y="64"/>
                  <a:pt x="96" y="63"/>
                  <a:pt x="92" y="63"/>
                </a:cubicBezTo>
                <a:cubicBezTo>
                  <a:pt x="74" y="63"/>
                  <a:pt x="56" y="63"/>
                  <a:pt x="38" y="63"/>
                </a:cubicBezTo>
                <a:cubicBezTo>
                  <a:pt x="34" y="63"/>
                  <a:pt x="33" y="64"/>
                  <a:pt x="34" y="68"/>
                </a:cubicBezTo>
                <a:cubicBezTo>
                  <a:pt x="37" y="92"/>
                  <a:pt x="42" y="115"/>
                  <a:pt x="50" y="138"/>
                </a:cubicBezTo>
                <a:cubicBezTo>
                  <a:pt x="59" y="162"/>
                  <a:pt x="72" y="184"/>
                  <a:pt x="89" y="204"/>
                </a:cubicBezTo>
                <a:cubicBezTo>
                  <a:pt x="97" y="213"/>
                  <a:pt x="107" y="222"/>
                  <a:pt x="117" y="229"/>
                </a:cubicBezTo>
                <a:close/>
                <a:moveTo>
                  <a:pt x="260" y="478"/>
                </a:moveTo>
                <a:cubicBezTo>
                  <a:pt x="250" y="478"/>
                  <a:pt x="240" y="478"/>
                  <a:pt x="230" y="478"/>
                </a:cubicBezTo>
                <a:cubicBezTo>
                  <a:pt x="222" y="478"/>
                  <a:pt x="217" y="484"/>
                  <a:pt x="217" y="491"/>
                </a:cubicBezTo>
                <a:cubicBezTo>
                  <a:pt x="217" y="500"/>
                  <a:pt x="222" y="505"/>
                  <a:pt x="230" y="506"/>
                </a:cubicBezTo>
                <a:cubicBezTo>
                  <a:pt x="250" y="506"/>
                  <a:pt x="270" y="506"/>
                  <a:pt x="290" y="506"/>
                </a:cubicBezTo>
                <a:cubicBezTo>
                  <a:pt x="298" y="505"/>
                  <a:pt x="303" y="500"/>
                  <a:pt x="303" y="492"/>
                </a:cubicBezTo>
                <a:cubicBezTo>
                  <a:pt x="303" y="484"/>
                  <a:pt x="298" y="478"/>
                  <a:pt x="290" y="478"/>
                </a:cubicBezTo>
                <a:cubicBezTo>
                  <a:pt x="280" y="478"/>
                  <a:pt x="270" y="478"/>
                  <a:pt x="260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5FBFE-5FB2-4816-B9E2-A0D0271DF1A6}"/>
              </a:ext>
            </a:extLst>
          </p:cNvPr>
          <p:cNvSpPr txBox="1"/>
          <p:nvPr/>
        </p:nvSpPr>
        <p:spPr>
          <a:xfrm rot="21436765">
            <a:off x="3944903" y="243135"/>
            <a:ext cx="4849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000" b="1" dirty="0">
                <a:solidFill>
                  <a:srgbClr val="FFFFFF"/>
                </a:solidFill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Application Over View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E7E31-1ABA-4A11-8DDA-F38B98A1D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495"/>
            <a:ext cx="12192000" cy="53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2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Trong Quoc Huy</dc:creator>
  <cp:lastModifiedBy>Dang Trong Quoc Huy</cp:lastModifiedBy>
  <cp:revision>23</cp:revision>
  <dcterms:created xsi:type="dcterms:W3CDTF">2019-12-11T01:48:41Z</dcterms:created>
  <dcterms:modified xsi:type="dcterms:W3CDTF">2019-12-11T09:26:42Z</dcterms:modified>
</cp:coreProperties>
</file>