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38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50AD-4BB9-44F7-BB5B-8FC5484E1F0B}" type="datetimeFigureOut">
              <a:rPr lang="fr-CH" smtClean="0"/>
              <a:t>21.05.2019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03EBC-B44D-444D-8876-01255D9F4E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067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Désolé fautes orthographes (anglais + </a:t>
            </a:r>
            <a:r>
              <a:rPr lang="fr-CH" dirty="0" err="1"/>
              <a:t>bourRasque</a:t>
            </a:r>
            <a:r>
              <a:rPr lang="fr-CH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66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570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Suppression du lock car l’idée était de toujours faire déplacement - lock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938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Et deadline -1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038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Saut dans la partie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93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Modification des algorithmes : plusieurs tuiles pour un algo,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Créer l’interpréteur pour tester les algorithmes construit : Faire une action pour check l’algo mais – </a:t>
            </a:r>
            <a:r>
              <a:rPr lang="fr-CH" dirty="0" err="1"/>
              <a:t>hp</a:t>
            </a:r>
            <a:r>
              <a:rPr lang="fr-CH" dirty="0"/>
              <a:t> si il est faux.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670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2C1F7-0684-45D3-94AA-CF2C389E9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18241D-4A0E-484F-9226-49B30920D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522054-2066-45BF-B00D-1F79FADE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66A3-1EA7-4082-96A1-FFBDFFADFB0D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F6FCF-39F7-4A54-99EA-3A6F5197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09D432-86D9-4984-B03F-7E2398B1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96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A74CA-4A8F-41D5-8108-7C3AE9FF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7D7BEA-5F8C-4BD5-866F-8B2001919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8CF44-63D9-44DC-93B2-F196BD4E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A165-816F-40DA-A8AE-5D0DA6B2100B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E5DBD-D4C0-497B-9818-51F57140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CDAAA-2DAE-4A89-A6CF-A669E4E7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65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C5088B-53B3-45F7-8462-B3129FE56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EBA698-133C-4BA3-8929-BACA279E5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7D8390-7F8C-48C1-8E08-B5803CA6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E740-7E12-423C-AFA2-895101CB38C2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42DE7-053F-4EEE-AB31-B6A81E71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FA330-856F-41A5-8AEE-BEA8ABE5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501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4D57D-1963-4560-A6A8-BF40A437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E7EF3-F0B0-4AE5-8D53-619D9E12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0C4E7-9653-4BD9-9DFA-532DA1A7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904-B57D-43AE-A339-1A835D984302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60139-8051-48FD-8E34-CA4B7DD5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68930D-34D3-4E15-ADE3-AC008143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27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4B024-8A20-412E-82DD-81385815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C6A5F-911E-49A6-B7D6-89746932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80B52-3D94-4201-8F1B-019342E0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D75F-476D-4237-B3EC-A5E8C8589E94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02441-432E-4860-B686-B815E3BC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CE60A-2253-495F-AE61-1D76CB2E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038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835E2-95A6-4960-BE50-2FBC8998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8BB7F-91F6-4A05-91E7-5EC07539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221416-64BF-4D57-9814-0FA5535A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6BF7D6-5F80-44C3-A568-1A25D61E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2D0-4729-4F09-A944-8D5D04CD6A15}" type="datetime1">
              <a:rPr lang="fr-CH" smtClean="0"/>
              <a:t>21.05.2019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275CEF-7F68-452A-9A87-6F82097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B1E903-44F4-4F51-A49E-98E043D6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6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B35C5-CCAC-40FA-8CD3-D0E48AD3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8C30A-40EE-4991-9B4D-D7D924F2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21E390-D60F-47EB-87AB-08E5CBC45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EEAE3E-B50B-4346-853F-6B3292AD1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7F3FAE-8FA6-42DD-ABD4-CAE5ECFF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88A6DB-D9D6-4448-9F9A-9AA8B399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7906-9126-4A1B-9CCC-F9DA98BB3F07}" type="datetime1">
              <a:rPr lang="fr-CH" smtClean="0"/>
              <a:t>21.05.2019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5583D9-FD7C-4BC7-A8C0-8A3473B5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6EAEEC-2151-45AE-A523-4E3E6E9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045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7FDCA-7905-4748-AA29-A0B79081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E4A737-57BE-4978-A2C4-73B9E464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9EF9-CF1D-4C54-8F9C-296A33E7F8FA}" type="datetime1">
              <a:rPr lang="fr-CH" smtClean="0"/>
              <a:t>21.05.2019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AD82AB-F7EB-43CA-BF3A-AF643B95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8D1F8E-3400-4D4A-B9BA-AC20D38A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4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2535A1-7ED4-4EC3-9576-1C9B7E9D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9B9-E92A-4F09-9481-AEF2F73C1DB7}" type="datetime1">
              <a:rPr lang="fr-CH" smtClean="0"/>
              <a:t>21.05.2019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8D00FD-67ED-44C1-9012-6E75ECB3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9F282-CDE4-437D-9B29-837747BB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12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D724A-CF48-4913-B81C-51D4E71D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288AA-E4B9-4107-8F7C-441508DA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EA244E-1054-46AE-9B99-DD01DC4A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828E7-A83B-40C2-A57A-26ECC43B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F320-C0DD-49CC-B168-5C2BFAE905DB}" type="datetime1">
              <a:rPr lang="fr-CH" smtClean="0"/>
              <a:t>21.05.2019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01BAE2-FA91-49D4-8BA6-E7EC7B60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B089F2-C101-44BE-AFFB-B8CDE34E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38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DCE61-0CB8-4A27-99E4-3AC60A33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0B5830-0533-4665-B7DB-6BB04616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D669B2-CDA7-4ABC-9BDC-C7F779D9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5024EA-3640-4C11-AE95-F0CB52B7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68F-FAC8-4FF5-B377-DC564A93C4F9}" type="datetime1">
              <a:rPr lang="fr-CH" smtClean="0"/>
              <a:t>21.05.2019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E16EB-D3CF-48BB-BC02-CD4A0C89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8AAC66-1986-4608-AA78-E18AEA38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068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50B5FB-9C42-4EFB-A54B-C5BD3ED9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EF9A7-1E69-427B-AD6F-5B97F1A9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1A2C08-C1E4-4AF6-A372-0E511E45F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4C88-E6B1-4EE4-B9E3-4B8B5078CED4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97193-A94E-4661-A862-C5D2182EE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DBD16-018A-4B39-B8FF-1CA24108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199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F30BD-FFD6-4F81-BC6F-19E0F7B34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Space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Encoders</a:t>
            </a:r>
            <a:b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</a:b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EA2096-E032-446F-B767-0692EE6D0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Patrick </a:t>
            </a:r>
            <a:r>
              <a:rPr lang="fr-FR" dirty="0" err="1"/>
              <a:t>Sardinha</a:t>
            </a:r>
            <a:endParaRPr lang="fr-FR" dirty="0"/>
          </a:p>
          <a:p>
            <a:r>
              <a:rPr lang="fr-FR" dirty="0"/>
              <a:t>Marvin Fourastié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81263-1B90-42D9-9576-080E714E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070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75D17AC-0ACA-45F9-A0E8-5949981E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2" y="2149311"/>
            <a:ext cx="11566276" cy="293645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77825C5-03EA-4BE4-88E6-A41DE47D2FFA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Tour de jeu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2166D55-3D78-4F6A-AF19-3EE2F7222908}"/>
              </a:ext>
            </a:extLst>
          </p:cNvPr>
          <p:cNvSpPr/>
          <p:nvPr/>
        </p:nvSpPr>
        <p:spPr>
          <a:xfrm>
            <a:off x="312862" y="2149311"/>
            <a:ext cx="2458618" cy="282804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DA07217-C0AF-4C11-AC01-90E5D03E8D6A}"/>
              </a:ext>
            </a:extLst>
          </p:cNvPr>
          <p:cNvSpPr/>
          <p:nvPr/>
        </p:nvSpPr>
        <p:spPr>
          <a:xfrm>
            <a:off x="312862" y="2490894"/>
            <a:ext cx="11566276" cy="50225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7208568-A1A3-4B9B-99D1-3FA58BAAC226}"/>
              </a:ext>
            </a:extLst>
          </p:cNvPr>
          <p:cNvSpPr/>
          <p:nvPr/>
        </p:nvSpPr>
        <p:spPr>
          <a:xfrm>
            <a:off x="312862" y="3252570"/>
            <a:ext cx="2458618" cy="6122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DD8731D-88C3-4AAE-937C-E08B41DAE0CD}"/>
              </a:ext>
            </a:extLst>
          </p:cNvPr>
          <p:cNvSpPr/>
          <p:nvPr/>
        </p:nvSpPr>
        <p:spPr>
          <a:xfrm>
            <a:off x="312862" y="3980005"/>
            <a:ext cx="4061175" cy="7899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1E02E9C-3E7A-499E-97E6-4AB36C6022AF}"/>
              </a:ext>
            </a:extLst>
          </p:cNvPr>
          <p:cNvSpPr/>
          <p:nvPr/>
        </p:nvSpPr>
        <p:spPr>
          <a:xfrm>
            <a:off x="1615440" y="3027240"/>
            <a:ext cx="243840" cy="25625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40729D9B-41CE-4E24-902F-B9B5072B6EFA}"/>
              </a:ext>
            </a:extLst>
          </p:cNvPr>
          <p:cNvSpPr/>
          <p:nvPr/>
        </p:nvSpPr>
        <p:spPr>
          <a:xfrm>
            <a:off x="3058160" y="2742020"/>
            <a:ext cx="965200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F55A8E8-B5A3-4169-AD6A-5F91465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6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8CBF06-A7E2-4F36-9F36-0381A8327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56" y="1849120"/>
            <a:ext cx="5699088" cy="437896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E608C44-60C8-4D9A-BC54-037FE6AF3A0A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Draw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6751810-7C40-49EE-ADCF-6D9B294CEEC3}"/>
              </a:ext>
            </a:extLst>
          </p:cNvPr>
          <p:cNvSpPr/>
          <p:nvPr/>
        </p:nvSpPr>
        <p:spPr>
          <a:xfrm>
            <a:off x="3266776" y="3241040"/>
            <a:ext cx="1935144" cy="2489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C41DB16-1039-4C88-8BFE-901750A57C29}"/>
              </a:ext>
            </a:extLst>
          </p:cNvPr>
          <p:cNvCxnSpPr/>
          <p:nvPr/>
        </p:nvCxnSpPr>
        <p:spPr>
          <a:xfrm>
            <a:off x="2651760" y="6085840"/>
            <a:ext cx="4829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59BFB03E-B167-4769-BB30-2A86ACB0F197}"/>
              </a:ext>
            </a:extLst>
          </p:cNvPr>
          <p:cNvSpPr/>
          <p:nvPr/>
        </p:nvSpPr>
        <p:spPr>
          <a:xfrm>
            <a:off x="6116320" y="5076682"/>
            <a:ext cx="2174240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40F270F-946A-4AFA-9F3B-848C90AC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982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C793C4-52BD-4870-A2E9-A59281EB6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69" y="2499306"/>
            <a:ext cx="6023262" cy="299337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708A846-C161-4E1B-8F17-F9C1A2ECC484}"/>
              </a:ext>
            </a:extLst>
          </p:cNvPr>
          <p:cNvSpPr/>
          <p:nvPr/>
        </p:nvSpPr>
        <p:spPr>
          <a:xfrm>
            <a:off x="3094529" y="2865120"/>
            <a:ext cx="3245311" cy="25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716301-35C6-4A0E-887F-8955F6F28309}"/>
              </a:ext>
            </a:extLst>
          </p:cNvPr>
          <p:cNvSpPr/>
          <p:nvPr/>
        </p:nvSpPr>
        <p:spPr>
          <a:xfrm>
            <a:off x="4978400" y="2598710"/>
            <a:ext cx="243840" cy="25625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4823909-93CF-43E0-AB24-6A08657B28CF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Draw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2EF544-CD7A-4490-AB25-AFDFDED7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486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B26CA7-52C5-45EF-BAC0-8742E92BD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1339077"/>
            <a:ext cx="5384802" cy="525620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8CBB39A-72F9-4092-A2CA-8C90AE44E72A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Explore the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map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0F58FBD-2D3F-4A1F-9ECB-8B1D735A5123}"/>
              </a:ext>
            </a:extLst>
          </p:cNvPr>
          <p:cNvSpPr/>
          <p:nvPr/>
        </p:nvSpPr>
        <p:spPr>
          <a:xfrm>
            <a:off x="3413758" y="2956560"/>
            <a:ext cx="2275841" cy="254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4F0D441-8801-4241-84C3-551DC5F7D918}"/>
              </a:ext>
            </a:extLst>
          </p:cNvPr>
          <p:cNvCxnSpPr/>
          <p:nvPr/>
        </p:nvCxnSpPr>
        <p:spPr>
          <a:xfrm>
            <a:off x="2783840" y="4856480"/>
            <a:ext cx="4829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D012C63-5267-4B6A-A361-12BD630754E0}"/>
              </a:ext>
            </a:extLst>
          </p:cNvPr>
          <p:cNvCxnSpPr/>
          <p:nvPr/>
        </p:nvCxnSpPr>
        <p:spPr>
          <a:xfrm>
            <a:off x="2783840" y="6207760"/>
            <a:ext cx="4829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3B6159A-E492-4FD4-BA12-76FBABD7C5AC}"/>
              </a:ext>
            </a:extLst>
          </p:cNvPr>
          <p:cNvSpPr/>
          <p:nvPr/>
        </p:nvSpPr>
        <p:spPr>
          <a:xfrm>
            <a:off x="5857240" y="4335178"/>
            <a:ext cx="330200" cy="24698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6DF458B-296C-4DD3-BDCC-E2D20D2B1F02}"/>
              </a:ext>
            </a:extLst>
          </p:cNvPr>
          <p:cNvSpPr/>
          <p:nvPr/>
        </p:nvSpPr>
        <p:spPr>
          <a:xfrm>
            <a:off x="5541942" y="4083471"/>
            <a:ext cx="645497" cy="2469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1FFFA13-DD4D-41C3-8115-5D6874C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719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3B4B7AB-B6EB-4892-B838-926DE377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60" y="2008843"/>
            <a:ext cx="4958080" cy="412047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F18605D-6D88-4CF5-BF38-F73CA70F5E3E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Explore the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map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A213666-163B-4252-8ABC-DF6A918FAAF8}"/>
              </a:ext>
            </a:extLst>
          </p:cNvPr>
          <p:cNvSpPr/>
          <p:nvPr/>
        </p:nvSpPr>
        <p:spPr>
          <a:xfrm>
            <a:off x="6918960" y="3841214"/>
            <a:ext cx="1572865" cy="3142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E581FA7-1A15-4B98-8CBB-BF90944F19AB}"/>
              </a:ext>
            </a:extLst>
          </p:cNvPr>
          <p:cNvSpPr/>
          <p:nvPr/>
        </p:nvSpPr>
        <p:spPr>
          <a:xfrm>
            <a:off x="8188960" y="3439160"/>
            <a:ext cx="304800" cy="31422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E8F957-6F2B-4290-9979-1EB04DB9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60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D70D88-A45D-4BA4-9B6D-FECFF70B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1" y="2306320"/>
            <a:ext cx="5888738" cy="393192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86BC6F7-40F9-4A2B-9A99-29A3DD6064BF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Move on the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map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23255EF-6952-411E-B6EC-C5E4D84C4A0A}"/>
              </a:ext>
            </a:extLst>
          </p:cNvPr>
          <p:cNvSpPr/>
          <p:nvPr/>
        </p:nvSpPr>
        <p:spPr>
          <a:xfrm>
            <a:off x="6350000" y="3901440"/>
            <a:ext cx="2560319" cy="28448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51A56D-73AD-4023-8718-4B2143EAA886}"/>
              </a:ext>
            </a:extLst>
          </p:cNvPr>
          <p:cNvCxnSpPr/>
          <p:nvPr/>
        </p:nvCxnSpPr>
        <p:spPr>
          <a:xfrm>
            <a:off x="2448560" y="5831840"/>
            <a:ext cx="4829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34D686F-8CCA-4CBB-AF92-FA2184E8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56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FFAB131-3896-4760-8CF3-B093F43DB9FE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Move on the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map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2E19187-07C5-4530-A163-83F4C7E1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1955303"/>
            <a:ext cx="5059680" cy="4207234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404B73-96E8-4329-9663-25D43EB6EF27}"/>
              </a:ext>
            </a:extLst>
          </p:cNvPr>
          <p:cNvSpPr/>
          <p:nvPr/>
        </p:nvSpPr>
        <p:spPr>
          <a:xfrm>
            <a:off x="8219440" y="3398520"/>
            <a:ext cx="304800" cy="31422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2641DEC-15B1-4A90-B925-69F6703892AB}"/>
              </a:ext>
            </a:extLst>
          </p:cNvPr>
          <p:cNvSpPr/>
          <p:nvPr/>
        </p:nvSpPr>
        <p:spPr>
          <a:xfrm>
            <a:off x="6918961" y="4379694"/>
            <a:ext cx="1605280" cy="3142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6BCE3D-7060-4CFB-8729-EAE6507E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D6D5AE-3428-423F-A40B-8BDE5A80F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1" y="1998811"/>
            <a:ext cx="11913918" cy="551349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15187A-9678-4873-B27C-8C75E9C6C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30" y="2763520"/>
            <a:ext cx="4661140" cy="384829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EADB6A76-30FD-4657-9288-861D54C14F87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Bourrasque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D6E493-5AE7-444D-844C-9B6F9C73F62E}"/>
              </a:ext>
            </a:extLst>
          </p:cNvPr>
          <p:cNvCxnSpPr>
            <a:cxnSpLocks/>
          </p:cNvCxnSpPr>
          <p:nvPr/>
        </p:nvCxnSpPr>
        <p:spPr>
          <a:xfrm>
            <a:off x="2499360" y="1473200"/>
            <a:ext cx="0" cy="447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E64F0BB-2D5C-44BA-9D3F-D9D1458B9F9D}"/>
              </a:ext>
            </a:extLst>
          </p:cNvPr>
          <p:cNvSpPr/>
          <p:nvPr/>
        </p:nvSpPr>
        <p:spPr>
          <a:xfrm>
            <a:off x="6858000" y="4989294"/>
            <a:ext cx="1487290" cy="3040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2F90992-F6D7-4B58-B411-46EBBCF57261}"/>
              </a:ext>
            </a:extLst>
          </p:cNvPr>
          <p:cNvSpPr/>
          <p:nvPr/>
        </p:nvSpPr>
        <p:spPr>
          <a:xfrm>
            <a:off x="2092960" y="2236301"/>
            <a:ext cx="254000" cy="22241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B90EF02-ADBF-42E0-AE67-A5EED278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0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3F58539-3B39-4CF5-88CC-8D841855868D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Remove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D0049B-6EB9-48F0-900C-4C9488E7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9" y="2007999"/>
            <a:ext cx="4775202" cy="3959602"/>
          </a:xfrm>
          <a:prstGeom prst="rect">
            <a:avLst/>
          </a:prstGeom>
        </p:spPr>
      </p:pic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A3679B2B-0B07-411D-9790-8F82145E1F1B}"/>
              </a:ext>
            </a:extLst>
          </p:cNvPr>
          <p:cNvCxnSpPr>
            <a:cxnSpLocks/>
          </p:cNvCxnSpPr>
          <p:nvPr/>
        </p:nvCxnSpPr>
        <p:spPr>
          <a:xfrm flipV="1">
            <a:off x="5293360" y="4643120"/>
            <a:ext cx="3139440" cy="1259840"/>
          </a:xfrm>
          <a:prstGeom prst="bentConnector3">
            <a:avLst>
              <a:gd name="adj1" fmla="val 503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9A70614-B8D7-4193-9A96-A548D92C8E64}"/>
              </a:ext>
            </a:extLst>
          </p:cNvPr>
          <p:cNvCxnSpPr>
            <a:cxnSpLocks/>
          </p:cNvCxnSpPr>
          <p:nvPr/>
        </p:nvCxnSpPr>
        <p:spPr>
          <a:xfrm flipV="1">
            <a:off x="5313680" y="3352800"/>
            <a:ext cx="0" cy="25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A230F1-BA1B-4C3F-AEC5-C80D66C7DE21}"/>
              </a:ext>
            </a:extLst>
          </p:cNvPr>
          <p:cNvCxnSpPr>
            <a:cxnSpLocks/>
          </p:cNvCxnSpPr>
          <p:nvPr/>
        </p:nvCxnSpPr>
        <p:spPr>
          <a:xfrm flipH="1">
            <a:off x="5313680" y="3352800"/>
            <a:ext cx="3119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B0EA0C1-CD0E-4186-A15A-4660E7A90A65}"/>
              </a:ext>
            </a:extLst>
          </p:cNvPr>
          <p:cNvCxnSpPr>
            <a:cxnSpLocks/>
          </p:cNvCxnSpPr>
          <p:nvPr/>
        </p:nvCxnSpPr>
        <p:spPr>
          <a:xfrm flipV="1">
            <a:off x="8442960" y="3352800"/>
            <a:ext cx="0" cy="1300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777D7F1-FEBD-45D2-85D2-326CBE856969}"/>
              </a:ext>
            </a:extLst>
          </p:cNvPr>
          <p:cNvSpPr/>
          <p:nvPr/>
        </p:nvSpPr>
        <p:spPr>
          <a:xfrm>
            <a:off x="5334001" y="4318064"/>
            <a:ext cx="1529079" cy="26041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EA86C5B2-57FB-4453-8D73-4793E0A0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203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9A3EC8-9BDD-46F7-9E08-974DB036C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362080"/>
            <a:ext cx="5384800" cy="363752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33DF61F-8D21-45E1-BB7F-954F98FF87DC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Remove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73E15EB-EA15-4393-A0F5-632CA0AA7656}"/>
              </a:ext>
            </a:extLst>
          </p:cNvPr>
          <p:cNvSpPr/>
          <p:nvPr/>
        </p:nvSpPr>
        <p:spPr>
          <a:xfrm>
            <a:off x="6156961" y="3952240"/>
            <a:ext cx="2113280" cy="24384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CBE95E3-05D6-4D3A-A484-617BE6AB5D61}"/>
              </a:ext>
            </a:extLst>
          </p:cNvPr>
          <p:cNvCxnSpPr/>
          <p:nvPr/>
        </p:nvCxnSpPr>
        <p:spPr>
          <a:xfrm>
            <a:off x="2783840" y="5415280"/>
            <a:ext cx="4829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D9A175-9D36-4A08-9A73-B9B17997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36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B96AB59-990F-4D0D-A42B-5F2618E7EEF2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Observations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8DC7CEC-450E-4AE7-BCE8-BAFFBEBB790E}"/>
              </a:ext>
            </a:extLst>
          </p:cNvPr>
          <p:cNvSpPr txBox="1"/>
          <p:nvPr/>
        </p:nvSpPr>
        <p:spPr>
          <a:xfrm>
            <a:off x="3080551" y="1952154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Pas d’avantage réel à prendre équipement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A70323-D4FB-44F0-92A0-5CD9F2B5DED2}"/>
              </a:ext>
            </a:extLst>
          </p:cNvPr>
          <p:cNvSpPr txBox="1"/>
          <p:nvPr/>
        </p:nvSpPr>
        <p:spPr>
          <a:xfrm>
            <a:off x="3080551" y="2868125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Temps de jeu d’une partie trop long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1725CE-AFF0-47DF-B9D9-853D280B14FB}"/>
              </a:ext>
            </a:extLst>
          </p:cNvPr>
          <p:cNvSpPr txBox="1"/>
          <p:nvPr/>
        </p:nvSpPr>
        <p:spPr>
          <a:xfrm>
            <a:off x="3080551" y="3784096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Pas de vérification de la construction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DE82A7-DA5B-44D6-A4DA-15F9935D89FE}"/>
              </a:ext>
            </a:extLst>
          </p:cNvPr>
          <p:cNvSpPr txBox="1"/>
          <p:nvPr/>
        </p:nvSpPr>
        <p:spPr>
          <a:xfrm>
            <a:off x="3080551" y="4700067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Permettre différentes tuiles pour un même algorithme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BDA85B-EFCE-42A4-BBD7-3EA5C51D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D4191C3-7DC8-4A62-90EF-BDBAA029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85" y="1660701"/>
            <a:ext cx="914528" cy="91452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5265F7D-4ED8-43C4-A895-D747CAAE7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4" y="4463537"/>
            <a:ext cx="857370" cy="85737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535C81-B249-4707-B25E-BBB97ABD7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3" y="2645279"/>
            <a:ext cx="815023" cy="8150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2C98DB4-DF61-45C5-8471-29F7CF536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4" y="3530352"/>
            <a:ext cx="857370" cy="857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C78F62-95C8-4CA1-A893-22CA8B2670DA}"/>
              </a:ext>
            </a:extLst>
          </p:cNvPr>
          <p:cNvSpPr/>
          <p:nvPr/>
        </p:nvSpPr>
        <p:spPr>
          <a:xfrm rot="18723498">
            <a:off x="1738163" y="2117387"/>
            <a:ext cx="106042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7FB1C4-0DCD-4524-B7C0-8C82A5BF5086}"/>
              </a:ext>
            </a:extLst>
          </p:cNvPr>
          <p:cNvSpPr/>
          <p:nvPr/>
        </p:nvSpPr>
        <p:spPr>
          <a:xfrm rot="18723498">
            <a:off x="1730309" y="3938329"/>
            <a:ext cx="106042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1" name="Graphique 20" descr="Avertissement">
            <a:extLst>
              <a:ext uri="{FF2B5EF4-FFF2-40B4-BE49-F238E27FC236}">
                <a16:creationId xmlns:a16="http://schemas.microsoft.com/office/drawing/2014/main" id="{A4B2A736-F738-41D9-BBA6-03568E34B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2820" y="2969015"/>
            <a:ext cx="518030" cy="5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414F21-51B6-4DCD-A730-049214F683C0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Remove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505391-2F0C-4A45-B88A-F6FFEFFB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64" y="1930400"/>
            <a:ext cx="5005672" cy="413512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7FEC49C-AC10-4028-B42E-47BACBBA2C38}"/>
              </a:ext>
            </a:extLst>
          </p:cNvPr>
          <p:cNvSpPr/>
          <p:nvPr/>
        </p:nvSpPr>
        <p:spPr>
          <a:xfrm>
            <a:off x="5303520" y="4683760"/>
            <a:ext cx="1584960" cy="129717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1D2A6-A9A2-4314-BE76-BE3DE8C4BA45}"/>
              </a:ext>
            </a:extLst>
          </p:cNvPr>
          <p:cNvSpPr txBox="1"/>
          <p:nvPr/>
        </p:nvSpPr>
        <p:spPr>
          <a:xfrm>
            <a:off x="6797040" y="6497802"/>
            <a:ext cx="447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À fix : ne peut pas </a:t>
            </a:r>
            <a:r>
              <a:rPr lang="fr-CH" sz="1600" dirty="0" err="1"/>
              <a:t>remove</a:t>
            </a:r>
            <a:r>
              <a:rPr lang="fr-CH" sz="1600" dirty="0"/>
              <a:t> si un des joueurs dessus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33CBAC6-F52F-460C-88B6-9BE6FCEFE748}"/>
              </a:ext>
            </a:extLst>
          </p:cNvPr>
          <p:cNvCxnSpPr>
            <a:cxnSpLocks/>
          </p:cNvCxnSpPr>
          <p:nvPr/>
        </p:nvCxnSpPr>
        <p:spPr>
          <a:xfrm>
            <a:off x="6565732" y="4490720"/>
            <a:ext cx="9425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DAA8D16-0E83-46F1-94D4-0C78C556FBCA}"/>
              </a:ext>
            </a:extLst>
          </p:cNvPr>
          <p:cNvSpPr txBox="1"/>
          <p:nvPr/>
        </p:nvSpPr>
        <p:spPr>
          <a:xfrm>
            <a:off x="6451600" y="4128404"/>
            <a:ext cx="1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accent6"/>
                </a:solidFill>
              </a:rPr>
              <a:t>Bourrasque</a:t>
            </a:r>
            <a:endParaRPr lang="fr-CH" dirty="0">
              <a:solidFill>
                <a:schemeClr val="accent6"/>
              </a:solidFill>
            </a:endParaRP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4E8B093-AFD9-480D-A474-56DF9CC6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49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8F7E4EB-0031-4BE9-9128-28EFB572BB0E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Swap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1BC365-ACB6-4ECB-B1F9-68382CEBD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14" y="2346960"/>
            <a:ext cx="6008372" cy="289560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93AAD57-E9D6-4D7B-9939-92585A110914}"/>
              </a:ext>
            </a:extLst>
          </p:cNvPr>
          <p:cNvSpPr/>
          <p:nvPr/>
        </p:nvSpPr>
        <p:spPr>
          <a:xfrm>
            <a:off x="3103990" y="4429760"/>
            <a:ext cx="2113280" cy="24384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4013C64-199E-44B8-BE48-710001379435}"/>
              </a:ext>
            </a:extLst>
          </p:cNvPr>
          <p:cNvSpPr/>
          <p:nvPr/>
        </p:nvSpPr>
        <p:spPr>
          <a:xfrm>
            <a:off x="3091814" y="2661920"/>
            <a:ext cx="4250913" cy="828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D877AA-CD3A-4415-A1C7-5E0A38CE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30" y="6134417"/>
            <a:ext cx="3848100" cy="542925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EE881FB-3397-425C-A24F-47BB1003176F}"/>
              </a:ext>
            </a:extLst>
          </p:cNvPr>
          <p:cNvCxnSpPr>
            <a:cxnSpLocks/>
          </p:cNvCxnSpPr>
          <p:nvPr/>
        </p:nvCxnSpPr>
        <p:spPr>
          <a:xfrm>
            <a:off x="5217270" y="6400800"/>
            <a:ext cx="13793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981FBDD-E258-4BF3-B7D5-E7F426085799}"/>
              </a:ext>
            </a:extLst>
          </p:cNvPr>
          <p:cNvSpPr txBox="1"/>
          <p:nvPr/>
        </p:nvSpPr>
        <p:spPr>
          <a:xfrm>
            <a:off x="5156310" y="6028448"/>
            <a:ext cx="1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La permutation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0E358A5-4158-4717-A093-DA0399F2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45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DA058D-5C26-47AA-9847-E0744461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Swap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7375E9-B25E-4A97-9BB5-676200EA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02" y="2047240"/>
            <a:ext cx="6028194" cy="370840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08EC94C-402F-4C24-8483-A95CFFF8F5F5}"/>
              </a:ext>
            </a:extLst>
          </p:cNvPr>
          <p:cNvSpPr/>
          <p:nvPr/>
        </p:nvSpPr>
        <p:spPr>
          <a:xfrm>
            <a:off x="3081902" y="2987040"/>
            <a:ext cx="3664337" cy="9144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E7A2CDA-2C48-4B28-9DE5-42E1F5DE7C1C}"/>
              </a:ext>
            </a:extLst>
          </p:cNvPr>
          <p:cNvSpPr/>
          <p:nvPr/>
        </p:nvSpPr>
        <p:spPr>
          <a:xfrm>
            <a:off x="3081902" y="4074160"/>
            <a:ext cx="4731138" cy="762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1CA7A0-CB37-4732-A813-8C257F10DD05}"/>
              </a:ext>
            </a:extLst>
          </p:cNvPr>
          <p:cNvSpPr/>
          <p:nvPr/>
        </p:nvSpPr>
        <p:spPr>
          <a:xfrm>
            <a:off x="3081902" y="5008880"/>
            <a:ext cx="4060578" cy="721360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FEED69B-C115-4A1E-829F-9EE0A237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30" y="6134417"/>
            <a:ext cx="3848100" cy="542925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02B782B-DFA6-4FCD-A663-1DB8B3C926A2}"/>
              </a:ext>
            </a:extLst>
          </p:cNvPr>
          <p:cNvCxnSpPr>
            <a:cxnSpLocks/>
          </p:cNvCxnSpPr>
          <p:nvPr/>
        </p:nvCxnSpPr>
        <p:spPr>
          <a:xfrm>
            <a:off x="5217270" y="6400800"/>
            <a:ext cx="13793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FCD71D8-1F27-4D02-AA80-C7C8CB934724}"/>
              </a:ext>
            </a:extLst>
          </p:cNvPr>
          <p:cNvSpPr txBox="1"/>
          <p:nvPr/>
        </p:nvSpPr>
        <p:spPr>
          <a:xfrm>
            <a:off x="5156310" y="6028448"/>
            <a:ext cx="1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La permutation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55B1B2A-8942-4AFD-8A56-74E68AA7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22</a:t>
            </a:fld>
            <a:endParaRPr lang="fr-CH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96A2AE9-C1D3-4F19-890C-B677D23D8CD1}"/>
              </a:ext>
            </a:extLst>
          </p:cNvPr>
          <p:cNvSpPr/>
          <p:nvPr/>
        </p:nvSpPr>
        <p:spPr>
          <a:xfrm>
            <a:off x="6894830" y="6402320"/>
            <a:ext cx="847090" cy="26486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344C7CE-3A85-40D3-9F46-DF02C5F812A8}"/>
              </a:ext>
            </a:extLst>
          </p:cNvPr>
          <p:cNvSpPr/>
          <p:nvPr/>
        </p:nvSpPr>
        <p:spPr>
          <a:xfrm>
            <a:off x="9362330" y="6144577"/>
            <a:ext cx="797670" cy="26860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66E2F53-3367-47AD-9DBB-DF81E0BE9BE8}"/>
              </a:ext>
            </a:extLst>
          </p:cNvPr>
          <p:cNvSpPr/>
          <p:nvPr/>
        </p:nvSpPr>
        <p:spPr>
          <a:xfrm>
            <a:off x="9562906" y="6413182"/>
            <a:ext cx="1180024" cy="264160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44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4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86E158C-4074-4C91-A832-E06D630772F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Swap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4A71B2-A8F5-475B-AE01-DC04AC11A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05" y="2302904"/>
            <a:ext cx="6275390" cy="2997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A7135F-25EC-473C-9A4B-AE9780B4C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30" y="6134417"/>
            <a:ext cx="3848100" cy="54292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5A9A6FE-F8AA-4836-87BC-1141995B94C6}"/>
              </a:ext>
            </a:extLst>
          </p:cNvPr>
          <p:cNvCxnSpPr>
            <a:cxnSpLocks/>
          </p:cNvCxnSpPr>
          <p:nvPr/>
        </p:nvCxnSpPr>
        <p:spPr>
          <a:xfrm>
            <a:off x="5217270" y="6410227"/>
            <a:ext cx="13793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EA1B9E8-6D51-479F-A138-D872E4836F22}"/>
              </a:ext>
            </a:extLst>
          </p:cNvPr>
          <p:cNvSpPr txBox="1"/>
          <p:nvPr/>
        </p:nvSpPr>
        <p:spPr>
          <a:xfrm>
            <a:off x="5156310" y="6028448"/>
            <a:ext cx="1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La permutation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1DC73D6-E941-42BF-8FE7-3D23CA70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23</a:t>
            </a:fld>
            <a:endParaRPr lang="fr-CH"/>
          </a:p>
        </p:txBody>
      </p:sp>
      <p:sp>
        <p:nvSpPr>
          <p:cNvPr id="2" name="Flèche : en arc 1">
            <a:extLst>
              <a:ext uri="{FF2B5EF4-FFF2-40B4-BE49-F238E27FC236}">
                <a16:creationId xmlns:a16="http://schemas.microsoft.com/office/drawing/2014/main" id="{59115B96-FD64-46C3-B276-323749DA45EA}"/>
              </a:ext>
            </a:extLst>
          </p:cNvPr>
          <p:cNvSpPr/>
          <p:nvPr/>
        </p:nvSpPr>
        <p:spPr>
          <a:xfrm rot="5651880">
            <a:off x="6668813" y="2432054"/>
            <a:ext cx="453413" cy="9970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99707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737C6FAE-6CF9-40F2-9357-9391E134701E}"/>
              </a:ext>
            </a:extLst>
          </p:cNvPr>
          <p:cNvSpPr/>
          <p:nvPr/>
        </p:nvSpPr>
        <p:spPr>
          <a:xfrm rot="16200000">
            <a:off x="6839055" y="2724021"/>
            <a:ext cx="103654" cy="6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56A454F9-5C1F-4F84-ACD4-E79EE2F4145A}"/>
              </a:ext>
            </a:extLst>
          </p:cNvPr>
          <p:cNvSpPr/>
          <p:nvPr/>
        </p:nvSpPr>
        <p:spPr>
          <a:xfrm rot="16481403">
            <a:off x="6855316" y="3075035"/>
            <a:ext cx="104002" cy="605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75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101D7D5-E74F-4374-BD5E-0140888978D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0F26268-3FBF-46A9-AC56-F530BBEB706B}"/>
              </a:ext>
            </a:extLst>
          </p:cNvPr>
          <p:cNvSpPr txBox="1">
            <a:spLocks/>
          </p:cNvSpPr>
          <p:nvPr/>
        </p:nvSpPr>
        <p:spPr>
          <a:xfrm>
            <a:off x="1143000" y="66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D’autres actions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3C569D-CDB8-4A97-88C0-726F94661BB3}"/>
              </a:ext>
            </a:extLst>
          </p:cNvPr>
          <p:cNvSpPr txBox="1"/>
          <p:nvPr/>
        </p:nvSpPr>
        <p:spPr>
          <a:xfrm>
            <a:off x="3171991" y="2424224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Echange de tuiles si main pleine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7EAB5-14ED-43AD-8C51-7A436181AA50}"/>
              </a:ext>
            </a:extLst>
          </p:cNvPr>
          <p:cNvSpPr txBox="1"/>
          <p:nvPr/>
        </p:nvSpPr>
        <p:spPr>
          <a:xfrm>
            <a:off x="3171991" y="3283188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Rotation du vent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96D2E18-A127-4189-9DD2-207F4493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24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AF76A2-0395-4CBF-B189-BA778A03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2178574"/>
            <a:ext cx="853440" cy="840312"/>
          </a:xfrm>
          <a:prstGeom prst="rect">
            <a:avLst/>
          </a:prstGeom>
        </p:spPr>
      </p:pic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894E2747-62B4-488B-99FF-F5139523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08" y="3118008"/>
            <a:ext cx="740332" cy="7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52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160A080-654C-403F-BB1D-20B2A07518D6}"/>
              </a:ext>
            </a:extLst>
          </p:cNvPr>
          <p:cNvSpPr txBox="1">
            <a:spLocks/>
          </p:cNvSpPr>
          <p:nvPr/>
        </p:nvSpPr>
        <p:spPr>
          <a:xfrm>
            <a:off x="1143000" y="66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Les prochaines semaines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A2257F-9329-491D-A9D5-91C866285DA5}"/>
              </a:ext>
            </a:extLst>
          </p:cNvPr>
          <p:cNvSpPr txBox="1"/>
          <p:nvPr/>
        </p:nvSpPr>
        <p:spPr>
          <a:xfrm>
            <a:off x="3111031" y="3169032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Créer l’interpréteur pour tester les algorithmes construits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C3E34E-3B2B-4BAD-9F4B-5C3C9E236668}"/>
              </a:ext>
            </a:extLst>
          </p:cNvPr>
          <p:cNvSpPr txBox="1"/>
          <p:nvPr/>
        </p:nvSpPr>
        <p:spPr>
          <a:xfrm>
            <a:off x="3111031" y="4829016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Améliorer l’affichage des informations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29E5CB-AAD0-4AD7-B2EF-EAD47A2B126A}"/>
              </a:ext>
            </a:extLst>
          </p:cNvPr>
          <p:cNvSpPr txBox="1"/>
          <p:nvPr/>
        </p:nvSpPr>
        <p:spPr>
          <a:xfrm>
            <a:off x="3111031" y="5659008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Rédaction du rapport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E98DEA-4D07-40CF-B98D-4210A6F4EB59}"/>
              </a:ext>
            </a:extLst>
          </p:cNvPr>
          <p:cNvSpPr txBox="1"/>
          <p:nvPr/>
        </p:nvSpPr>
        <p:spPr>
          <a:xfrm>
            <a:off x="3111031" y="2339040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Modification des algorithmes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3A08BD-183D-472B-9A99-E71978E8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25</a:t>
            </a:fld>
            <a:endParaRPr lang="fr-CH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C11B21-211D-4295-968C-0D03069514F5}"/>
              </a:ext>
            </a:extLst>
          </p:cNvPr>
          <p:cNvSpPr txBox="1"/>
          <p:nvPr/>
        </p:nvSpPr>
        <p:spPr>
          <a:xfrm>
            <a:off x="3111031" y="3999024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Ajout d’informations concernant les tuiles </a:t>
            </a:r>
          </a:p>
        </p:txBody>
      </p:sp>
      <p:pic>
        <p:nvPicPr>
          <p:cNvPr id="11" name="Graphique 10" descr="Flux de travail">
            <a:extLst>
              <a:ext uri="{FF2B5EF4-FFF2-40B4-BE49-F238E27FC236}">
                <a16:creationId xmlns:a16="http://schemas.microsoft.com/office/drawing/2014/main" id="{A5FEA506-8E0E-41B5-80A3-20C77305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44" y="2120424"/>
            <a:ext cx="754856" cy="7548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C19C4EA-A89B-41D8-88C5-B42A0B9F1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55" y="5406401"/>
            <a:ext cx="952633" cy="9526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7390DA8-394C-4B02-8780-98979F83A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796" y="4727932"/>
            <a:ext cx="590550" cy="5715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78C0905-5158-42EB-95AA-52F89C1CD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796" y="2933991"/>
            <a:ext cx="590550" cy="7784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F6E2BD3-FA9A-475E-8A56-9C7DF15DF7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9498" y="3874450"/>
            <a:ext cx="760476" cy="6388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B29EFE0-7465-450B-99D7-753F0A4DB092}"/>
              </a:ext>
            </a:extLst>
          </p:cNvPr>
          <p:cNvSpPr txBox="1"/>
          <p:nvPr/>
        </p:nvSpPr>
        <p:spPr>
          <a:xfrm>
            <a:off x="2258694" y="4050672"/>
            <a:ext cx="35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18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1E144BD9-4E44-466A-BED1-643C195F1B7D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Modifications apportées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FC801EC-8858-4941-B4EC-EFE8FDDFC651}"/>
              </a:ext>
            </a:extLst>
          </p:cNvPr>
          <p:cNvSpPr txBox="1"/>
          <p:nvPr/>
        </p:nvSpPr>
        <p:spPr>
          <a:xfrm>
            <a:off x="3080551" y="2706296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Suppression de l’action [LOCK A TILE]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57A82B-E0DF-4816-BB9F-B7A9D20C451D}"/>
              </a:ext>
            </a:extLst>
          </p:cNvPr>
          <p:cNvSpPr txBox="1"/>
          <p:nvPr/>
        </p:nvSpPr>
        <p:spPr>
          <a:xfrm>
            <a:off x="3080551" y="3444622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Modification de la Bourrasque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16E664-E305-43BE-B139-77263F49F4CC}"/>
              </a:ext>
            </a:extLst>
          </p:cNvPr>
          <p:cNvSpPr txBox="1"/>
          <p:nvPr/>
        </p:nvSpPr>
        <p:spPr>
          <a:xfrm>
            <a:off x="3080551" y="4182948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Ajout de l’action [SWAP A TILE]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CE0663-FD48-41AD-909D-256AA337E420}"/>
              </a:ext>
            </a:extLst>
          </p:cNvPr>
          <p:cNvSpPr txBox="1"/>
          <p:nvPr/>
        </p:nvSpPr>
        <p:spPr>
          <a:xfrm>
            <a:off x="3080551" y="1962452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Suppression des équipements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F4B88B-A247-4E6C-9C71-336C2667282A}"/>
              </a:ext>
            </a:extLst>
          </p:cNvPr>
          <p:cNvSpPr txBox="1"/>
          <p:nvPr/>
        </p:nvSpPr>
        <p:spPr>
          <a:xfrm>
            <a:off x="3080551" y="4921274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Modification de l’action [DRAW A TILE]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3FB8003-DBD7-4754-872B-F6C56B4E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3</a:t>
            </a:fld>
            <a:endParaRPr lang="fr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A5F6FFB-5690-4F90-8A8B-3C4D7E77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23" y="1681265"/>
            <a:ext cx="911106" cy="911106"/>
          </a:xfrm>
          <a:prstGeom prst="rect">
            <a:avLst/>
          </a:prstGeom>
        </p:spPr>
      </p:pic>
      <p:pic>
        <p:nvPicPr>
          <p:cNvPr id="3" name="Graphique 2" descr="Fermer">
            <a:extLst>
              <a:ext uri="{FF2B5EF4-FFF2-40B4-BE49-F238E27FC236}">
                <a16:creationId xmlns:a16="http://schemas.microsoft.com/office/drawing/2014/main" id="{D7812DD3-B93C-4A96-BA2E-F7CCB252F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2605" y="1636889"/>
            <a:ext cx="539124" cy="539124"/>
          </a:xfrm>
          <a:prstGeom prst="rect">
            <a:avLst/>
          </a:prstGeom>
        </p:spPr>
      </p:pic>
      <p:pic>
        <p:nvPicPr>
          <p:cNvPr id="17" name="Graphique 16" descr="Verrou">
            <a:extLst>
              <a:ext uri="{FF2B5EF4-FFF2-40B4-BE49-F238E27FC236}">
                <a16:creationId xmlns:a16="http://schemas.microsoft.com/office/drawing/2014/main" id="{E9BB2490-63FE-41BE-A85F-A994E696A5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9799" y="2579266"/>
            <a:ext cx="675510" cy="675510"/>
          </a:xfrm>
          <a:prstGeom prst="rect">
            <a:avLst/>
          </a:prstGeom>
        </p:spPr>
      </p:pic>
      <p:pic>
        <p:nvPicPr>
          <p:cNvPr id="18" name="Graphique 17" descr="Fermer">
            <a:extLst>
              <a:ext uri="{FF2B5EF4-FFF2-40B4-BE49-F238E27FC236}">
                <a16:creationId xmlns:a16="http://schemas.microsoft.com/office/drawing/2014/main" id="{47368F76-4779-4C1F-BB5B-7802A5F8D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4173" y="2543437"/>
            <a:ext cx="539124" cy="53912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1013FD2-81D8-467F-B328-66B4EF0AA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81" y="3371638"/>
            <a:ext cx="624082" cy="62408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FEF72F9-B1C9-4F84-B841-217C72C85A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26" y="4801465"/>
            <a:ext cx="642804" cy="6428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09D5652-3B2B-44D1-BFAE-06E2C0FB34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35" y="4097504"/>
            <a:ext cx="586374" cy="5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2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1B4467-2450-490D-8722-CD9B7F7D86A7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Présentation du jeu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F6FD4-8438-4F43-B3C6-479236A7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4</a:t>
            </a:fld>
            <a:endParaRPr lang="fr-CH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693B3B8-0D85-414E-BAF1-5E3B7071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665575"/>
            <a:ext cx="6343650" cy="204787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CFF8C0-FBC8-471D-9D18-0BEEDA26EC71}"/>
              </a:ext>
            </a:extLst>
          </p:cNvPr>
          <p:cNvSpPr/>
          <p:nvPr/>
        </p:nvSpPr>
        <p:spPr>
          <a:xfrm>
            <a:off x="6721310" y="3245897"/>
            <a:ext cx="725864" cy="3016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71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F6D1537-1112-4D6B-9A9A-07A450113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9" y="1432735"/>
            <a:ext cx="11858982" cy="516255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1240729-F245-4DF4-A0FD-92BEB02486E7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Règles &amp; Buts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D15758-BD2C-457D-9540-62B243CF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938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F02B61-2198-4C6D-AF5D-9F953D41A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8" y="2386181"/>
            <a:ext cx="10225803" cy="226325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50E9CFB-1BB5-4D00-8166-69E64BA5ED9F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Actions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2D8D13-A142-4C6B-ACD6-054E6E53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256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A298DCB-312F-40AA-9C43-D31DB4BB1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36" y="2399010"/>
            <a:ext cx="10374528" cy="230326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4AB9613-DABD-43C6-A762-F20EE48DC30A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Cartes Orage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13CB7-1533-4B77-82EC-19D8650F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24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5CE7271-0A1D-403A-A84D-35D62C9FF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86" y="153199"/>
            <a:ext cx="9904428" cy="65516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45EEF-FA4B-49F9-AA5E-6003246A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002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9F12F9D-439D-45F2-A407-7CF88DFA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576" y="1884013"/>
            <a:ext cx="4800847" cy="405150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8E82284-20CA-43A6-B520-5DBF3B7D3E06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Organisation du plateau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2F65AA8-0DA7-4C00-8478-7CAB8F485717}"/>
              </a:ext>
            </a:extLst>
          </p:cNvPr>
          <p:cNvSpPr/>
          <p:nvPr/>
        </p:nvSpPr>
        <p:spPr>
          <a:xfrm>
            <a:off x="5354425" y="3308808"/>
            <a:ext cx="1508288" cy="3016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AF2AED8-C254-4E6D-9B34-8024734392CD}"/>
              </a:ext>
            </a:extLst>
          </p:cNvPr>
          <p:cNvSpPr/>
          <p:nvPr/>
        </p:nvSpPr>
        <p:spPr>
          <a:xfrm>
            <a:off x="5354425" y="3648174"/>
            <a:ext cx="1508288" cy="301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8D917F1-0327-4EF6-92FB-4B06730E2BC8}"/>
              </a:ext>
            </a:extLst>
          </p:cNvPr>
          <p:cNvSpPr/>
          <p:nvPr/>
        </p:nvSpPr>
        <p:spPr>
          <a:xfrm>
            <a:off x="5341855" y="4179104"/>
            <a:ext cx="1508288" cy="3016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8B06FE5-196D-46F3-B639-CEE2D138688B}"/>
              </a:ext>
            </a:extLst>
          </p:cNvPr>
          <p:cNvSpPr/>
          <p:nvPr/>
        </p:nvSpPr>
        <p:spPr>
          <a:xfrm>
            <a:off x="5341855" y="3278170"/>
            <a:ext cx="1508288" cy="1202591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71059BD-496B-48F1-B44E-75769342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74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268</Words>
  <Application>Microsoft Office PowerPoint</Application>
  <PresentationFormat>Grand écran</PresentationFormat>
  <Paragraphs>88</Paragraphs>
  <Slides>25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Courant</vt:lpstr>
      <vt:lpstr>Thème Office</vt:lpstr>
      <vt:lpstr>Space Encoders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Swap a tile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Encoders </dc:title>
  <dc:creator>Patrick</dc:creator>
  <cp:lastModifiedBy>Patrick</cp:lastModifiedBy>
  <cp:revision>190</cp:revision>
  <dcterms:created xsi:type="dcterms:W3CDTF">2019-05-20T18:34:32Z</dcterms:created>
  <dcterms:modified xsi:type="dcterms:W3CDTF">2019-05-21T21:19:44Z</dcterms:modified>
</cp:coreProperties>
</file>