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9" r:id="rId2"/>
    <p:sldId id="260" r:id="rId3"/>
    <p:sldId id="261" r:id="rId4"/>
    <p:sldId id="262" r:id="rId5"/>
    <p:sldId id="264" r:id="rId6"/>
    <p:sldId id="265" r:id="rId7"/>
    <p:sldId id="263" r:id="rId8"/>
    <p:sldId id="276" r:id="rId9"/>
    <p:sldId id="275" r:id="rId10"/>
    <p:sldId id="274" r:id="rId11"/>
    <p:sldId id="272" r:id="rId12"/>
    <p:sldId id="273" r:id="rId13"/>
    <p:sldId id="270" r:id="rId14"/>
    <p:sldId id="277" r:id="rId15"/>
    <p:sldId id="279" r:id="rId16"/>
    <p:sldId id="280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vin FOURASTIE" initials="MF" lastIdx="1" clrIdx="0">
    <p:extLst>
      <p:ext uri="{19B8F6BF-5375-455C-9EA6-DF929625EA0E}">
        <p15:presenceInfo xmlns:p15="http://schemas.microsoft.com/office/powerpoint/2012/main" userId="4ea88a789c52db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EB1"/>
    <a:srgbClr val="007E63"/>
    <a:srgbClr val="006600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60" autoAdjust="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ECA340-D0F1-4ABF-8FCB-3B259E7B4C84}" type="doc">
      <dgm:prSet loTypeId="urn:microsoft.com/office/officeart/2005/8/layout/venn1" loCatId="relationship" qsTypeId="urn:microsoft.com/office/officeart/2005/8/quickstyle/simple1" qsCatId="simple" csTypeId="urn:microsoft.com/office/officeart/2005/8/colors/accent3_1" csCatId="accent3" phldr="1"/>
      <dgm:spPr/>
    </dgm:pt>
    <dgm:pt modelId="{54502233-6EE9-4789-A32A-837748992980}">
      <dgm:prSet phldrT="[Texte]" custT="1"/>
      <dgm:spPr/>
      <dgm:t>
        <a:bodyPr/>
        <a:lstStyle/>
        <a:p>
          <a:r>
            <a:rPr lang="fr-FR" sz="2000" dirty="0"/>
            <a:t>Réflexion</a:t>
          </a:r>
          <a:endParaRPr lang="fr-FR" sz="2600" dirty="0"/>
        </a:p>
      </dgm:t>
    </dgm:pt>
    <dgm:pt modelId="{7BA03D3C-8C52-4BF8-8B4A-F15B1DC7904E}" type="parTrans" cxnId="{9F78FE97-8E60-4DBC-AFB6-6692653868C0}">
      <dgm:prSet/>
      <dgm:spPr/>
      <dgm:t>
        <a:bodyPr/>
        <a:lstStyle/>
        <a:p>
          <a:endParaRPr lang="fr-FR"/>
        </a:p>
      </dgm:t>
    </dgm:pt>
    <dgm:pt modelId="{7DAA793B-308D-42F8-8B3B-C796DB63AFCA}" type="sibTrans" cxnId="{9F78FE97-8E60-4DBC-AFB6-6692653868C0}">
      <dgm:prSet/>
      <dgm:spPr/>
      <dgm:t>
        <a:bodyPr/>
        <a:lstStyle/>
        <a:p>
          <a:endParaRPr lang="fr-FR"/>
        </a:p>
      </dgm:t>
    </dgm:pt>
    <dgm:pt modelId="{613C4000-CA61-485B-A8A8-526A1C3312D6}">
      <dgm:prSet phldrT="[Texte]" custT="1"/>
      <dgm:spPr/>
      <dgm:t>
        <a:bodyPr/>
        <a:lstStyle/>
        <a:p>
          <a:r>
            <a:rPr lang="fr-FR" sz="2000" dirty="0"/>
            <a:t>Information complète</a:t>
          </a:r>
        </a:p>
      </dgm:t>
    </dgm:pt>
    <dgm:pt modelId="{80F95175-6D8F-4C7D-ACBB-8493D2E2DDDD}" type="parTrans" cxnId="{CF8861C4-2525-4E6B-B4C0-7C40ADD5AB33}">
      <dgm:prSet/>
      <dgm:spPr/>
      <dgm:t>
        <a:bodyPr/>
        <a:lstStyle/>
        <a:p>
          <a:endParaRPr lang="fr-FR"/>
        </a:p>
      </dgm:t>
    </dgm:pt>
    <dgm:pt modelId="{AD740E1E-DA57-4FF0-BE68-E3CD8344BBC8}" type="sibTrans" cxnId="{CF8861C4-2525-4E6B-B4C0-7C40ADD5AB33}">
      <dgm:prSet/>
      <dgm:spPr/>
      <dgm:t>
        <a:bodyPr/>
        <a:lstStyle/>
        <a:p>
          <a:endParaRPr lang="fr-FR"/>
        </a:p>
      </dgm:t>
    </dgm:pt>
    <dgm:pt modelId="{068B88D0-46E9-4441-AB2B-7DD60AD2850A}">
      <dgm:prSet phldrT="[Texte]" custT="1"/>
      <dgm:spPr/>
      <dgm:t>
        <a:bodyPr/>
        <a:lstStyle/>
        <a:p>
          <a:r>
            <a:rPr lang="fr-FR" sz="2000" dirty="0"/>
            <a:t>Hasard</a:t>
          </a:r>
          <a:r>
            <a:rPr lang="fr-FR" sz="4400" dirty="0"/>
            <a:t> </a:t>
          </a:r>
        </a:p>
      </dgm:t>
    </dgm:pt>
    <dgm:pt modelId="{4CDFFDB2-5BEA-4770-878C-B0BFA5AAAF98}" type="parTrans" cxnId="{4850ECCF-A12F-4281-9048-6624F31AEE8B}">
      <dgm:prSet/>
      <dgm:spPr/>
      <dgm:t>
        <a:bodyPr/>
        <a:lstStyle/>
        <a:p>
          <a:endParaRPr lang="fr-FR"/>
        </a:p>
      </dgm:t>
    </dgm:pt>
    <dgm:pt modelId="{A04A1BCE-C8A1-49CD-97D0-C23EDC790F75}" type="sibTrans" cxnId="{4850ECCF-A12F-4281-9048-6624F31AEE8B}">
      <dgm:prSet/>
      <dgm:spPr/>
      <dgm:t>
        <a:bodyPr/>
        <a:lstStyle/>
        <a:p>
          <a:endParaRPr lang="fr-FR"/>
        </a:p>
      </dgm:t>
    </dgm:pt>
    <dgm:pt modelId="{106D37A5-2711-4A02-B9D3-62D6588B0574}" type="pres">
      <dgm:prSet presAssocID="{0EECA340-D0F1-4ABF-8FCB-3B259E7B4C84}" presName="compositeShape" presStyleCnt="0">
        <dgm:presLayoutVars>
          <dgm:chMax val="7"/>
          <dgm:dir/>
          <dgm:resizeHandles val="exact"/>
        </dgm:presLayoutVars>
      </dgm:prSet>
      <dgm:spPr/>
    </dgm:pt>
    <dgm:pt modelId="{DD4349C8-F42A-4B6B-BFE1-4B8CAAAFEED7}" type="pres">
      <dgm:prSet presAssocID="{54502233-6EE9-4789-A32A-837748992980}" presName="circ1" presStyleLbl="vennNode1" presStyleIdx="0" presStyleCnt="3" custScaleX="121000" custScaleY="121000"/>
      <dgm:spPr/>
    </dgm:pt>
    <dgm:pt modelId="{4963E37E-DE55-48CA-B6FD-1A5935D4DFC1}" type="pres">
      <dgm:prSet presAssocID="{54502233-6EE9-4789-A32A-83774899298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0243052-6D68-4D6D-919D-2D5D91A4FFBF}" type="pres">
      <dgm:prSet presAssocID="{613C4000-CA61-485B-A8A8-526A1C3312D6}" presName="circ2" presStyleLbl="vennNode1" presStyleIdx="1" presStyleCnt="3" custScaleX="121000" custScaleY="121000"/>
      <dgm:spPr/>
    </dgm:pt>
    <dgm:pt modelId="{0B82F798-04B3-4FF5-8154-E630EDD7ED8C}" type="pres">
      <dgm:prSet presAssocID="{613C4000-CA61-485B-A8A8-526A1C3312D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5DAD086-04BC-415A-932C-8FEF585C8BF0}" type="pres">
      <dgm:prSet presAssocID="{068B88D0-46E9-4441-AB2B-7DD60AD2850A}" presName="circ3" presStyleLbl="vennNode1" presStyleIdx="2" presStyleCnt="3" custScaleX="121000" custScaleY="121000"/>
      <dgm:spPr/>
    </dgm:pt>
    <dgm:pt modelId="{18DEE347-CE63-4CF4-B42A-37CF8D674256}" type="pres">
      <dgm:prSet presAssocID="{068B88D0-46E9-4441-AB2B-7DD60AD2850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BBC7822-8AB5-4F16-BB2E-BB8F741471D7}" type="presOf" srcId="{068B88D0-46E9-4441-AB2B-7DD60AD2850A}" destId="{18DEE347-CE63-4CF4-B42A-37CF8D674256}" srcOrd="1" destOrd="0" presId="urn:microsoft.com/office/officeart/2005/8/layout/venn1"/>
    <dgm:cxn modelId="{46D83025-7AB9-4153-93A1-A865DD061F8E}" type="presOf" srcId="{613C4000-CA61-485B-A8A8-526A1C3312D6}" destId="{70243052-6D68-4D6D-919D-2D5D91A4FFBF}" srcOrd="0" destOrd="0" presId="urn:microsoft.com/office/officeart/2005/8/layout/venn1"/>
    <dgm:cxn modelId="{EE18FE79-914A-4445-A395-1D10B0E423A7}" type="presOf" srcId="{54502233-6EE9-4789-A32A-837748992980}" destId="{DD4349C8-F42A-4B6B-BFE1-4B8CAAAFEED7}" srcOrd="0" destOrd="0" presId="urn:microsoft.com/office/officeart/2005/8/layout/venn1"/>
    <dgm:cxn modelId="{E9DFEF7C-AE36-4B0C-8B66-AC9214351697}" type="presOf" srcId="{0EECA340-D0F1-4ABF-8FCB-3B259E7B4C84}" destId="{106D37A5-2711-4A02-B9D3-62D6588B0574}" srcOrd="0" destOrd="0" presId="urn:microsoft.com/office/officeart/2005/8/layout/venn1"/>
    <dgm:cxn modelId="{9F78FE97-8E60-4DBC-AFB6-6692653868C0}" srcId="{0EECA340-D0F1-4ABF-8FCB-3B259E7B4C84}" destId="{54502233-6EE9-4789-A32A-837748992980}" srcOrd="0" destOrd="0" parTransId="{7BA03D3C-8C52-4BF8-8B4A-F15B1DC7904E}" sibTransId="{7DAA793B-308D-42F8-8B3B-C796DB63AFCA}"/>
    <dgm:cxn modelId="{3EE3DAB0-6895-4566-ABD4-09210CCAF94C}" type="presOf" srcId="{068B88D0-46E9-4441-AB2B-7DD60AD2850A}" destId="{B5DAD086-04BC-415A-932C-8FEF585C8BF0}" srcOrd="0" destOrd="0" presId="urn:microsoft.com/office/officeart/2005/8/layout/venn1"/>
    <dgm:cxn modelId="{CF8861C4-2525-4E6B-B4C0-7C40ADD5AB33}" srcId="{0EECA340-D0F1-4ABF-8FCB-3B259E7B4C84}" destId="{613C4000-CA61-485B-A8A8-526A1C3312D6}" srcOrd="1" destOrd="0" parTransId="{80F95175-6D8F-4C7D-ACBB-8493D2E2DDDD}" sibTransId="{AD740E1E-DA57-4FF0-BE68-E3CD8344BBC8}"/>
    <dgm:cxn modelId="{4850ECCF-A12F-4281-9048-6624F31AEE8B}" srcId="{0EECA340-D0F1-4ABF-8FCB-3B259E7B4C84}" destId="{068B88D0-46E9-4441-AB2B-7DD60AD2850A}" srcOrd="2" destOrd="0" parTransId="{4CDFFDB2-5BEA-4770-878C-B0BFA5AAAF98}" sibTransId="{A04A1BCE-C8A1-49CD-97D0-C23EDC790F75}"/>
    <dgm:cxn modelId="{1984CAD6-F455-45DC-B89B-63DFDEA36729}" type="presOf" srcId="{54502233-6EE9-4789-A32A-837748992980}" destId="{4963E37E-DE55-48CA-B6FD-1A5935D4DFC1}" srcOrd="1" destOrd="0" presId="urn:microsoft.com/office/officeart/2005/8/layout/venn1"/>
    <dgm:cxn modelId="{FFD64AFF-F1D3-4302-8CA5-777D785A4B09}" type="presOf" srcId="{613C4000-CA61-485B-A8A8-526A1C3312D6}" destId="{0B82F798-04B3-4FF5-8154-E630EDD7ED8C}" srcOrd="1" destOrd="0" presId="urn:microsoft.com/office/officeart/2005/8/layout/venn1"/>
    <dgm:cxn modelId="{1BC0E239-9A7B-493D-99FA-9EA9FEF9F8FD}" type="presParOf" srcId="{106D37A5-2711-4A02-B9D3-62D6588B0574}" destId="{DD4349C8-F42A-4B6B-BFE1-4B8CAAAFEED7}" srcOrd="0" destOrd="0" presId="urn:microsoft.com/office/officeart/2005/8/layout/venn1"/>
    <dgm:cxn modelId="{F3B90C70-A9D3-4E82-83EC-9CB044024EFB}" type="presParOf" srcId="{106D37A5-2711-4A02-B9D3-62D6588B0574}" destId="{4963E37E-DE55-48CA-B6FD-1A5935D4DFC1}" srcOrd="1" destOrd="0" presId="urn:microsoft.com/office/officeart/2005/8/layout/venn1"/>
    <dgm:cxn modelId="{422B3A27-A9BB-40E6-83AE-FB4B95508061}" type="presParOf" srcId="{106D37A5-2711-4A02-B9D3-62D6588B0574}" destId="{70243052-6D68-4D6D-919D-2D5D91A4FFBF}" srcOrd="2" destOrd="0" presId="urn:microsoft.com/office/officeart/2005/8/layout/venn1"/>
    <dgm:cxn modelId="{318361E4-D98B-46B7-8140-10F85E27A951}" type="presParOf" srcId="{106D37A5-2711-4A02-B9D3-62D6588B0574}" destId="{0B82F798-04B3-4FF5-8154-E630EDD7ED8C}" srcOrd="3" destOrd="0" presId="urn:microsoft.com/office/officeart/2005/8/layout/venn1"/>
    <dgm:cxn modelId="{CC60BAF2-5930-46B2-8E0D-332D3A4DFE56}" type="presParOf" srcId="{106D37A5-2711-4A02-B9D3-62D6588B0574}" destId="{B5DAD086-04BC-415A-932C-8FEF585C8BF0}" srcOrd="4" destOrd="0" presId="urn:microsoft.com/office/officeart/2005/8/layout/venn1"/>
    <dgm:cxn modelId="{20B0327D-47C8-4953-B2E2-2DFE96B124C1}" type="presParOf" srcId="{106D37A5-2711-4A02-B9D3-62D6588B0574}" destId="{18DEE347-CE63-4CF4-B42A-37CF8D67425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ECA340-D0F1-4ABF-8FCB-3B259E7B4C84}" type="doc">
      <dgm:prSet loTypeId="urn:microsoft.com/office/officeart/2005/8/layout/venn1" loCatId="relationship" qsTypeId="urn:microsoft.com/office/officeart/2005/8/quickstyle/simple1" qsCatId="simple" csTypeId="urn:microsoft.com/office/officeart/2005/8/colors/accent0_1" csCatId="mainScheme" phldr="1"/>
      <dgm:spPr/>
    </dgm:pt>
    <dgm:pt modelId="{54502233-6EE9-4789-A32A-837748992980}">
      <dgm:prSet phldrT="[Texte]" custT="1"/>
      <dgm:spPr>
        <a:solidFill>
          <a:srgbClr val="007E63">
            <a:alpha val="50000"/>
          </a:srgbClr>
        </a:solidFill>
      </dgm:spPr>
      <dgm:t>
        <a:bodyPr/>
        <a:lstStyle/>
        <a:p>
          <a:r>
            <a:rPr lang="fr-FR" sz="2000" dirty="0"/>
            <a:t>Réflexion</a:t>
          </a:r>
          <a:endParaRPr lang="fr-FR" sz="2600" dirty="0"/>
        </a:p>
      </dgm:t>
    </dgm:pt>
    <dgm:pt modelId="{7BA03D3C-8C52-4BF8-8B4A-F15B1DC7904E}" type="parTrans" cxnId="{9F78FE97-8E60-4DBC-AFB6-6692653868C0}">
      <dgm:prSet/>
      <dgm:spPr/>
      <dgm:t>
        <a:bodyPr/>
        <a:lstStyle/>
        <a:p>
          <a:endParaRPr lang="fr-FR"/>
        </a:p>
      </dgm:t>
    </dgm:pt>
    <dgm:pt modelId="{7DAA793B-308D-42F8-8B3B-C796DB63AFCA}" type="sibTrans" cxnId="{9F78FE97-8E60-4DBC-AFB6-6692653868C0}">
      <dgm:prSet/>
      <dgm:spPr/>
      <dgm:t>
        <a:bodyPr/>
        <a:lstStyle/>
        <a:p>
          <a:endParaRPr lang="fr-FR"/>
        </a:p>
      </dgm:t>
    </dgm:pt>
    <dgm:pt modelId="{613C4000-CA61-485B-A8A8-526A1C3312D6}">
      <dgm:prSet phldrT="[Texte]" custT="1"/>
      <dgm:spPr>
        <a:noFill/>
      </dgm:spPr>
      <dgm:t>
        <a:bodyPr/>
        <a:lstStyle/>
        <a:p>
          <a:r>
            <a:rPr lang="fr-FR" sz="2000" dirty="0"/>
            <a:t>Information complète</a:t>
          </a:r>
        </a:p>
      </dgm:t>
    </dgm:pt>
    <dgm:pt modelId="{80F95175-6D8F-4C7D-ACBB-8493D2E2DDDD}" type="parTrans" cxnId="{CF8861C4-2525-4E6B-B4C0-7C40ADD5AB33}">
      <dgm:prSet/>
      <dgm:spPr/>
      <dgm:t>
        <a:bodyPr/>
        <a:lstStyle/>
        <a:p>
          <a:endParaRPr lang="fr-FR"/>
        </a:p>
      </dgm:t>
    </dgm:pt>
    <dgm:pt modelId="{AD740E1E-DA57-4FF0-BE68-E3CD8344BBC8}" type="sibTrans" cxnId="{CF8861C4-2525-4E6B-B4C0-7C40ADD5AB33}">
      <dgm:prSet/>
      <dgm:spPr/>
      <dgm:t>
        <a:bodyPr/>
        <a:lstStyle/>
        <a:p>
          <a:endParaRPr lang="fr-FR"/>
        </a:p>
      </dgm:t>
    </dgm:pt>
    <dgm:pt modelId="{068B88D0-46E9-4441-AB2B-7DD60AD2850A}">
      <dgm:prSet phldrT="[Texte]" custT="1"/>
      <dgm:spPr>
        <a:noFill/>
      </dgm:spPr>
      <dgm:t>
        <a:bodyPr/>
        <a:lstStyle/>
        <a:p>
          <a:r>
            <a:rPr lang="fr-FR" sz="2000" dirty="0"/>
            <a:t>Hasard</a:t>
          </a:r>
          <a:r>
            <a:rPr lang="fr-FR" sz="4400" dirty="0"/>
            <a:t> </a:t>
          </a:r>
        </a:p>
      </dgm:t>
    </dgm:pt>
    <dgm:pt modelId="{4CDFFDB2-5BEA-4770-878C-B0BFA5AAAF98}" type="parTrans" cxnId="{4850ECCF-A12F-4281-9048-6624F31AEE8B}">
      <dgm:prSet/>
      <dgm:spPr/>
      <dgm:t>
        <a:bodyPr/>
        <a:lstStyle/>
        <a:p>
          <a:endParaRPr lang="fr-FR"/>
        </a:p>
      </dgm:t>
    </dgm:pt>
    <dgm:pt modelId="{A04A1BCE-C8A1-49CD-97D0-C23EDC790F75}" type="sibTrans" cxnId="{4850ECCF-A12F-4281-9048-6624F31AEE8B}">
      <dgm:prSet/>
      <dgm:spPr/>
      <dgm:t>
        <a:bodyPr/>
        <a:lstStyle/>
        <a:p>
          <a:endParaRPr lang="fr-FR"/>
        </a:p>
      </dgm:t>
    </dgm:pt>
    <dgm:pt modelId="{106D37A5-2711-4A02-B9D3-62D6588B0574}" type="pres">
      <dgm:prSet presAssocID="{0EECA340-D0F1-4ABF-8FCB-3B259E7B4C84}" presName="compositeShape" presStyleCnt="0">
        <dgm:presLayoutVars>
          <dgm:chMax val="7"/>
          <dgm:dir/>
          <dgm:resizeHandles val="exact"/>
        </dgm:presLayoutVars>
      </dgm:prSet>
      <dgm:spPr/>
    </dgm:pt>
    <dgm:pt modelId="{DD4349C8-F42A-4B6B-BFE1-4B8CAAAFEED7}" type="pres">
      <dgm:prSet presAssocID="{54502233-6EE9-4789-A32A-837748992980}" presName="circ1" presStyleLbl="vennNode1" presStyleIdx="0" presStyleCnt="3" custScaleX="121000" custScaleY="121000"/>
      <dgm:spPr/>
    </dgm:pt>
    <dgm:pt modelId="{4963E37E-DE55-48CA-B6FD-1A5935D4DFC1}" type="pres">
      <dgm:prSet presAssocID="{54502233-6EE9-4789-A32A-83774899298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0243052-6D68-4D6D-919D-2D5D91A4FFBF}" type="pres">
      <dgm:prSet presAssocID="{613C4000-CA61-485B-A8A8-526A1C3312D6}" presName="circ2" presStyleLbl="vennNode1" presStyleIdx="1" presStyleCnt="3" custScaleX="121000" custScaleY="121000"/>
      <dgm:spPr/>
    </dgm:pt>
    <dgm:pt modelId="{0B82F798-04B3-4FF5-8154-E630EDD7ED8C}" type="pres">
      <dgm:prSet presAssocID="{613C4000-CA61-485B-A8A8-526A1C3312D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5DAD086-04BC-415A-932C-8FEF585C8BF0}" type="pres">
      <dgm:prSet presAssocID="{068B88D0-46E9-4441-AB2B-7DD60AD2850A}" presName="circ3" presStyleLbl="vennNode1" presStyleIdx="2" presStyleCnt="3" custScaleX="121000" custScaleY="121000"/>
      <dgm:spPr/>
    </dgm:pt>
    <dgm:pt modelId="{18DEE347-CE63-4CF4-B42A-37CF8D674256}" type="pres">
      <dgm:prSet presAssocID="{068B88D0-46E9-4441-AB2B-7DD60AD2850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BBC7822-8AB5-4F16-BB2E-BB8F741471D7}" type="presOf" srcId="{068B88D0-46E9-4441-AB2B-7DD60AD2850A}" destId="{18DEE347-CE63-4CF4-B42A-37CF8D674256}" srcOrd="1" destOrd="0" presId="urn:microsoft.com/office/officeart/2005/8/layout/venn1"/>
    <dgm:cxn modelId="{46D83025-7AB9-4153-93A1-A865DD061F8E}" type="presOf" srcId="{613C4000-CA61-485B-A8A8-526A1C3312D6}" destId="{70243052-6D68-4D6D-919D-2D5D91A4FFBF}" srcOrd="0" destOrd="0" presId="urn:microsoft.com/office/officeart/2005/8/layout/venn1"/>
    <dgm:cxn modelId="{EE18FE79-914A-4445-A395-1D10B0E423A7}" type="presOf" srcId="{54502233-6EE9-4789-A32A-837748992980}" destId="{DD4349C8-F42A-4B6B-BFE1-4B8CAAAFEED7}" srcOrd="0" destOrd="0" presId="urn:microsoft.com/office/officeart/2005/8/layout/venn1"/>
    <dgm:cxn modelId="{E9DFEF7C-AE36-4B0C-8B66-AC9214351697}" type="presOf" srcId="{0EECA340-D0F1-4ABF-8FCB-3B259E7B4C84}" destId="{106D37A5-2711-4A02-B9D3-62D6588B0574}" srcOrd="0" destOrd="0" presId="urn:microsoft.com/office/officeart/2005/8/layout/venn1"/>
    <dgm:cxn modelId="{9F78FE97-8E60-4DBC-AFB6-6692653868C0}" srcId="{0EECA340-D0F1-4ABF-8FCB-3B259E7B4C84}" destId="{54502233-6EE9-4789-A32A-837748992980}" srcOrd="0" destOrd="0" parTransId="{7BA03D3C-8C52-4BF8-8B4A-F15B1DC7904E}" sibTransId="{7DAA793B-308D-42F8-8B3B-C796DB63AFCA}"/>
    <dgm:cxn modelId="{3EE3DAB0-6895-4566-ABD4-09210CCAF94C}" type="presOf" srcId="{068B88D0-46E9-4441-AB2B-7DD60AD2850A}" destId="{B5DAD086-04BC-415A-932C-8FEF585C8BF0}" srcOrd="0" destOrd="0" presId="urn:microsoft.com/office/officeart/2005/8/layout/venn1"/>
    <dgm:cxn modelId="{CF8861C4-2525-4E6B-B4C0-7C40ADD5AB33}" srcId="{0EECA340-D0F1-4ABF-8FCB-3B259E7B4C84}" destId="{613C4000-CA61-485B-A8A8-526A1C3312D6}" srcOrd="1" destOrd="0" parTransId="{80F95175-6D8F-4C7D-ACBB-8493D2E2DDDD}" sibTransId="{AD740E1E-DA57-4FF0-BE68-E3CD8344BBC8}"/>
    <dgm:cxn modelId="{4850ECCF-A12F-4281-9048-6624F31AEE8B}" srcId="{0EECA340-D0F1-4ABF-8FCB-3B259E7B4C84}" destId="{068B88D0-46E9-4441-AB2B-7DD60AD2850A}" srcOrd="2" destOrd="0" parTransId="{4CDFFDB2-5BEA-4770-878C-B0BFA5AAAF98}" sibTransId="{A04A1BCE-C8A1-49CD-97D0-C23EDC790F75}"/>
    <dgm:cxn modelId="{1984CAD6-F455-45DC-B89B-63DFDEA36729}" type="presOf" srcId="{54502233-6EE9-4789-A32A-837748992980}" destId="{4963E37E-DE55-48CA-B6FD-1A5935D4DFC1}" srcOrd="1" destOrd="0" presId="urn:microsoft.com/office/officeart/2005/8/layout/venn1"/>
    <dgm:cxn modelId="{FFD64AFF-F1D3-4302-8CA5-777D785A4B09}" type="presOf" srcId="{613C4000-CA61-485B-A8A8-526A1C3312D6}" destId="{0B82F798-04B3-4FF5-8154-E630EDD7ED8C}" srcOrd="1" destOrd="0" presId="urn:microsoft.com/office/officeart/2005/8/layout/venn1"/>
    <dgm:cxn modelId="{1BC0E239-9A7B-493D-99FA-9EA9FEF9F8FD}" type="presParOf" srcId="{106D37A5-2711-4A02-B9D3-62D6588B0574}" destId="{DD4349C8-F42A-4B6B-BFE1-4B8CAAAFEED7}" srcOrd="0" destOrd="0" presId="urn:microsoft.com/office/officeart/2005/8/layout/venn1"/>
    <dgm:cxn modelId="{F3B90C70-A9D3-4E82-83EC-9CB044024EFB}" type="presParOf" srcId="{106D37A5-2711-4A02-B9D3-62D6588B0574}" destId="{4963E37E-DE55-48CA-B6FD-1A5935D4DFC1}" srcOrd="1" destOrd="0" presId="urn:microsoft.com/office/officeart/2005/8/layout/venn1"/>
    <dgm:cxn modelId="{422B3A27-A9BB-40E6-83AE-FB4B95508061}" type="presParOf" srcId="{106D37A5-2711-4A02-B9D3-62D6588B0574}" destId="{70243052-6D68-4D6D-919D-2D5D91A4FFBF}" srcOrd="2" destOrd="0" presId="urn:microsoft.com/office/officeart/2005/8/layout/venn1"/>
    <dgm:cxn modelId="{318361E4-D98B-46B7-8140-10F85E27A951}" type="presParOf" srcId="{106D37A5-2711-4A02-B9D3-62D6588B0574}" destId="{0B82F798-04B3-4FF5-8154-E630EDD7ED8C}" srcOrd="3" destOrd="0" presId="urn:microsoft.com/office/officeart/2005/8/layout/venn1"/>
    <dgm:cxn modelId="{CC60BAF2-5930-46B2-8E0D-332D3A4DFE56}" type="presParOf" srcId="{106D37A5-2711-4A02-B9D3-62D6588B0574}" destId="{B5DAD086-04BC-415A-932C-8FEF585C8BF0}" srcOrd="4" destOrd="0" presId="urn:microsoft.com/office/officeart/2005/8/layout/venn1"/>
    <dgm:cxn modelId="{20B0327D-47C8-4953-B2E2-2DFE96B124C1}" type="presParOf" srcId="{106D37A5-2711-4A02-B9D3-62D6588B0574}" destId="{18DEE347-CE63-4CF4-B42A-37CF8D67425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BDB0A4-564A-4E0B-B1D5-BCEC1080F9B3}" type="doc">
      <dgm:prSet loTypeId="urn:microsoft.com/office/officeart/2005/8/layout/hChevron3" loCatId="process" qsTypeId="urn:microsoft.com/office/officeart/2005/8/quickstyle/simple1" qsCatId="simple" csTypeId="urn:microsoft.com/office/officeart/2005/8/colors/accent6_1" csCatId="accent6" phldr="1"/>
      <dgm:spPr/>
    </dgm:pt>
    <dgm:pt modelId="{2B16229E-CE8A-44B2-B572-E3B76504CA67}">
      <dgm:prSet phldrT="[Texte]" custT="1"/>
      <dgm:spPr>
        <a:noFill/>
        <a:ln w="38100">
          <a:solidFill>
            <a:srgbClr val="007E63"/>
          </a:solidFill>
        </a:ln>
      </dgm:spPr>
      <dgm:t>
        <a:bodyPr/>
        <a:lstStyle/>
        <a:p>
          <a:pPr algn="ctr"/>
          <a:r>
            <a:rPr lang="fr-FR" sz="1800" dirty="0"/>
            <a:t>3 semaines</a:t>
          </a:r>
        </a:p>
      </dgm:t>
    </dgm:pt>
    <dgm:pt modelId="{18790496-F411-47BE-A659-0394ED746120}" type="parTrans" cxnId="{B09262D4-97DF-4F3B-9EA2-C40DCE212838}">
      <dgm:prSet/>
      <dgm:spPr/>
      <dgm:t>
        <a:bodyPr/>
        <a:lstStyle/>
        <a:p>
          <a:endParaRPr lang="fr-FR"/>
        </a:p>
      </dgm:t>
    </dgm:pt>
    <dgm:pt modelId="{889B1BBD-BBAA-4CE9-B301-19A65F7FEF83}" type="sibTrans" cxnId="{B09262D4-97DF-4F3B-9EA2-C40DCE212838}">
      <dgm:prSet/>
      <dgm:spPr/>
      <dgm:t>
        <a:bodyPr/>
        <a:lstStyle/>
        <a:p>
          <a:endParaRPr lang="fr-FR"/>
        </a:p>
      </dgm:t>
    </dgm:pt>
    <dgm:pt modelId="{28F341EC-FDD2-45DF-A81D-9718AF209FD5}">
      <dgm:prSet phldrT="[Texte]"/>
      <dgm:spPr>
        <a:ln w="38100">
          <a:solidFill>
            <a:srgbClr val="007E63"/>
          </a:solidFill>
        </a:ln>
      </dgm:spPr>
      <dgm:t>
        <a:bodyPr/>
        <a:lstStyle/>
        <a:p>
          <a:r>
            <a:rPr lang="fr-FR" dirty="0"/>
            <a:t>6 semaines</a:t>
          </a:r>
        </a:p>
      </dgm:t>
    </dgm:pt>
    <dgm:pt modelId="{8EF654B9-411E-43BB-B835-EC8FD3F72128}" type="parTrans" cxnId="{048569E6-E86E-4E85-8F65-346A386D895E}">
      <dgm:prSet/>
      <dgm:spPr/>
      <dgm:t>
        <a:bodyPr/>
        <a:lstStyle/>
        <a:p>
          <a:endParaRPr lang="fr-FR"/>
        </a:p>
      </dgm:t>
    </dgm:pt>
    <dgm:pt modelId="{0F8A2755-753A-446C-801A-EB1C553E618C}" type="sibTrans" cxnId="{048569E6-E86E-4E85-8F65-346A386D895E}">
      <dgm:prSet/>
      <dgm:spPr/>
      <dgm:t>
        <a:bodyPr/>
        <a:lstStyle/>
        <a:p>
          <a:endParaRPr lang="fr-FR"/>
        </a:p>
      </dgm:t>
    </dgm:pt>
    <dgm:pt modelId="{CB012EA3-70AF-4D11-8AB8-BEDE202FB507}">
      <dgm:prSet phldrT="[Texte]"/>
      <dgm:spPr>
        <a:ln w="38100">
          <a:solidFill>
            <a:srgbClr val="007E63"/>
          </a:solidFill>
        </a:ln>
      </dgm:spPr>
      <dgm:t>
        <a:bodyPr/>
        <a:lstStyle/>
        <a:p>
          <a:r>
            <a:rPr lang="fr-FR" dirty="0"/>
            <a:t>4 semaines</a:t>
          </a:r>
        </a:p>
      </dgm:t>
    </dgm:pt>
    <dgm:pt modelId="{997EDB24-F554-4469-9535-8C319A860818}" type="parTrans" cxnId="{1464E441-5153-4692-90C6-227A315D88E5}">
      <dgm:prSet/>
      <dgm:spPr/>
      <dgm:t>
        <a:bodyPr/>
        <a:lstStyle/>
        <a:p>
          <a:endParaRPr lang="fr-FR"/>
        </a:p>
      </dgm:t>
    </dgm:pt>
    <dgm:pt modelId="{46EC6838-415F-4A2A-9AE4-93A49C40C6F4}" type="sibTrans" cxnId="{1464E441-5153-4692-90C6-227A315D88E5}">
      <dgm:prSet/>
      <dgm:spPr/>
      <dgm:t>
        <a:bodyPr/>
        <a:lstStyle/>
        <a:p>
          <a:endParaRPr lang="fr-FR"/>
        </a:p>
      </dgm:t>
    </dgm:pt>
    <dgm:pt modelId="{C6119FA4-AC57-48FE-873E-4D6AC72BD2C5}" type="pres">
      <dgm:prSet presAssocID="{03BDB0A4-564A-4E0B-B1D5-BCEC1080F9B3}" presName="Name0" presStyleCnt="0">
        <dgm:presLayoutVars>
          <dgm:dir/>
          <dgm:resizeHandles val="exact"/>
        </dgm:presLayoutVars>
      </dgm:prSet>
      <dgm:spPr/>
    </dgm:pt>
    <dgm:pt modelId="{9A8B5C91-689B-4307-9B26-81028E086D15}" type="pres">
      <dgm:prSet presAssocID="{2B16229E-CE8A-44B2-B572-E3B76504CA67}" presName="parTxOnly" presStyleLbl="node1" presStyleIdx="0" presStyleCnt="3">
        <dgm:presLayoutVars>
          <dgm:bulletEnabled val="1"/>
        </dgm:presLayoutVars>
      </dgm:prSet>
      <dgm:spPr/>
    </dgm:pt>
    <dgm:pt modelId="{82F49644-060D-482E-80CE-F5D2E74596ED}" type="pres">
      <dgm:prSet presAssocID="{889B1BBD-BBAA-4CE9-B301-19A65F7FEF83}" presName="parSpace" presStyleCnt="0"/>
      <dgm:spPr/>
    </dgm:pt>
    <dgm:pt modelId="{5D32ADA1-F82F-4591-B077-E94FE6D49D8B}" type="pres">
      <dgm:prSet presAssocID="{28F341EC-FDD2-45DF-A81D-9718AF209FD5}" presName="parTxOnly" presStyleLbl="node1" presStyleIdx="1" presStyleCnt="3" custScaleX="164434">
        <dgm:presLayoutVars>
          <dgm:bulletEnabled val="1"/>
        </dgm:presLayoutVars>
      </dgm:prSet>
      <dgm:spPr/>
    </dgm:pt>
    <dgm:pt modelId="{41C38BA4-AFDB-4A1C-952B-07D8F58D3644}" type="pres">
      <dgm:prSet presAssocID="{0F8A2755-753A-446C-801A-EB1C553E618C}" presName="parSpace" presStyleCnt="0"/>
      <dgm:spPr/>
    </dgm:pt>
    <dgm:pt modelId="{5840C9B0-6E6C-4AAD-A48E-F1ADAA3EDC07}" type="pres">
      <dgm:prSet presAssocID="{CB012EA3-70AF-4D11-8AB8-BEDE202FB507}" presName="parTxOnly" presStyleLbl="node1" presStyleIdx="2" presStyleCnt="3" custScaleX="120199">
        <dgm:presLayoutVars>
          <dgm:bulletEnabled val="1"/>
        </dgm:presLayoutVars>
      </dgm:prSet>
      <dgm:spPr/>
    </dgm:pt>
  </dgm:ptLst>
  <dgm:cxnLst>
    <dgm:cxn modelId="{EBEEAA35-DAEF-4E11-ABC5-3E403F9D8685}" type="presOf" srcId="{03BDB0A4-564A-4E0B-B1D5-BCEC1080F9B3}" destId="{C6119FA4-AC57-48FE-873E-4D6AC72BD2C5}" srcOrd="0" destOrd="0" presId="urn:microsoft.com/office/officeart/2005/8/layout/hChevron3"/>
    <dgm:cxn modelId="{907DA939-9EBE-41EC-A8E2-D1F6F142F343}" type="presOf" srcId="{2B16229E-CE8A-44B2-B572-E3B76504CA67}" destId="{9A8B5C91-689B-4307-9B26-81028E086D15}" srcOrd="0" destOrd="0" presId="urn:microsoft.com/office/officeart/2005/8/layout/hChevron3"/>
    <dgm:cxn modelId="{1464E441-5153-4692-90C6-227A315D88E5}" srcId="{03BDB0A4-564A-4E0B-B1D5-BCEC1080F9B3}" destId="{CB012EA3-70AF-4D11-8AB8-BEDE202FB507}" srcOrd="2" destOrd="0" parTransId="{997EDB24-F554-4469-9535-8C319A860818}" sibTransId="{46EC6838-415F-4A2A-9AE4-93A49C40C6F4}"/>
    <dgm:cxn modelId="{4B1CA2A4-1DF4-4A38-9B16-65F6B5EF90FF}" type="presOf" srcId="{CB012EA3-70AF-4D11-8AB8-BEDE202FB507}" destId="{5840C9B0-6E6C-4AAD-A48E-F1ADAA3EDC07}" srcOrd="0" destOrd="0" presId="urn:microsoft.com/office/officeart/2005/8/layout/hChevron3"/>
    <dgm:cxn modelId="{895F43C5-E6CA-4413-B0E7-0EE2578A5E12}" type="presOf" srcId="{28F341EC-FDD2-45DF-A81D-9718AF209FD5}" destId="{5D32ADA1-F82F-4591-B077-E94FE6D49D8B}" srcOrd="0" destOrd="0" presId="urn:microsoft.com/office/officeart/2005/8/layout/hChevron3"/>
    <dgm:cxn modelId="{B09262D4-97DF-4F3B-9EA2-C40DCE212838}" srcId="{03BDB0A4-564A-4E0B-B1D5-BCEC1080F9B3}" destId="{2B16229E-CE8A-44B2-B572-E3B76504CA67}" srcOrd="0" destOrd="0" parTransId="{18790496-F411-47BE-A659-0394ED746120}" sibTransId="{889B1BBD-BBAA-4CE9-B301-19A65F7FEF83}"/>
    <dgm:cxn modelId="{048569E6-E86E-4E85-8F65-346A386D895E}" srcId="{03BDB0A4-564A-4E0B-B1D5-BCEC1080F9B3}" destId="{28F341EC-FDD2-45DF-A81D-9718AF209FD5}" srcOrd="1" destOrd="0" parTransId="{8EF654B9-411E-43BB-B835-EC8FD3F72128}" sibTransId="{0F8A2755-753A-446C-801A-EB1C553E618C}"/>
    <dgm:cxn modelId="{2313235B-26A7-4B7B-B7E3-C1AAF17F07EA}" type="presParOf" srcId="{C6119FA4-AC57-48FE-873E-4D6AC72BD2C5}" destId="{9A8B5C91-689B-4307-9B26-81028E086D15}" srcOrd="0" destOrd="0" presId="urn:microsoft.com/office/officeart/2005/8/layout/hChevron3"/>
    <dgm:cxn modelId="{16719966-BC44-4CC8-8D84-76AF6576ABAE}" type="presParOf" srcId="{C6119FA4-AC57-48FE-873E-4D6AC72BD2C5}" destId="{82F49644-060D-482E-80CE-F5D2E74596ED}" srcOrd="1" destOrd="0" presId="urn:microsoft.com/office/officeart/2005/8/layout/hChevron3"/>
    <dgm:cxn modelId="{E6A507DB-5308-472D-BF4E-EF1D5BA8CDAC}" type="presParOf" srcId="{C6119FA4-AC57-48FE-873E-4D6AC72BD2C5}" destId="{5D32ADA1-F82F-4591-B077-E94FE6D49D8B}" srcOrd="2" destOrd="0" presId="urn:microsoft.com/office/officeart/2005/8/layout/hChevron3"/>
    <dgm:cxn modelId="{694AEA2E-C2C4-4525-BF9F-ACD45BA3A5B4}" type="presParOf" srcId="{C6119FA4-AC57-48FE-873E-4D6AC72BD2C5}" destId="{41C38BA4-AFDB-4A1C-952B-07D8F58D3644}" srcOrd="3" destOrd="0" presId="urn:microsoft.com/office/officeart/2005/8/layout/hChevron3"/>
    <dgm:cxn modelId="{93D59FBB-C8A1-4B70-9F9C-1B50E7C00DD9}" type="presParOf" srcId="{C6119FA4-AC57-48FE-873E-4D6AC72BD2C5}" destId="{5840C9B0-6E6C-4AAD-A48E-F1ADAA3EDC07}" srcOrd="4" destOrd="0" presId="urn:microsoft.com/office/officeart/2005/8/layout/hChevron3"/>
  </dgm:cxnLst>
  <dgm:bg/>
  <dgm:whole>
    <a:ln w="76200"/>
  </dgm:whole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BDB0A4-564A-4E0B-B1D5-BCEC1080F9B3}" type="doc">
      <dgm:prSet loTypeId="urn:microsoft.com/office/officeart/2005/8/layout/hChevron3" loCatId="process" qsTypeId="urn:microsoft.com/office/officeart/2005/8/quickstyle/simple1" qsCatId="simple" csTypeId="urn:microsoft.com/office/officeart/2005/8/colors/accent6_1" csCatId="accent6" phldr="1"/>
      <dgm:spPr/>
    </dgm:pt>
    <dgm:pt modelId="{2B16229E-CE8A-44B2-B572-E3B76504CA67}">
      <dgm:prSet phldrT="[Texte]" custT="1"/>
      <dgm:spPr>
        <a:noFill/>
        <a:ln w="38100">
          <a:solidFill>
            <a:srgbClr val="007E63"/>
          </a:solidFill>
        </a:ln>
      </dgm:spPr>
      <dgm:t>
        <a:bodyPr/>
        <a:lstStyle/>
        <a:p>
          <a:pPr algn="ctr"/>
          <a:r>
            <a:rPr lang="fr-FR" sz="1800" dirty="0"/>
            <a:t>3 semaines</a:t>
          </a:r>
        </a:p>
      </dgm:t>
    </dgm:pt>
    <dgm:pt modelId="{18790496-F411-47BE-A659-0394ED746120}" type="parTrans" cxnId="{B09262D4-97DF-4F3B-9EA2-C40DCE212838}">
      <dgm:prSet/>
      <dgm:spPr/>
      <dgm:t>
        <a:bodyPr/>
        <a:lstStyle/>
        <a:p>
          <a:endParaRPr lang="fr-FR"/>
        </a:p>
      </dgm:t>
    </dgm:pt>
    <dgm:pt modelId="{889B1BBD-BBAA-4CE9-B301-19A65F7FEF83}" type="sibTrans" cxnId="{B09262D4-97DF-4F3B-9EA2-C40DCE212838}">
      <dgm:prSet/>
      <dgm:spPr/>
      <dgm:t>
        <a:bodyPr/>
        <a:lstStyle/>
        <a:p>
          <a:endParaRPr lang="fr-FR"/>
        </a:p>
      </dgm:t>
    </dgm:pt>
    <dgm:pt modelId="{28F341EC-FDD2-45DF-A81D-9718AF209FD5}">
      <dgm:prSet phldrT="[Texte]"/>
      <dgm:spPr>
        <a:ln w="38100">
          <a:solidFill>
            <a:srgbClr val="007E63"/>
          </a:solidFill>
        </a:ln>
      </dgm:spPr>
      <dgm:t>
        <a:bodyPr/>
        <a:lstStyle/>
        <a:p>
          <a:r>
            <a:rPr lang="fr-FR" dirty="0"/>
            <a:t>6 semaines</a:t>
          </a:r>
        </a:p>
      </dgm:t>
    </dgm:pt>
    <dgm:pt modelId="{8EF654B9-411E-43BB-B835-EC8FD3F72128}" type="parTrans" cxnId="{048569E6-E86E-4E85-8F65-346A386D895E}">
      <dgm:prSet/>
      <dgm:spPr/>
      <dgm:t>
        <a:bodyPr/>
        <a:lstStyle/>
        <a:p>
          <a:endParaRPr lang="fr-FR"/>
        </a:p>
      </dgm:t>
    </dgm:pt>
    <dgm:pt modelId="{0F8A2755-753A-446C-801A-EB1C553E618C}" type="sibTrans" cxnId="{048569E6-E86E-4E85-8F65-346A386D895E}">
      <dgm:prSet/>
      <dgm:spPr/>
      <dgm:t>
        <a:bodyPr/>
        <a:lstStyle/>
        <a:p>
          <a:endParaRPr lang="fr-FR"/>
        </a:p>
      </dgm:t>
    </dgm:pt>
    <dgm:pt modelId="{CB012EA3-70AF-4D11-8AB8-BEDE202FB507}">
      <dgm:prSet phldrT="[Texte]"/>
      <dgm:spPr>
        <a:ln w="38100">
          <a:solidFill>
            <a:srgbClr val="007E63"/>
          </a:solidFill>
        </a:ln>
      </dgm:spPr>
      <dgm:t>
        <a:bodyPr/>
        <a:lstStyle/>
        <a:p>
          <a:r>
            <a:rPr lang="fr-FR" dirty="0"/>
            <a:t>4 semaines</a:t>
          </a:r>
        </a:p>
      </dgm:t>
    </dgm:pt>
    <dgm:pt modelId="{997EDB24-F554-4469-9535-8C319A860818}" type="parTrans" cxnId="{1464E441-5153-4692-90C6-227A315D88E5}">
      <dgm:prSet/>
      <dgm:spPr/>
      <dgm:t>
        <a:bodyPr/>
        <a:lstStyle/>
        <a:p>
          <a:endParaRPr lang="fr-FR"/>
        </a:p>
      </dgm:t>
    </dgm:pt>
    <dgm:pt modelId="{46EC6838-415F-4A2A-9AE4-93A49C40C6F4}" type="sibTrans" cxnId="{1464E441-5153-4692-90C6-227A315D88E5}">
      <dgm:prSet/>
      <dgm:spPr/>
      <dgm:t>
        <a:bodyPr/>
        <a:lstStyle/>
        <a:p>
          <a:endParaRPr lang="fr-FR"/>
        </a:p>
      </dgm:t>
    </dgm:pt>
    <dgm:pt modelId="{C6119FA4-AC57-48FE-873E-4D6AC72BD2C5}" type="pres">
      <dgm:prSet presAssocID="{03BDB0A4-564A-4E0B-B1D5-BCEC1080F9B3}" presName="Name0" presStyleCnt="0">
        <dgm:presLayoutVars>
          <dgm:dir/>
          <dgm:resizeHandles val="exact"/>
        </dgm:presLayoutVars>
      </dgm:prSet>
      <dgm:spPr/>
    </dgm:pt>
    <dgm:pt modelId="{9A8B5C91-689B-4307-9B26-81028E086D15}" type="pres">
      <dgm:prSet presAssocID="{2B16229E-CE8A-44B2-B572-E3B76504CA67}" presName="parTxOnly" presStyleLbl="node1" presStyleIdx="0" presStyleCnt="3">
        <dgm:presLayoutVars>
          <dgm:bulletEnabled val="1"/>
        </dgm:presLayoutVars>
      </dgm:prSet>
      <dgm:spPr/>
    </dgm:pt>
    <dgm:pt modelId="{82F49644-060D-482E-80CE-F5D2E74596ED}" type="pres">
      <dgm:prSet presAssocID="{889B1BBD-BBAA-4CE9-B301-19A65F7FEF83}" presName="parSpace" presStyleCnt="0"/>
      <dgm:spPr/>
    </dgm:pt>
    <dgm:pt modelId="{5D32ADA1-F82F-4591-B077-E94FE6D49D8B}" type="pres">
      <dgm:prSet presAssocID="{28F341EC-FDD2-45DF-A81D-9718AF209FD5}" presName="parTxOnly" presStyleLbl="node1" presStyleIdx="1" presStyleCnt="3" custScaleX="164434">
        <dgm:presLayoutVars>
          <dgm:bulletEnabled val="1"/>
        </dgm:presLayoutVars>
      </dgm:prSet>
      <dgm:spPr/>
    </dgm:pt>
    <dgm:pt modelId="{41C38BA4-AFDB-4A1C-952B-07D8F58D3644}" type="pres">
      <dgm:prSet presAssocID="{0F8A2755-753A-446C-801A-EB1C553E618C}" presName="parSpace" presStyleCnt="0"/>
      <dgm:spPr/>
    </dgm:pt>
    <dgm:pt modelId="{5840C9B0-6E6C-4AAD-A48E-F1ADAA3EDC07}" type="pres">
      <dgm:prSet presAssocID="{CB012EA3-70AF-4D11-8AB8-BEDE202FB507}" presName="parTxOnly" presStyleLbl="node1" presStyleIdx="2" presStyleCnt="3" custScaleX="120199">
        <dgm:presLayoutVars>
          <dgm:bulletEnabled val="1"/>
        </dgm:presLayoutVars>
      </dgm:prSet>
      <dgm:spPr/>
    </dgm:pt>
  </dgm:ptLst>
  <dgm:cxnLst>
    <dgm:cxn modelId="{EBEEAA35-DAEF-4E11-ABC5-3E403F9D8685}" type="presOf" srcId="{03BDB0A4-564A-4E0B-B1D5-BCEC1080F9B3}" destId="{C6119FA4-AC57-48FE-873E-4D6AC72BD2C5}" srcOrd="0" destOrd="0" presId="urn:microsoft.com/office/officeart/2005/8/layout/hChevron3"/>
    <dgm:cxn modelId="{907DA939-9EBE-41EC-A8E2-D1F6F142F343}" type="presOf" srcId="{2B16229E-CE8A-44B2-B572-E3B76504CA67}" destId="{9A8B5C91-689B-4307-9B26-81028E086D15}" srcOrd="0" destOrd="0" presId="urn:microsoft.com/office/officeart/2005/8/layout/hChevron3"/>
    <dgm:cxn modelId="{1464E441-5153-4692-90C6-227A315D88E5}" srcId="{03BDB0A4-564A-4E0B-B1D5-BCEC1080F9B3}" destId="{CB012EA3-70AF-4D11-8AB8-BEDE202FB507}" srcOrd="2" destOrd="0" parTransId="{997EDB24-F554-4469-9535-8C319A860818}" sibTransId="{46EC6838-415F-4A2A-9AE4-93A49C40C6F4}"/>
    <dgm:cxn modelId="{4B1CA2A4-1DF4-4A38-9B16-65F6B5EF90FF}" type="presOf" srcId="{CB012EA3-70AF-4D11-8AB8-BEDE202FB507}" destId="{5840C9B0-6E6C-4AAD-A48E-F1ADAA3EDC07}" srcOrd="0" destOrd="0" presId="urn:microsoft.com/office/officeart/2005/8/layout/hChevron3"/>
    <dgm:cxn modelId="{895F43C5-E6CA-4413-B0E7-0EE2578A5E12}" type="presOf" srcId="{28F341EC-FDD2-45DF-A81D-9718AF209FD5}" destId="{5D32ADA1-F82F-4591-B077-E94FE6D49D8B}" srcOrd="0" destOrd="0" presId="urn:microsoft.com/office/officeart/2005/8/layout/hChevron3"/>
    <dgm:cxn modelId="{B09262D4-97DF-4F3B-9EA2-C40DCE212838}" srcId="{03BDB0A4-564A-4E0B-B1D5-BCEC1080F9B3}" destId="{2B16229E-CE8A-44B2-B572-E3B76504CA67}" srcOrd="0" destOrd="0" parTransId="{18790496-F411-47BE-A659-0394ED746120}" sibTransId="{889B1BBD-BBAA-4CE9-B301-19A65F7FEF83}"/>
    <dgm:cxn modelId="{048569E6-E86E-4E85-8F65-346A386D895E}" srcId="{03BDB0A4-564A-4E0B-B1D5-BCEC1080F9B3}" destId="{28F341EC-FDD2-45DF-A81D-9718AF209FD5}" srcOrd="1" destOrd="0" parTransId="{8EF654B9-411E-43BB-B835-EC8FD3F72128}" sibTransId="{0F8A2755-753A-446C-801A-EB1C553E618C}"/>
    <dgm:cxn modelId="{2313235B-26A7-4B7B-B7E3-C1AAF17F07EA}" type="presParOf" srcId="{C6119FA4-AC57-48FE-873E-4D6AC72BD2C5}" destId="{9A8B5C91-689B-4307-9B26-81028E086D15}" srcOrd="0" destOrd="0" presId="urn:microsoft.com/office/officeart/2005/8/layout/hChevron3"/>
    <dgm:cxn modelId="{16719966-BC44-4CC8-8D84-76AF6576ABAE}" type="presParOf" srcId="{C6119FA4-AC57-48FE-873E-4D6AC72BD2C5}" destId="{82F49644-060D-482E-80CE-F5D2E74596ED}" srcOrd="1" destOrd="0" presId="urn:microsoft.com/office/officeart/2005/8/layout/hChevron3"/>
    <dgm:cxn modelId="{E6A507DB-5308-472D-BF4E-EF1D5BA8CDAC}" type="presParOf" srcId="{C6119FA4-AC57-48FE-873E-4D6AC72BD2C5}" destId="{5D32ADA1-F82F-4591-B077-E94FE6D49D8B}" srcOrd="2" destOrd="0" presId="urn:microsoft.com/office/officeart/2005/8/layout/hChevron3"/>
    <dgm:cxn modelId="{694AEA2E-C2C4-4525-BF9F-ACD45BA3A5B4}" type="presParOf" srcId="{C6119FA4-AC57-48FE-873E-4D6AC72BD2C5}" destId="{41C38BA4-AFDB-4A1C-952B-07D8F58D3644}" srcOrd="3" destOrd="0" presId="urn:microsoft.com/office/officeart/2005/8/layout/hChevron3"/>
    <dgm:cxn modelId="{93D59FBB-C8A1-4B70-9F9C-1B50E7C00DD9}" type="presParOf" srcId="{C6119FA4-AC57-48FE-873E-4D6AC72BD2C5}" destId="{5840C9B0-6E6C-4AAD-A48E-F1ADAA3EDC07}" srcOrd="4" destOrd="0" presId="urn:microsoft.com/office/officeart/2005/8/layout/hChevron3"/>
  </dgm:cxnLst>
  <dgm:bg/>
  <dgm:whole>
    <a:ln w="76200"/>
  </dgm:whole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BDB0A4-564A-4E0B-B1D5-BCEC1080F9B3}" type="doc">
      <dgm:prSet loTypeId="urn:microsoft.com/office/officeart/2005/8/layout/hChevron3" loCatId="process" qsTypeId="urn:microsoft.com/office/officeart/2005/8/quickstyle/simple1" qsCatId="simple" csTypeId="urn:microsoft.com/office/officeart/2005/8/colors/accent6_1" csCatId="accent6" phldr="1"/>
      <dgm:spPr/>
    </dgm:pt>
    <dgm:pt modelId="{2B16229E-CE8A-44B2-B572-E3B76504CA67}">
      <dgm:prSet phldrT="[Texte]" custT="1"/>
      <dgm:spPr>
        <a:noFill/>
        <a:ln w="38100">
          <a:solidFill>
            <a:srgbClr val="007E63"/>
          </a:solidFill>
        </a:ln>
      </dgm:spPr>
      <dgm:t>
        <a:bodyPr/>
        <a:lstStyle/>
        <a:p>
          <a:pPr algn="ctr"/>
          <a:r>
            <a:rPr lang="fr-FR" sz="1800" dirty="0"/>
            <a:t>3 semaines</a:t>
          </a:r>
        </a:p>
      </dgm:t>
    </dgm:pt>
    <dgm:pt modelId="{18790496-F411-47BE-A659-0394ED746120}" type="parTrans" cxnId="{B09262D4-97DF-4F3B-9EA2-C40DCE212838}">
      <dgm:prSet/>
      <dgm:spPr/>
      <dgm:t>
        <a:bodyPr/>
        <a:lstStyle/>
        <a:p>
          <a:endParaRPr lang="fr-FR"/>
        </a:p>
      </dgm:t>
    </dgm:pt>
    <dgm:pt modelId="{889B1BBD-BBAA-4CE9-B301-19A65F7FEF83}" type="sibTrans" cxnId="{B09262D4-97DF-4F3B-9EA2-C40DCE212838}">
      <dgm:prSet/>
      <dgm:spPr/>
      <dgm:t>
        <a:bodyPr/>
        <a:lstStyle/>
        <a:p>
          <a:endParaRPr lang="fr-FR"/>
        </a:p>
      </dgm:t>
    </dgm:pt>
    <dgm:pt modelId="{28F341EC-FDD2-45DF-A81D-9718AF209FD5}">
      <dgm:prSet phldrT="[Texte]"/>
      <dgm:spPr>
        <a:ln w="38100">
          <a:solidFill>
            <a:srgbClr val="007E63"/>
          </a:solidFill>
        </a:ln>
      </dgm:spPr>
      <dgm:t>
        <a:bodyPr/>
        <a:lstStyle/>
        <a:p>
          <a:r>
            <a:rPr lang="fr-FR" dirty="0"/>
            <a:t>6 semaines</a:t>
          </a:r>
        </a:p>
      </dgm:t>
    </dgm:pt>
    <dgm:pt modelId="{8EF654B9-411E-43BB-B835-EC8FD3F72128}" type="parTrans" cxnId="{048569E6-E86E-4E85-8F65-346A386D895E}">
      <dgm:prSet/>
      <dgm:spPr/>
      <dgm:t>
        <a:bodyPr/>
        <a:lstStyle/>
        <a:p>
          <a:endParaRPr lang="fr-FR"/>
        </a:p>
      </dgm:t>
    </dgm:pt>
    <dgm:pt modelId="{0F8A2755-753A-446C-801A-EB1C553E618C}" type="sibTrans" cxnId="{048569E6-E86E-4E85-8F65-346A386D895E}">
      <dgm:prSet/>
      <dgm:spPr/>
      <dgm:t>
        <a:bodyPr/>
        <a:lstStyle/>
        <a:p>
          <a:endParaRPr lang="fr-FR"/>
        </a:p>
      </dgm:t>
    </dgm:pt>
    <dgm:pt modelId="{CB012EA3-70AF-4D11-8AB8-BEDE202FB507}">
      <dgm:prSet phldrT="[Texte]"/>
      <dgm:spPr>
        <a:ln w="38100">
          <a:solidFill>
            <a:srgbClr val="007E63"/>
          </a:solidFill>
        </a:ln>
      </dgm:spPr>
      <dgm:t>
        <a:bodyPr/>
        <a:lstStyle/>
        <a:p>
          <a:r>
            <a:rPr lang="fr-FR" dirty="0"/>
            <a:t>4 semaines</a:t>
          </a:r>
        </a:p>
      </dgm:t>
    </dgm:pt>
    <dgm:pt modelId="{997EDB24-F554-4469-9535-8C319A860818}" type="parTrans" cxnId="{1464E441-5153-4692-90C6-227A315D88E5}">
      <dgm:prSet/>
      <dgm:spPr/>
      <dgm:t>
        <a:bodyPr/>
        <a:lstStyle/>
        <a:p>
          <a:endParaRPr lang="fr-FR"/>
        </a:p>
      </dgm:t>
    </dgm:pt>
    <dgm:pt modelId="{46EC6838-415F-4A2A-9AE4-93A49C40C6F4}" type="sibTrans" cxnId="{1464E441-5153-4692-90C6-227A315D88E5}">
      <dgm:prSet/>
      <dgm:spPr/>
      <dgm:t>
        <a:bodyPr/>
        <a:lstStyle/>
        <a:p>
          <a:endParaRPr lang="fr-FR"/>
        </a:p>
      </dgm:t>
    </dgm:pt>
    <dgm:pt modelId="{C6119FA4-AC57-48FE-873E-4D6AC72BD2C5}" type="pres">
      <dgm:prSet presAssocID="{03BDB0A4-564A-4E0B-B1D5-BCEC1080F9B3}" presName="Name0" presStyleCnt="0">
        <dgm:presLayoutVars>
          <dgm:dir/>
          <dgm:resizeHandles val="exact"/>
        </dgm:presLayoutVars>
      </dgm:prSet>
      <dgm:spPr/>
    </dgm:pt>
    <dgm:pt modelId="{9A8B5C91-689B-4307-9B26-81028E086D15}" type="pres">
      <dgm:prSet presAssocID="{2B16229E-CE8A-44B2-B572-E3B76504CA67}" presName="parTxOnly" presStyleLbl="node1" presStyleIdx="0" presStyleCnt="3">
        <dgm:presLayoutVars>
          <dgm:bulletEnabled val="1"/>
        </dgm:presLayoutVars>
      </dgm:prSet>
      <dgm:spPr/>
    </dgm:pt>
    <dgm:pt modelId="{82F49644-060D-482E-80CE-F5D2E74596ED}" type="pres">
      <dgm:prSet presAssocID="{889B1BBD-BBAA-4CE9-B301-19A65F7FEF83}" presName="parSpace" presStyleCnt="0"/>
      <dgm:spPr/>
    </dgm:pt>
    <dgm:pt modelId="{5D32ADA1-F82F-4591-B077-E94FE6D49D8B}" type="pres">
      <dgm:prSet presAssocID="{28F341EC-FDD2-45DF-A81D-9718AF209FD5}" presName="parTxOnly" presStyleLbl="node1" presStyleIdx="1" presStyleCnt="3" custScaleX="164434">
        <dgm:presLayoutVars>
          <dgm:bulletEnabled val="1"/>
        </dgm:presLayoutVars>
      </dgm:prSet>
      <dgm:spPr/>
    </dgm:pt>
    <dgm:pt modelId="{41C38BA4-AFDB-4A1C-952B-07D8F58D3644}" type="pres">
      <dgm:prSet presAssocID="{0F8A2755-753A-446C-801A-EB1C553E618C}" presName="parSpace" presStyleCnt="0"/>
      <dgm:spPr/>
    </dgm:pt>
    <dgm:pt modelId="{5840C9B0-6E6C-4AAD-A48E-F1ADAA3EDC07}" type="pres">
      <dgm:prSet presAssocID="{CB012EA3-70AF-4D11-8AB8-BEDE202FB507}" presName="parTxOnly" presStyleLbl="node1" presStyleIdx="2" presStyleCnt="3" custScaleX="120199">
        <dgm:presLayoutVars>
          <dgm:bulletEnabled val="1"/>
        </dgm:presLayoutVars>
      </dgm:prSet>
      <dgm:spPr/>
    </dgm:pt>
  </dgm:ptLst>
  <dgm:cxnLst>
    <dgm:cxn modelId="{EBEEAA35-DAEF-4E11-ABC5-3E403F9D8685}" type="presOf" srcId="{03BDB0A4-564A-4E0B-B1D5-BCEC1080F9B3}" destId="{C6119FA4-AC57-48FE-873E-4D6AC72BD2C5}" srcOrd="0" destOrd="0" presId="urn:microsoft.com/office/officeart/2005/8/layout/hChevron3"/>
    <dgm:cxn modelId="{907DA939-9EBE-41EC-A8E2-D1F6F142F343}" type="presOf" srcId="{2B16229E-CE8A-44B2-B572-E3B76504CA67}" destId="{9A8B5C91-689B-4307-9B26-81028E086D15}" srcOrd="0" destOrd="0" presId="urn:microsoft.com/office/officeart/2005/8/layout/hChevron3"/>
    <dgm:cxn modelId="{1464E441-5153-4692-90C6-227A315D88E5}" srcId="{03BDB0A4-564A-4E0B-B1D5-BCEC1080F9B3}" destId="{CB012EA3-70AF-4D11-8AB8-BEDE202FB507}" srcOrd="2" destOrd="0" parTransId="{997EDB24-F554-4469-9535-8C319A860818}" sibTransId="{46EC6838-415F-4A2A-9AE4-93A49C40C6F4}"/>
    <dgm:cxn modelId="{4B1CA2A4-1DF4-4A38-9B16-65F6B5EF90FF}" type="presOf" srcId="{CB012EA3-70AF-4D11-8AB8-BEDE202FB507}" destId="{5840C9B0-6E6C-4AAD-A48E-F1ADAA3EDC07}" srcOrd="0" destOrd="0" presId="urn:microsoft.com/office/officeart/2005/8/layout/hChevron3"/>
    <dgm:cxn modelId="{895F43C5-E6CA-4413-B0E7-0EE2578A5E12}" type="presOf" srcId="{28F341EC-FDD2-45DF-A81D-9718AF209FD5}" destId="{5D32ADA1-F82F-4591-B077-E94FE6D49D8B}" srcOrd="0" destOrd="0" presId="urn:microsoft.com/office/officeart/2005/8/layout/hChevron3"/>
    <dgm:cxn modelId="{B09262D4-97DF-4F3B-9EA2-C40DCE212838}" srcId="{03BDB0A4-564A-4E0B-B1D5-BCEC1080F9B3}" destId="{2B16229E-CE8A-44B2-B572-E3B76504CA67}" srcOrd="0" destOrd="0" parTransId="{18790496-F411-47BE-A659-0394ED746120}" sibTransId="{889B1BBD-BBAA-4CE9-B301-19A65F7FEF83}"/>
    <dgm:cxn modelId="{048569E6-E86E-4E85-8F65-346A386D895E}" srcId="{03BDB0A4-564A-4E0B-B1D5-BCEC1080F9B3}" destId="{28F341EC-FDD2-45DF-A81D-9718AF209FD5}" srcOrd="1" destOrd="0" parTransId="{8EF654B9-411E-43BB-B835-EC8FD3F72128}" sibTransId="{0F8A2755-753A-446C-801A-EB1C553E618C}"/>
    <dgm:cxn modelId="{2313235B-26A7-4B7B-B7E3-C1AAF17F07EA}" type="presParOf" srcId="{C6119FA4-AC57-48FE-873E-4D6AC72BD2C5}" destId="{9A8B5C91-689B-4307-9B26-81028E086D15}" srcOrd="0" destOrd="0" presId="urn:microsoft.com/office/officeart/2005/8/layout/hChevron3"/>
    <dgm:cxn modelId="{16719966-BC44-4CC8-8D84-76AF6576ABAE}" type="presParOf" srcId="{C6119FA4-AC57-48FE-873E-4D6AC72BD2C5}" destId="{82F49644-060D-482E-80CE-F5D2E74596ED}" srcOrd="1" destOrd="0" presId="urn:microsoft.com/office/officeart/2005/8/layout/hChevron3"/>
    <dgm:cxn modelId="{E6A507DB-5308-472D-BF4E-EF1D5BA8CDAC}" type="presParOf" srcId="{C6119FA4-AC57-48FE-873E-4D6AC72BD2C5}" destId="{5D32ADA1-F82F-4591-B077-E94FE6D49D8B}" srcOrd="2" destOrd="0" presId="urn:microsoft.com/office/officeart/2005/8/layout/hChevron3"/>
    <dgm:cxn modelId="{694AEA2E-C2C4-4525-BF9F-ACD45BA3A5B4}" type="presParOf" srcId="{C6119FA4-AC57-48FE-873E-4D6AC72BD2C5}" destId="{41C38BA4-AFDB-4A1C-952B-07D8F58D3644}" srcOrd="3" destOrd="0" presId="urn:microsoft.com/office/officeart/2005/8/layout/hChevron3"/>
    <dgm:cxn modelId="{93D59FBB-C8A1-4B70-9F9C-1B50E7C00DD9}" type="presParOf" srcId="{C6119FA4-AC57-48FE-873E-4D6AC72BD2C5}" destId="{5840C9B0-6E6C-4AAD-A48E-F1ADAA3EDC07}" srcOrd="4" destOrd="0" presId="urn:microsoft.com/office/officeart/2005/8/layout/hChevron3"/>
  </dgm:cxnLst>
  <dgm:bg/>
  <dgm:whole>
    <a:ln w="76200"/>
  </dgm:whole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349C8-F42A-4B6B-BFE1-4B8CAAAFEED7}">
      <dsp:nvSpPr>
        <dsp:cNvPr id="0" name=""/>
        <dsp:cNvSpPr/>
      </dsp:nvSpPr>
      <dsp:spPr>
        <a:xfrm>
          <a:off x="3244042" y="-228480"/>
          <a:ext cx="3284696" cy="3284696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Réflexion</a:t>
          </a:r>
          <a:endParaRPr lang="fr-FR" sz="2600" kern="1200" dirty="0"/>
        </a:p>
      </dsp:txBody>
      <dsp:txXfrm>
        <a:off x="3682002" y="346340"/>
        <a:ext cx="2408777" cy="1478113"/>
      </dsp:txXfrm>
    </dsp:sp>
    <dsp:sp modelId="{70243052-6D68-4D6D-919D-2D5D91A4FFBF}">
      <dsp:nvSpPr>
        <dsp:cNvPr id="0" name=""/>
        <dsp:cNvSpPr/>
      </dsp:nvSpPr>
      <dsp:spPr>
        <a:xfrm>
          <a:off x="4223570" y="1468159"/>
          <a:ext cx="3284696" cy="3284696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Information complète</a:t>
          </a:r>
        </a:p>
      </dsp:txBody>
      <dsp:txXfrm>
        <a:off x="5228139" y="2316706"/>
        <a:ext cx="1970817" cy="1806582"/>
      </dsp:txXfrm>
    </dsp:sp>
    <dsp:sp modelId="{B5DAD086-04BC-415A-932C-8FEF585C8BF0}">
      <dsp:nvSpPr>
        <dsp:cNvPr id="0" name=""/>
        <dsp:cNvSpPr/>
      </dsp:nvSpPr>
      <dsp:spPr>
        <a:xfrm>
          <a:off x="2264515" y="1468159"/>
          <a:ext cx="3284696" cy="3284696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Hasard</a:t>
          </a:r>
          <a:r>
            <a:rPr lang="fr-FR" sz="4400" kern="1200" dirty="0"/>
            <a:t> </a:t>
          </a:r>
        </a:p>
      </dsp:txBody>
      <dsp:txXfrm>
        <a:off x="2573824" y="2316706"/>
        <a:ext cx="1970817" cy="1806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349C8-F42A-4B6B-BFE1-4B8CAAAFEED7}">
      <dsp:nvSpPr>
        <dsp:cNvPr id="0" name=""/>
        <dsp:cNvSpPr/>
      </dsp:nvSpPr>
      <dsp:spPr>
        <a:xfrm>
          <a:off x="3244042" y="-228480"/>
          <a:ext cx="3284696" cy="3284696"/>
        </a:xfrm>
        <a:prstGeom prst="ellipse">
          <a:avLst/>
        </a:prstGeom>
        <a:solidFill>
          <a:srgbClr val="007E63">
            <a:alpha val="50000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Réflexion</a:t>
          </a:r>
          <a:endParaRPr lang="fr-FR" sz="2600" kern="1200" dirty="0"/>
        </a:p>
      </dsp:txBody>
      <dsp:txXfrm>
        <a:off x="3682002" y="346340"/>
        <a:ext cx="2408777" cy="1478113"/>
      </dsp:txXfrm>
    </dsp:sp>
    <dsp:sp modelId="{70243052-6D68-4D6D-919D-2D5D91A4FFBF}">
      <dsp:nvSpPr>
        <dsp:cNvPr id="0" name=""/>
        <dsp:cNvSpPr/>
      </dsp:nvSpPr>
      <dsp:spPr>
        <a:xfrm>
          <a:off x="4223570" y="1468159"/>
          <a:ext cx="3284696" cy="3284696"/>
        </a:xfrm>
        <a:prstGeom prst="ellipse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Information complète</a:t>
          </a:r>
        </a:p>
      </dsp:txBody>
      <dsp:txXfrm>
        <a:off x="5228139" y="2316706"/>
        <a:ext cx="1970817" cy="1806582"/>
      </dsp:txXfrm>
    </dsp:sp>
    <dsp:sp modelId="{B5DAD086-04BC-415A-932C-8FEF585C8BF0}">
      <dsp:nvSpPr>
        <dsp:cNvPr id="0" name=""/>
        <dsp:cNvSpPr/>
      </dsp:nvSpPr>
      <dsp:spPr>
        <a:xfrm>
          <a:off x="2264515" y="1468159"/>
          <a:ext cx="3284696" cy="3284696"/>
        </a:xfrm>
        <a:prstGeom prst="ellipse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Hasard</a:t>
          </a:r>
          <a:r>
            <a:rPr lang="fr-FR" sz="4400" kern="1200" dirty="0"/>
            <a:t> </a:t>
          </a:r>
        </a:p>
      </dsp:txBody>
      <dsp:txXfrm>
        <a:off x="2573824" y="2316706"/>
        <a:ext cx="1970817" cy="18065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B5C91-689B-4307-9B26-81028E086D15}">
      <dsp:nvSpPr>
        <dsp:cNvPr id="0" name=""/>
        <dsp:cNvSpPr/>
      </dsp:nvSpPr>
      <dsp:spPr>
        <a:xfrm>
          <a:off x="2032" y="0"/>
          <a:ext cx="2744133" cy="365125"/>
        </a:xfrm>
        <a:prstGeom prst="homePlate">
          <a:avLst/>
        </a:prstGeom>
        <a:noFill/>
        <a:ln w="38100" cap="flat" cmpd="sng" algn="ctr">
          <a:solidFill>
            <a:srgbClr val="007E6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3 semaines</a:t>
          </a:r>
        </a:p>
      </dsp:txBody>
      <dsp:txXfrm>
        <a:off x="2032" y="0"/>
        <a:ext cx="2652852" cy="365125"/>
      </dsp:txXfrm>
    </dsp:sp>
    <dsp:sp modelId="{5D32ADA1-F82F-4591-B077-E94FE6D49D8B}">
      <dsp:nvSpPr>
        <dsp:cNvPr id="0" name=""/>
        <dsp:cNvSpPr/>
      </dsp:nvSpPr>
      <dsp:spPr>
        <a:xfrm>
          <a:off x="2197339" y="0"/>
          <a:ext cx="4512288" cy="3651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7E6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6 semaines</a:t>
          </a:r>
        </a:p>
      </dsp:txBody>
      <dsp:txXfrm>
        <a:off x="2379902" y="0"/>
        <a:ext cx="4147163" cy="365125"/>
      </dsp:txXfrm>
    </dsp:sp>
    <dsp:sp modelId="{5840C9B0-6E6C-4AAD-A48E-F1ADAA3EDC07}">
      <dsp:nvSpPr>
        <dsp:cNvPr id="0" name=""/>
        <dsp:cNvSpPr/>
      </dsp:nvSpPr>
      <dsp:spPr>
        <a:xfrm>
          <a:off x="6160801" y="0"/>
          <a:ext cx="3298421" cy="3651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7E6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4 semaines</a:t>
          </a:r>
        </a:p>
      </dsp:txBody>
      <dsp:txXfrm>
        <a:off x="6343364" y="0"/>
        <a:ext cx="2933296" cy="3651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B5C91-689B-4307-9B26-81028E086D15}">
      <dsp:nvSpPr>
        <dsp:cNvPr id="0" name=""/>
        <dsp:cNvSpPr/>
      </dsp:nvSpPr>
      <dsp:spPr>
        <a:xfrm>
          <a:off x="2032" y="0"/>
          <a:ext cx="2744133" cy="365125"/>
        </a:xfrm>
        <a:prstGeom prst="homePlate">
          <a:avLst/>
        </a:prstGeom>
        <a:noFill/>
        <a:ln w="38100" cap="flat" cmpd="sng" algn="ctr">
          <a:solidFill>
            <a:srgbClr val="007E6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3 semaines</a:t>
          </a:r>
        </a:p>
      </dsp:txBody>
      <dsp:txXfrm>
        <a:off x="2032" y="0"/>
        <a:ext cx="2652852" cy="365125"/>
      </dsp:txXfrm>
    </dsp:sp>
    <dsp:sp modelId="{5D32ADA1-F82F-4591-B077-E94FE6D49D8B}">
      <dsp:nvSpPr>
        <dsp:cNvPr id="0" name=""/>
        <dsp:cNvSpPr/>
      </dsp:nvSpPr>
      <dsp:spPr>
        <a:xfrm>
          <a:off x="2197339" y="0"/>
          <a:ext cx="4512288" cy="3651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7E6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6 semaines</a:t>
          </a:r>
        </a:p>
      </dsp:txBody>
      <dsp:txXfrm>
        <a:off x="2379902" y="0"/>
        <a:ext cx="4147163" cy="365125"/>
      </dsp:txXfrm>
    </dsp:sp>
    <dsp:sp modelId="{5840C9B0-6E6C-4AAD-A48E-F1ADAA3EDC07}">
      <dsp:nvSpPr>
        <dsp:cNvPr id="0" name=""/>
        <dsp:cNvSpPr/>
      </dsp:nvSpPr>
      <dsp:spPr>
        <a:xfrm>
          <a:off x="6160801" y="0"/>
          <a:ext cx="3298421" cy="3651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7E6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4 semaines</a:t>
          </a:r>
        </a:p>
      </dsp:txBody>
      <dsp:txXfrm>
        <a:off x="6343364" y="0"/>
        <a:ext cx="2933296" cy="3651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B5C91-689B-4307-9B26-81028E086D15}">
      <dsp:nvSpPr>
        <dsp:cNvPr id="0" name=""/>
        <dsp:cNvSpPr/>
      </dsp:nvSpPr>
      <dsp:spPr>
        <a:xfrm>
          <a:off x="2032" y="0"/>
          <a:ext cx="2744133" cy="365125"/>
        </a:xfrm>
        <a:prstGeom prst="homePlate">
          <a:avLst/>
        </a:prstGeom>
        <a:noFill/>
        <a:ln w="38100" cap="flat" cmpd="sng" algn="ctr">
          <a:solidFill>
            <a:srgbClr val="007E6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3 semaines</a:t>
          </a:r>
        </a:p>
      </dsp:txBody>
      <dsp:txXfrm>
        <a:off x="2032" y="0"/>
        <a:ext cx="2652852" cy="365125"/>
      </dsp:txXfrm>
    </dsp:sp>
    <dsp:sp modelId="{5D32ADA1-F82F-4591-B077-E94FE6D49D8B}">
      <dsp:nvSpPr>
        <dsp:cNvPr id="0" name=""/>
        <dsp:cNvSpPr/>
      </dsp:nvSpPr>
      <dsp:spPr>
        <a:xfrm>
          <a:off x="2197339" y="0"/>
          <a:ext cx="4512288" cy="3651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7E6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6 semaines</a:t>
          </a:r>
        </a:p>
      </dsp:txBody>
      <dsp:txXfrm>
        <a:off x="2379902" y="0"/>
        <a:ext cx="4147163" cy="365125"/>
      </dsp:txXfrm>
    </dsp:sp>
    <dsp:sp modelId="{5840C9B0-6E6C-4AAD-A48E-F1ADAA3EDC07}">
      <dsp:nvSpPr>
        <dsp:cNvPr id="0" name=""/>
        <dsp:cNvSpPr/>
      </dsp:nvSpPr>
      <dsp:spPr>
        <a:xfrm>
          <a:off x="6160801" y="0"/>
          <a:ext cx="3298421" cy="3651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7E6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4 semaines</a:t>
          </a:r>
        </a:p>
      </dsp:txBody>
      <dsp:txXfrm>
        <a:off x="6343364" y="0"/>
        <a:ext cx="2933296" cy="365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EAAC9-1AB0-466E-B530-E577E0825E91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DE9D0-EC9F-4F71-8912-33C0193BAF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624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Présenter les différents aspects du jeu de société et proposer un processus de création d’un jeu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555876-A6AF-4626-A192-832542106B7E}" type="slidenum">
              <a:rPr kumimoji="0" lang="fr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3555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Solution pour créer un jeu de société « sérieux », alternative intéressante, car les règles sont explicites (pas cachés dans le code)</a:t>
            </a:r>
          </a:p>
          <a:p>
            <a:pPr marL="0" indent="0">
              <a:buNone/>
            </a:pPr>
            <a:r>
              <a:rPr lang="fr-FR" dirty="0"/>
              <a:t>Variété des sujets</a:t>
            </a:r>
          </a:p>
          <a:p>
            <a:pPr marL="0" indent="0">
              <a:buNone/>
            </a:pPr>
            <a:r>
              <a:rPr lang="fr-FR" dirty="0"/>
              <a:t>Pas de technologie</a:t>
            </a:r>
          </a:p>
          <a:p>
            <a:pPr marL="0" indent="0">
              <a:buNone/>
            </a:pPr>
            <a:r>
              <a:rPr lang="fr-FR" dirty="0"/>
              <a:t>Petits groupes en interaction : les joueurs peuvent apprendre les uns des autres</a:t>
            </a:r>
          </a:p>
          <a:p>
            <a:pPr marL="0" indent="0">
              <a:buNone/>
            </a:pPr>
            <a:r>
              <a:rPr lang="fr-FR" dirty="0"/>
              <a:t>Pas de problème de </a:t>
            </a:r>
            <a:r>
              <a:rPr lang="fr-FR" dirty="0" err="1"/>
              <a:t>game</a:t>
            </a:r>
            <a:r>
              <a:rPr lang="fr-FR" dirty="0"/>
              <a:t> design</a:t>
            </a:r>
          </a:p>
          <a:p>
            <a:pPr marL="0" indent="0">
              <a:buNone/>
            </a:pPr>
            <a:r>
              <a:rPr lang="fr-FR" dirty="0"/>
              <a:t>Limiter la portée</a:t>
            </a:r>
          </a:p>
          <a:p>
            <a:pPr marL="0" indent="0">
              <a:buNone/>
            </a:pPr>
            <a:r>
              <a:rPr lang="fr-FR" dirty="0"/>
              <a:t>Viralité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193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Solution pour créer un jeu de société « sérieux », alternative intéressante, car les règles sont explicites (pas cachés dans le code)</a:t>
            </a:r>
          </a:p>
          <a:p>
            <a:pPr marL="0" indent="0">
              <a:buNone/>
            </a:pPr>
            <a:r>
              <a:rPr lang="fr-FR" dirty="0"/>
              <a:t>Variété des sujets</a:t>
            </a:r>
          </a:p>
          <a:p>
            <a:pPr marL="0" indent="0">
              <a:buNone/>
            </a:pPr>
            <a:r>
              <a:rPr lang="fr-FR" dirty="0"/>
              <a:t>Pas de technologie</a:t>
            </a:r>
          </a:p>
          <a:p>
            <a:pPr marL="0" indent="0">
              <a:buNone/>
            </a:pPr>
            <a:r>
              <a:rPr lang="fr-FR" dirty="0"/>
              <a:t>Petits groupes</a:t>
            </a:r>
          </a:p>
          <a:p>
            <a:pPr marL="0" indent="0">
              <a:buNone/>
            </a:pPr>
            <a:r>
              <a:rPr lang="fr-FR" dirty="0"/>
              <a:t>Pas de problème de </a:t>
            </a:r>
            <a:r>
              <a:rPr lang="fr-FR" dirty="0" err="1"/>
              <a:t>game</a:t>
            </a:r>
            <a:r>
              <a:rPr lang="fr-FR" dirty="0"/>
              <a:t> design: car créer un jeu est un vrai savoir faire</a:t>
            </a:r>
          </a:p>
          <a:p>
            <a:pPr marL="0" indent="0">
              <a:buNone/>
            </a:pPr>
            <a:r>
              <a:rPr lang="fr-FR" dirty="0"/>
              <a:t>Limiter la portée</a:t>
            </a:r>
          </a:p>
          <a:p>
            <a:pPr marL="0" indent="0">
              <a:buNone/>
            </a:pPr>
            <a:r>
              <a:rPr lang="fr-FR" dirty="0"/>
              <a:t>Viralité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894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Solution pour créer un jeu de société « sérieux », alternative intéressante, car les règles sont explicites (pas cachés dans le code)</a:t>
            </a:r>
          </a:p>
          <a:p>
            <a:pPr marL="0" indent="0">
              <a:buNone/>
            </a:pPr>
            <a:r>
              <a:rPr lang="fr-FR" dirty="0"/>
              <a:t>Variété des sujets</a:t>
            </a:r>
          </a:p>
          <a:p>
            <a:pPr marL="0" indent="0">
              <a:buNone/>
            </a:pPr>
            <a:r>
              <a:rPr lang="fr-FR" dirty="0"/>
              <a:t>Pas de technologie</a:t>
            </a:r>
          </a:p>
          <a:p>
            <a:pPr marL="0" indent="0">
              <a:buNone/>
            </a:pPr>
            <a:r>
              <a:rPr lang="fr-FR" dirty="0"/>
              <a:t>Petits groupes</a:t>
            </a:r>
          </a:p>
          <a:p>
            <a:pPr marL="0" indent="0">
              <a:buNone/>
            </a:pPr>
            <a:r>
              <a:rPr lang="fr-FR" dirty="0"/>
              <a:t>Pas de problème de </a:t>
            </a:r>
            <a:r>
              <a:rPr lang="fr-FR" dirty="0" err="1"/>
              <a:t>game</a:t>
            </a:r>
            <a:r>
              <a:rPr lang="fr-FR" dirty="0"/>
              <a:t> design</a:t>
            </a:r>
          </a:p>
          <a:p>
            <a:pPr marL="0" indent="0">
              <a:buNone/>
            </a:pPr>
            <a:r>
              <a:rPr lang="fr-FR" dirty="0"/>
              <a:t>Limiter la portée : car le risque de créer un jeu injouable est présent, fait d’ajouter trop de fonctionnalités</a:t>
            </a:r>
          </a:p>
          <a:p>
            <a:pPr marL="0" indent="0">
              <a:buNone/>
            </a:pPr>
            <a:r>
              <a:rPr lang="fr-FR" dirty="0"/>
              <a:t>Viralité: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664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Solution pour créer un jeu de société « sérieux », alternative intéressante, car les règles sont explicites (pas cachés dans le code)</a:t>
            </a:r>
          </a:p>
          <a:p>
            <a:pPr marL="0" indent="0">
              <a:buNone/>
            </a:pPr>
            <a:r>
              <a:rPr lang="fr-FR" dirty="0"/>
              <a:t>Variété des sujets</a:t>
            </a:r>
          </a:p>
          <a:p>
            <a:pPr marL="0" indent="0">
              <a:buNone/>
            </a:pPr>
            <a:r>
              <a:rPr lang="fr-FR" dirty="0"/>
              <a:t>Pas de technologie</a:t>
            </a:r>
          </a:p>
          <a:p>
            <a:pPr marL="0" indent="0">
              <a:buNone/>
            </a:pPr>
            <a:r>
              <a:rPr lang="fr-FR" dirty="0"/>
              <a:t>Petits groupes</a:t>
            </a:r>
          </a:p>
          <a:p>
            <a:pPr marL="0" indent="0">
              <a:buNone/>
            </a:pPr>
            <a:r>
              <a:rPr lang="fr-FR" dirty="0"/>
              <a:t>Pas de problème de </a:t>
            </a:r>
            <a:r>
              <a:rPr lang="fr-FR" dirty="0" err="1"/>
              <a:t>game</a:t>
            </a:r>
            <a:r>
              <a:rPr lang="fr-FR" dirty="0"/>
              <a:t> design</a:t>
            </a:r>
          </a:p>
          <a:p>
            <a:pPr marL="0" indent="0">
              <a:buNone/>
            </a:pPr>
            <a:r>
              <a:rPr lang="fr-FR" dirty="0"/>
              <a:t>Limiter la portée</a:t>
            </a:r>
          </a:p>
          <a:p>
            <a:pPr marL="0" indent="0">
              <a:buNone/>
            </a:pPr>
            <a:r>
              <a:rPr lang="fr-FR" dirty="0"/>
              <a:t>Viralité: un joueur peut jouer après avec n’importe qui sans connaissance préalable</a:t>
            </a:r>
          </a:p>
          <a:p>
            <a:pPr marL="0" indent="0">
              <a:buNone/>
            </a:pPr>
            <a:r>
              <a:rPr lang="fr-FR" dirty="0"/>
              <a:t>Transition: étapes pour </a:t>
            </a:r>
            <a:r>
              <a:rPr lang="fr-FR" dirty="0" err="1"/>
              <a:t>modder</a:t>
            </a:r>
            <a:r>
              <a:rPr lang="fr-FR" dirty="0"/>
              <a:t> un jeu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049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Littérature: regarder dans les jeux existant des jeux dont le sujet est proche et/ou dont les mécanismes peuvent s’adapter</a:t>
            </a:r>
          </a:p>
          <a:p>
            <a:r>
              <a:rPr lang="fr-FR" dirty="0"/>
              <a:t>3 semaines -&gt; trouver un jeu à </a:t>
            </a:r>
            <a:r>
              <a:rPr lang="fr-FR" dirty="0" err="1"/>
              <a:t>modder</a:t>
            </a:r>
            <a:r>
              <a:rPr lang="fr-FR" dirty="0"/>
              <a:t>, commencer à y transposer les mécanismes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815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Test et itérer: </a:t>
            </a:r>
          </a:p>
          <a:p>
            <a:pPr marL="171450" indent="-171450">
              <a:buFontTx/>
              <a:buChar char="-"/>
            </a:pPr>
            <a:r>
              <a:rPr lang="fr-FR" dirty="0"/>
              <a:t>alterner phases de tests et phase de création</a:t>
            </a:r>
          </a:p>
          <a:p>
            <a:pPr marL="171450" indent="-171450">
              <a:buFontTx/>
              <a:buChar char="-"/>
            </a:pPr>
            <a:r>
              <a:rPr lang="fr-FR" dirty="0"/>
              <a:t>Se concentrer uniquement sur les mécanismes (pas le design) s’il simule bien la réalité</a:t>
            </a:r>
          </a:p>
          <a:p>
            <a:pPr marL="171450" indent="-171450">
              <a:buFontTx/>
              <a:buChar char="-"/>
            </a:pPr>
            <a:r>
              <a:rPr lang="fr-FR" dirty="0"/>
              <a:t>Faire un jeu: mécaniques simples qui entrainent une machine complexe, éviter trop de complexité (fonctionnalités)</a:t>
            </a:r>
          </a:p>
          <a:p>
            <a:pPr marL="0" indent="0">
              <a:buFontTx/>
              <a:buNone/>
            </a:pPr>
            <a:r>
              <a:rPr lang="fr-FR" dirty="0"/>
              <a:t>6 semaines -&gt; avoir une première maquette jouable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032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Finaliser: écrire les règle du jeu, designer les éléments du jeu, derniers tests…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85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Jeu de société</a:t>
            </a:r>
          </a:p>
          <a:p>
            <a:pPr marL="171450" indent="-171450">
              <a:buFontTx/>
              <a:buChar char="-"/>
            </a:pPr>
            <a:r>
              <a:rPr lang="fr-FR" dirty="0"/>
              <a:t>Tout public (novice en informatique) </a:t>
            </a:r>
          </a:p>
          <a:p>
            <a:pPr marL="171450" indent="-171450">
              <a:buFontTx/>
              <a:buChar char="-"/>
            </a:pPr>
            <a:r>
              <a:rPr lang="fr-FR" dirty="0"/>
              <a:t>Apprendre les concepts de l’informatique</a:t>
            </a:r>
          </a:p>
          <a:p>
            <a:pPr marL="0" indent="0">
              <a:buFontTx/>
              <a:buNone/>
            </a:pPr>
            <a:r>
              <a:rPr lang="fr-FR" dirty="0"/>
              <a:t>Transition : on va parler du jeu de société plus généralement puis spécifier ce qu’on veut faire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310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parle de jeu ne nécessitant pas d’habileté physique</a:t>
            </a:r>
          </a:p>
          <a:p>
            <a:r>
              <a:rPr lang="fr-FR" dirty="0"/>
              <a:t>3 caractéristiques (réflexion ou aspect combinatoire)</a:t>
            </a:r>
          </a:p>
          <a:p>
            <a:r>
              <a:rPr lang="fr-FR" dirty="0"/>
              <a:t>Classés en 5 catégories:</a:t>
            </a:r>
          </a:p>
          <a:p>
            <a:pPr marL="171450" indent="-171450">
              <a:buFontTx/>
              <a:buChar char="-"/>
            </a:pPr>
            <a:r>
              <a:rPr lang="fr-FR" dirty="0"/>
              <a:t>Déterminé à information complète (Dames, échecs)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Déterminé à information incomplète (bataille navale)</a:t>
            </a:r>
          </a:p>
          <a:p>
            <a:pPr marL="171450" indent="-171450">
              <a:buFontTx/>
              <a:buChar char="-"/>
            </a:pPr>
            <a:r>
              <a:rPr lang="fr-FR" dirty="0"/>
              <a:t>Mixtes à information complète (Backgammon)</a:t>
            </a:r>
          </a:p>
          <a:p>
            <a:pPr marL="171450" indent="-171450">
              <a:buFontTx/>
              <a:buChar char="-"/>
            </a:pPr>
            <a:r>
              <a:rPr lang="fr-FR" dirty="0"/>
              <a:t>Mixtes à information incomplète (Poker)</a:t>
            </a:r>
          </a:p>
          <a:p>
            <a:pPr marL="171450" indent="-171450">
              <a:buFontTx/>
              <a:buChar char="-"/>
            </a:pPr>
            <a:r>
              <a:rPr lang="fr-FR" dirty="0"/>
              <a:t>Pur hasard (info complète ou non, jeu de dés, de casino)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779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Transition : catégoriser pour cibler le type de jeu dont on a besoin (on verra plus tard pourquoi)</a:t>
            </a:r>
          </a:p>
          <a:p>
            <a:r>
              <a:rPr lang="fr-FR" dirty="0"/>
              <a:t>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66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Serious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 : jeu qui n’a pas le divertissement ou l’amusement comme but premier</a:t>
            </a:r>
          </a:p>
          <a:p>
            <a:r>
              <a:rPr lang="fr-FR" dirty="0"/>
              <a:t>Oregon trail : éducatif, crée par des profs d’histoire,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, but aller en </a:t>
            </a:r>
            <a:r>
              <a:rPr lang="fr-FR" dirty="0" err="1"/>
              <a:t>oregon</a:t>
            </a:r>
            <a:endParaRPr lang="fr-FR" dirty="0"/>
          </a:p>
          <a:p>
            <a:r>
              <a:rPr lang="fr-FR" dirty="0" err="1"/>
              <a:t>Captain</a:t>
            </a:r>
            <a:r>
              <a:rPr lang="fr-FR" dirty="0"/>
              <a:t> </a:t>
            </a:r>
            <a:r>
              <a:rPr lang="fr-FR" dirty="0" err="1"/>
              <a:t>novolin</a:t>
            </a:r>
            <a:r>
              <a:rPr lang="fr-FR" dirty="0"/>
              <a:t> : santé, héros est un diabétique</a:t>
            </a:r>
          </a:p>
          <a:p>
            <a:r>
              <a:rPr lang="fr-FR" dirty="0"/>
              <a:t>The </a:t>
            </a:r>
            <a:r>
              <a:rPr lang="fr-FR" dirty="0" err="1"/>
              <a:t>bradley</a:t>
            </a:r>
            <a:r>
              <a:rPr lang="fr-FR" dirty="0"/>
              <a:t> trainer: jeu modifié pour l’armée américaine</a:t>
            </a:r>
          </a:p>
          <a:p>
            <a:r>
              <a:rPr lang="fr-FR" dirty="0"/>
              <a:t>Versailles 1685: « divertissement culturel » le joueur se promène dans Versailles</a:t>
            </a:r>
          </a:p>
          <a:p>
            <a:r>
              <a:rPr lang="fr-FR" dirty="0"/>
              <a:t>Pepsi </a:t>
            </a:r>
            <a:r>
              <a:rPr lang="fr-FR" dirty="0" err="1"/>
              <a:t>Invaders</a:t>
            </a:r>
            <a:r>
              <a:rPr lang="fr-FR" dirty="0"/>
              <a:t> : jeu à but publicitaire</a:t>
            </a:r>
          </a:p>
          <a:p>
            <a:r>
              <a:rPr lang="fr-FR" dirty="0"/>
              <a:t>Les 1ers jeux étaient des jeux de guerres (wargames)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(Ici on a des jeux </a:t>
            </a:r>
            <a:r>
              <a:rPr lang="fr-FR" dirty="0" err="1"/>
              <a:t>videos</a:t>
            </a:r>
            <a:r>
              <a:rPr lang="fr-FR" dirty="0"/>
              <a:t>, </a:t>
            </a:r>
            <a:r>
              <a:rPr lang="en-US" b="1" dirty="0"/>
              <a:t>The New Alexandria Simulation: A Serious Game of State and Local Politics </a:t>
            </a:r>
            <a:r>
              <a:rPr lang="fr-FR" b="0" noProof="0" dirty="0"/>
              <a:t>)</a:t>
            </a:r>
            <a:endParaRPr lang="en-US" b="1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851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Transition : on veut faire un </a:t>
            </a:r>
            <a:r>
              <a:rPr lang="fr-FR" dirty="0" err="1"/>
              <a:t>serious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 </a:t>
            </a:r>
            <a:r>
              <a:rPr lang="fr-FR" dirty="0" err="1"/>
              <a:t>educatif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558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Gamification, </a:t>
            </a:r>
            <a:r>
              <a:rPr lang="fr-FR" dirty="0" err="1"/>
              <a:t>defined</a:t>
            </a:r>
            <a:r>
              <a:rPr lang="fr-FR" dirty="0"/>
              <a:t> as “the use of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 </a:t>
            </a:r>
            <a:r>
              <a:rPr lang="fr-FR" dirty="0" err="1"/>
              <a:t>elements</a:t>
            </a:r>
            <a:r>
              <a:rPr lang="fr-FR" dirty="0"/>
              <a:t> in non-gaming </a:t>
            </a:r>
            <a:r>
              <a:rPr lang="fr-FR" dirty="0" err="1"/>
              <a:t>systems</a:t>
            </a:r>
            <a:r>
              <a:rPr lang="fr-FR" dirty="0"/>
              <a:t> to </a:t>
            </a:r>
            <a:r>
              <a:rPr lang="fr-FR" dirty="0" err="1"/>
              <a:t>improve</a:t>
            </a:r>
            <a:r>
              <a:rPr lang="fr-FR" dirty="0"/>
              <a:t> user </a:t>
            </a:r>
            <a:r>
              <a:rPr lang="fr-FR" dirty="0" err="1"/>
              <a:t>experience</a:t>
            </a:r>
            <a:r>
              <a:rPr lang="fr-FR" dirty="0"/>
              <a:t> and user engagement” (</a:t>
            </a:r>
            <a:r>
              <a:rPr lang="fr-FR" dirty="0" err="1"/>
              <a:t>Deterding</a:t>
            </a:r>
            <a:r>
              <a:rPr lang="fr-FR" dirty="0"/>
              <a:t>, </a:t>
            </a:r>
            <a:r>
              <a:rPr lang="fr-FR" dirty="0" err="1"/>
              <a:t>Sicart</a:t>
            </a:r>
            <a:r>
              <a:rPr lang="fr-FR" dirty="0"/>
              <a:t>, </a:t>
            </a:r>
            <a:r>
              <a:rPr lang="fr-FR" dirty="0" err="1"/>
              <a:t>Nacke</a:t>
            </a:r>
            <a:r>
              <a:rPr lang="fr-FR" dirty="0"/>
              <a:t>, </a:t>
            </a:r>
            <a:r>
              <a:rPr lang="fr-FR" dirty="0" err="1"/>
              <a:t>O’Hara</a:t>
            </a:r>
            <a:r>
              <a:rPr lang="fr-FR" dirty="0"/>
              <a:t>, &amp; Dixon, 2011, p. 1)</a:t>
            </a:r>
          </a:p>
          <a:p>
            <a:r>
              <a:rPr lang="fr-FR" dirty="0"/>
              <a:t>Utiliser les éléments du jeu sur un système qui n’est pas un jeu pour augmenter l’engagement de l’utilisateur</a:t>
            </a:r>
          </a:p>
          <a:p>
            <a:r>
              <a:rPr lang="fr-FR" dirty="0"/>
              <a:t>Faire de l'informatique un jeu / faire un jeu qui fait apprendre l'informatique</a:t>
            </a:r>
          </a:p>
          <a:p>
            <a:r>
              <a:rPr lang="fr-FR" dirty="0" err="1"/>
              <a:t>Serious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: créer un jeu pour faire assimiler des choses (approches différentes: comment appliquer les élément du jeu pour rendre mon public réceptif), </a:t>
            </a:r>
          </a:p>
          <a:p>
            <a:r>
              <a:rPr lang="fr-FR" dirty="0"/>
              <a:t>gamification: appliquer les mécanismes d'un jeu sur une activité qui n'est pas un jeu (bons points, récompenses, rétroaction…)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875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Solution pour créer un jeu de société « sérieux », alternative intéressante, car les règles sont explicites (pas cachés dans le code)</a:t>
            </a:r>
          </a:p>
          <a:p>
            <a:pPr marL="0" indent="0">
              <a:buNone/>
            </a:pPr>
            <a:r>
              <a:rPr lang="fr-FR" dirty="0"/>
              <a:t>Variété des sujets</a:t>
            </a:r>
          </a:p>
          <a:p>
            <a:pPr marL="0" indent="0">
              <a:buNone/>
            </a:pPr>
            <a:r>
              <a:rPr lang="fr-FR" dirty="0"/>
              <a:t>Pas de technologie</a:t>
            </a:r>
          </a:p>
          <a:p>
            <a:pPr marL="0" indent="0">
              <a:buNone/>
            </a:pPr>
            <a:r>
              <a:rPr lang="fr-FR" dirty="0"/>
              <a:t>Petits groupes</a:t>
            </a:r>
          </a:p>
          <a:p>
            <a:pPr marL="0" indent="0">
              <a:buNone/>
            </a:pPr>
            <a:r>
              <a:rPr lang="fr-FR" dirty="0"/>
              <a:t>Pas de problème de </a:t>
            </a:r>
            <a:r>
              <a:rPr lang="fr-FR" dirty="0" err="1"/>
              <a:t>game</a:t>
            </a:r>
            <a:r>
              <a:rPr lang="fr-FR" dirty="0"/>
              <a:t> design</a:t>
            </a:r>
          </a:p>
          <a:p>
            <a:pPr marL="0" indent="0">
              <a:buNone/>
            </a:pPr>
            <a:r>
              <a:rPr lang="fr-FR" dirty="0"/>
              <a:t>Limiter la portée</a:t>
            </a:r>
          </a:p>
          <a:p>
            <a:pPr marL="0" indent="0">
              <a:buNone/>
            </a:pPr>
            <a:r>
              <a:rPr lang="fr-FR" dirty="0"/>
              <a:t>Viralité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953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Solution pour créer un jeu de société « sérieux », alternative intéressante, car les règles sont explicites (pas cachés dans le code)</a:t>
            </a:r>
          </a:p>
          <a:p>
            <a:pPr marL="0" indent="0">
              <a:buNone/>
            </a:pPr>
            <a:r>
              <a:rPr lang="fr-FR" dirty="0"/>
              <a:t>Variété des sujets</a:t>
            </a:r>
          </a:p>
          <a:p>
            <a:pPr marL="0" indent="0">
              <a:buNone/>
            </a:pPr>
            <a:r>
              <a:rPr lang="fr-FR" dirty="0"/>
              <a:t>Pas de technologie : dans notre cas possibilité de jouer off-line</a:t>
            </a:r>
          </a:p>
          <a:p>
            <a:pPr marL="0" indent="0">
              <a:buNone/>
            </a:pPr>
            <a:r>
              <a:rPr lang="fr-FR" dirty="0"/>
              <a:t>Petits groupes</a:t>
            </a:r>
          </a:p>
          <a:p>
            <a:pPr marL="0" indent="0">
              <a:buNone/>
            </a:pPr>
            <a:r>
              <a:rPr lang="fr-FR" dirty="0"/>
              <a:t>Pas de problème de </a:t>
            </a:r>
            <a:r>
              <a:rPr lang="fr-FR" dirty="0" err="1"/>
              <a:t>game</a:t>
            </a:r>
            <a:r>
              <a:rPr lang="fr-FR" dirty="0"/>
              <a:t> design</a:t>
            </a:r>
          </a:p>
          <a:p>
            <a:pPr marL="0" indent="0">
              <a:buNone/>
            </a:pPr>
            <a:r>
              <a:rPr lang="fr-FR" dirty="0"/>
              <a:t>Limiter la portée</a:t>
            </a:r>
          </a:p>
          <a:p>
            <a:pPr marL="0" indent="0">
              <a:buNone/>
            </a:pPr>
            <a:r>
              <a:rPr lang="fr-FR" dirty="0"/>
              <a:t>Viralité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E9D0-EC9F-4F71-8912-33C0193BAFB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4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52559B-27AA-4468-B0A8-C38226B46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F48DEA-A43A-4628-A92D-C953B618A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ED9A74-406A-4159-AAB4-99A793AC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F0B036-43F3-4728-909F-EA54D24A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C87A04-5AE0-4872-B207-91B9FCB3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043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F4A2D2-57E6-4760-A265-38366D6E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CC8C88-B4DB-4BFE-A86C-5DE129B1B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6131CF-DD01-44D0-B6D9-BA457E34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88CC9C-D5EE-4D36-AF89-5A1F3AE61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BB5E1E-2EE5-4BA0-8AA9-4FF18780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3484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1628E64-1D57-4250-8712-69174CF8D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0DD4924-1655-42D1-B82B-3475D909B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8C6CAC-F46D-4D11-8B5B-312ACA16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CEE948-C260-48B6-AE88-00A561CD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40F0DF-9CF5-49B7-8402-4B9A0B9E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2071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136"/>
            <a:ext cx="12192000" cy="81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2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BDEE04-E885-4A8B-A596-93FAC73F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4D08F-4D81-47FE-9940-EE65D7233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55E3CD-E3F5-4540-86B5-ED898B4F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325198-011B-45A8-91B1-5178677C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40081B-4B05-48B7-9CB4-5A38CD04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588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FB774E-DB44-4EEF-958C-5BE04DB1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8FC915-22E6-4B05-B5FA-D40C4D4CE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F5DDF2-613D-4CBB-A9DD-FAF34384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143C35-11A9-44B1-AD04-2FF3576A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15D9F1-A36E-4818-AA08-41AE98DB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3154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E91CE0-D197-4614-97D3-75C86889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C4ED8A-1394-4AE7-AD0D-B3567F5F5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6737EB-BF58-4707-8497-2873F7A63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13832F-CB0B-4BD8-B7F5-5EF593C6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F6CA09-E879-4000-AFF4-ED3C827B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DC6EEB-0A62-4015-9421-748D52E7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389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C33B6C-963B-4D32-8C84-B44197BA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D658BA-9772-4F8D-86E7-FC10D604C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38D952-4BF6-4DC9-82E6-3E6294135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80FA1A0-D743-4281-A36C-B2D74BA96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31B92E-29A8-40F9-8BEB-95BC8E2B6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08F117C-5765-4BAA-978A-D78E26D71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1BF6B2-857F-4A15-997A-510DF2B8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E7180F-C639-48DD-B86F-9F6DEE2C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853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3D198-F461-4EF5-B887-505EF9D8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BE1B35E-CEDA-49EA-B9A0-955B133C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D27B71-36D1-4A06-B222-2DF85A57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11208A-7B67-4A45-BE76-8E3E2950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780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0AF963E-FDA5-46FD-8860-98F491641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500828E-6696-4C22-87FA-02C71D45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CF66C4-049C-4BD6-8F83-D2F4D4DA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7281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97D5C-64C4-480E-B5AE-74F94FD0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DB48B0-1DA2-4D97-A0F3-29B826D46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77AA71-2D57-462E-8244-01224DB3F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FE3932-B8E3-4895-B4CE-EE8C69E0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4B7231-5D74-49FE-9F10-AE2F4CDC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A34ED7-AE4D-43A2-9DEE-A2E3CF65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7276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F6AF6C-F2BD-4FD9-93A1-5A03B71A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DE6D516-D60C-4B41-A6E0-FFD9CAC1F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743D383-F2F4-43B3-B4B0-98E2E9A24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E4BC64-C6A9-48D7-B3DE-E2359320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DC7520-E00C-4801-B9D7-9AF4CD4E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FC456A-2E39-4023-9055-E6831352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717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5CF268-56DF-47F0-B6B9-21002F9D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AA5D56-96E2-40DE-B0E9-29AC80A4F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2D873F-EEFB-4BED-B408-F7437F1A9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C908C7-D470-48A6-BEE7-B779315A8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3131EE-858D-4A76-A859-4B8D6A28C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AB813-CED5-4F22-A664-DE41D74506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4509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13" Type="http://schemas.openxmlformats.org/officeDocument/2006/relationships/image" Target="../media/image42.png"/><Relationship Id="rId18" Type="http://schemas.openxmlformats.org/officeDocument/2006/relationships/image" Target="../media/image47.svg"/><Relationship Id="rId26" Type="http://schemas.openxmlformats.org/officeDocument/2006/relationships/image" Target="../media/image69.svg"/><Relationship Id="rId3" Type="http://schemas.openxmlformats.org/officeDocument/2006/relationships/image" Target="../media/image54.png"/><Relationship Id="rId21" Type="http://schemas.openxmlformats.org/officeDocument/2006/relationships/image" Target="../media/image48.png"/><Relationship Id="rId7" Type="http://schemas.openxmlformats.org/officeDocument/2006/relationships/image" Target="../media/image58.png"/><Relationship Id="rId12" Type="http://schemas.openxmlformats.org/officeDocument/2006/relationships/image" Target="../media/image63.svg"/><Relationship Id="rId17" Type="http://schemas.openxmlformats.org/officeDocument/2006/relationships/image" Target="../media/image46.png"/><Relationship Id="rId25" Type="http://schemas.openxmlformats.org/officeDocument/2006/relationships/image" Target="../media/image68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5.sv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svg"/><Relationship Id="rId11" Type="http://schemas.openxmlformats.org/officeDocument/2006/relationships/image" Target="../media/image62.png"/><Relationship Id="rId24" Type="http://schemas.openxmlformats.org/officeDocument/2006/relationships/image" Target="../media/image51.svg"/><Relationship Id="rId5" Type="http://schemas.openxmlformats.org/officeDocument/2006/relationships/image" Target="../media/image56.png"/><Relationship Id="rId15" Type="http://schemas.openxmlformats.org/officeDocument/2006/relationships/image" Target="../media/image44.png"/><Relationship Id="rId23" Type="http://schemas.openxmlformats.org/officeDocument/2006/relationships/image" Target="../media/image50.png"/><Relationship Id="rId10" Type="http://schemas.openxmlformats.org/officeDocument/2006/relationships/image" Target="../media/image61.svg"/><Relationship Id="rId19" Type="http://schemas.openxmlformats.org/officeDocument/2006/relationships/image" Target="../media/image6.png"/><Relationship Id="rId4" Type="http://schemas.openxmlformats.org/officeDocument/2006/relationships/image" Target="../media/image55.svg"/><Relationship Id="rId9" Type="http://schemas.openxmlformats.org/officeDocument/2006/relationships/image" Target="../media/image60.png"/><Relationship Id="rId14" Type="http://schemas.openxmlformats.org/officeDocument/2006/relationships/image" Target="../media/image43.svg"/><Relationship Id="rId22" Type="http://schemas.openxmlformats.org/officeDocument/2006/relationships/image" Target="../media/image4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13" Type="http://schemas.openxmlformats.org/officeDocument/2006/relationships/image" Target="../media/image42.png"/><Relationship Id="rId18" Type="http://schemas.openxmlformats.org/officeDocument/2006/relationships/image" Target="../media/image49.svg"/><Relationship Id="rId26" Type="http://schemas.openxmlformats.org/officeDocument/2006/relationships/image" Target="../media/image9.png"/><Relationship Id="rId3" Type="http://schemas.openxmlformats.org/officeDocument/2006/relationships/image" Target="../media/image54.png"/><Relationship Id="rId21" Type="http://schemas.openxmlformats.org/officeDocument/2006/relationships/image" Target="../media/image52.png"/><Relationship Id="rId7" Type="http://schemas.openxmlformats.org/officeDocument/2006/relationships/image" Target="../media/image58.png"/><Relationship Id="rId12" Type="http://schemas.openxmlformats.org/officeDocument/2006/relationships/image" Target="../media/image63.svg"/><Relationship Id="rId17" Type="http://schemas.openxmlformats.org/officeDocument/2006/relationships/image" Target="../media/image48.png"/><Relationship Id="rId25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5.svg"/><Relationship Id="rId20" Type="http://schemas.openxmlformats.org/officeDocument/2006/relationships/image" Target="../media/image5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svg"/><Relationship Id="rId11" Type="http://schemas.openxmlformats.org/officeDocument/2006/relationships/image" Target="../media/image62.png"/><Relationship Id="rId24" Type="http://schemas.openxmlformats.org/officeDocument/2006/relationships/image" Target="../media/image70.svg"/><Relationship Id="rId5" Type="http://schemas.openxmlformats.org/officeDocument/2006/relationships/image" Target="../media/image56.png"/><Relationship Id="rId15" Type="http://schemas.openxmlformats.org/officeDocument/2006/relationships/image" Target="../media/image44.png"/><Relationship Id="rId23" Type="http://schemas.openxmlformats.org/officeDocument/2006/relationships/image" Target="../media/image18.png"/><Relationship Id="rId10" Type="http://schemas.openxmlformats.org/officeDocument/2006/relationships/image" Target="../media/image61.svg"/><Relationship Id="rId19" Type="http://schemas.openxmlformats.org/officeDocument/2006/relationships/image" Target="../media/image50.png"/><Relationship Id="rId4" Type="http://schemas.openxmlformats.org/officeDocument/2006/relationships/image" Target="../media/image55.svg"/><Relationship Id="rId9" Type="http://schemas.openxmlformats.org/officeDocument/2006/relationships/image" Target="../media/image60.png"/><Relationship Id="rId14" Type="http://schemas.openxmlformats.org/officeDocument/2006/relationships/image" Target="../media/image43.svg"/><Relationship Id="rId22" Type="http://schemas.openxmlformats.org/officeDocument/2006/relationships/image" Target="../media/image5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13" Type="http://schemas.openxmlformats.org/officeDocument/2006/relationships/image" Target="../media/image42.png"/><Relationship Id="rId18" Type="http://schemas.openxmlformats.org/officeDocument/2006/relationships/image" Target="../media/image47.svg"/><Relationship Id="rId26" Type="http://schemas.openxmlformats.org/officeDocument/2006/relationships/image" Target="../media/image53.svg"/><Relationship Id="rId3" Type="http://schemas.openxmlformats.org/officeDocument/2006/relationships/image" Target="../media/image54.png"/><Relationship Id="rId21" Type="http://schemas.openxmlformats.org/officeDocument/2006/relationships/image" Target="../media/image71.png"/><Relationship Id="rId7" Type="http://schemas.openxmlformats.org/officeDocument/2006/relationships/image" Target="../media/image58.png"/><Relationship Id="rId12" Type="http://schemas.openxmlformats.org/officeDocument/2006/relationships/image" Target="../media/image63.svg"/><Relationship Id="rId17" Type="http://schemas.openxmlformats.org/officeDocument/2006/relationships/image" Target="../media/image46.png"/><Relationship Id="rId25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5.sv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svg"/><Relationship Id="rId11" Type="http://schemas.openxmlformats.org/officeDocument/2006/relationships/image" Target="../media/image62.png"/><Relationship Id="rId24" Type="http://schemas.openxmlformats.org/officeDocument/2006/relationships/image" Target="../media/image51.svg"/><Relationship Id="rId5" Type="http://schemas.openxmlformats.org/officeDocument/2006/relationships/image" Target="../media/image56.png"/><Relationship Id="rId15" Type="http://schemas.openxmlformats.org/officeDocument/2006/relationships/image" Target="../media/image44.png"/><Relationship Id="rId23" Type="http://schemas.openxmlformats.org/officeDocument/2006/relationships/image" Target="../media/image50.png"/><Relationship Id="rId10" Type="http://schemas.openxmlformats.org/officeDocument/2006/relationships/image" Target="../media/image61.svg"/><Relationship Id="rId19" Type="http://schemas.openxmlformats.org/officeDocument/2006/relationships/image" Target="../media/image6.png"/><Relationship Id="rId4" Type="http://schemas.openxmlformats.org/officeDocument/2006/relationships/image" Target="../media/image55.svg"/><Relationship Id="rId9" Type="http://schemas.openxmlformats.org/officeDocument/2006/relationships/image" Target="../media/image60.png"/><Relationship Id="rId14" Type="http://schemas.openxmlformats.org/officeDocument/2006/relationships/image" Target="../media/image43.svg"/><Relationship Id="rId22" Type="http://schemas.openxmlformats.org/officeDocument/2006/relationships/image" Target="../media/image7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13" Type="http://schemas.openxmlformats.org/officeDocument/2006/relationships/image" Target="../media/image42.png"/><Relationship Id="rId18" Type="http://schemas.openxmlformats.org/officeDocument/2006/relationships/image" Target="../media/image47.svg"/><Relationship Id="rId26" Type="http://schemas.openxmlformats.org/officeDocument/2006/relationships/image" Target="../media/image53.svg"/><Relationship Id="rId3" Type="http://schemas.openxmlformats.org/officeDocument/2006/relationships/image" Target="../media/image54.png"/><Relationship Id="rId21" Type="http://schemas.openxmlformats.org/officeDocument/2006/relationships/image" Target="../media/image48.png"/><Relationship Id="rId7" Type="http://schemas.openxmlformats.org/officeDocument/2006/relationships/image" Target="../media/image58.png"/><Relationship Id="rId12" Type="http://schemas.openxmlformats.org/officeDocument/2006/relationships/image" Target="../media/image63.svg"/><Relationship Id="rId17" Type="http://schemas.openxmlformats.org/officeDocument/2006/relationships/image" Target="../media/image46.png"/><Relationship Id="rId25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5.sv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svg"/><Relationship Id="rId11" Type="http://schemas.openxmlformats.org/officeDocument/2006/relationships/image" Target="../media/image62.png"/><Relationship Id="rId24" Type="http://schemas.openxmlformats.org/officeDocument/2006/relationships/image" Target="../media/image74.svg"/><Relationship Id="rId5" Type="http://schemas.openxmlformats.org/officeDocument/2006/relationships/image" Target="../media/image56.png"/><Relationship Id="rId15" Type="http://schemas.openxmlformats.org/officeDocument/2006/relationships/image" Target="../media/image44.png"/><Relationship Id="rId23" Type="http://schemas.openxmlformats.org/officeDocument/2006/relationships/image" Target="../media/image73.png"/><Relationship Id="rId10" Type="http://schemas.openxmlformats.org/officeDocument/2006/relationships/image" Target="../media/image61.svg"/><Relationship Id="rId19" Type="http://schemas.openxmlformats.org/officeDocument/2006/relationships/image" Target="../media/image6.png"/><Relationship Id="rId4" Type="http://schemas.openxmlformats.org/officeDocument/2006/relationships/image" Target="../media/image55.svg"/><Relationship Id="rId9" Type="http://schemas.openxmlformats.org/officeDocument/2006/relationships/image" Target="../media/image60.png"/><Relationship Id="rId14" Type="http://schemas.openxmlformats.org/officeDocument/2006/relationships/image" Target="../media/image43.svg"/><Relationship Id="rId22" Type="http://schemas.openxmlformats.org/officeDocument/2006/relationships/image" Target="../media/image4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83.png"/><Relationship Id="rId18" Type="http://schemas.openxmlformats.org/officeDocument/2006/relationships/image" Target="../media/image86.svg"/><Relationship Id="rId3" Type="http://schemas.openxmlformats.org/officeDocument/2006/relationships/image" Target="../media/image75.png"/><Relationship Id="rId21" Type="http://schemas.openxmlformats.org/officeDocument/2006/relationships/diagramData" Target="../diagrams/data3.xml"/><Relationship Id="rId7" Type="http://schemas.openxmlformats.org/officeDocument/2006/relationships/image" Target="../media/image6.png"/><Relationship Id="rId12" Type="http://schemas.openxmlformats.org/officeDocument/2006/relationships/image" Target="../media/image82.svg"/><Relationship Id="rId17" Type="http://schemas.openxmlformats.org/officeDocument/2006/relationships/image" Target="../media/image85.png"/><Relationship Id="rId25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3.svg"/><Relationship Id="rId20" Type="http://schemas.openxmlformats.org/officeDocument/2006/relationships/image" Target="../media/image8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svg"/><Relationship Id="rId11" Type="http://schemas.openxmlformats.org/officeDocument/2006/relationships/image" Target="../media/image81.png"/><Relationship Id="rId24" Type="http://schemas.openxmlformats.org/officeDocument/2006/relationships/diagramColors" Target="../diagrams/colors3.xml"/><Relationship Id="rId5" Type="http://schemas.openxmlformats.org/officeDocument/2006/relationships/image" Target="../media/image77.png"/><Relationship Id="rId15" Type="http://schemas.openxmlformats.org/officeDocument/2006/relationships/image" Target="../media/image52.png"/><Relationship Id="rId23" Type="http://schemas.openxmlformats.org/officeDocument/2006/relationships/diagramQuickStyle" Target="../diagrams/quickStyle3.xml"/><Relationship Id="rId10" Type="http://schemas.openxmlformats.org/officeDocument/2006/relationships/image" Target="../media/image80.svg"/><Relationship Id="rId19" Type="http://schemas.openxmlformats.org/officeDocument/2006/relationships/image" Target="../media/image87.png"/><Relationship Id="rId4" Type="http://schemas.openxmlformats.org/officeDocument/2006/relationships/image" Target="../media/image76.svg"/><Relationship Id="rId9" Type="http://schemas.openxmlformats.org/officeDocument/2006/relationships/image" Target="../media/image79.png"/><Relationship Id="rId14" Type="http://schemas.openxmlformats.org/officeDocument/2006/relationships/image" Target="../media/image84.svg"/><Relationship Id="rId22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91.png"/><Relationship Id="rId18" Type="http://schemas.openxmlformats.org/officeDocument/2006/relationships/image" Target="../media/image93.svg"/><Relationship Id="rId3" Type="http://schemas.openxmlformats.org/officeDocument/2006/relationships/image" Target="../media/image75.png"/><Relationship Id="rId21" Type="http://schemas.openxmlformats.org/officeDocument/2006/relationships/diagramData" Target="../diagrams/data4.xml"/><Relationship Id="rId7" Type="http://schemas.openxmlformats.org/officeDocument/2006/relationships/image" Target="../media/image6.png"/><Relationship Id="rId12" Type="http://schemas.openxmlformats.org/officeDocument/2006/relationships/image" Target="../media/image90.svg"/><Relationship Id="rId17" Type="http://schemas.openxmlformats.org/officeDocument/2006/relationships/image" Target="../media/image24.png"/><Relationship Id="rId25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69.svg"/><Relationship Id="rId20" Type="http://schemas.openxmlformats.org/officeDocument/2006/relationships/image" Target="../media/image9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svg"/><Relationship Id="rId11" Type="http://schemas.openxmlformats.org/officeDocument/2006/relationships/image" Target="../media/image89.png"/><Relationship Id="rId24" Type="http://schemas.openxmlformats.org/officeDocument/2006/relationships/diagramColors" Target="../diagrams/colors4.xml"/><Relationship Id="rId5" Type="http://schemas.openxmlformats.org/officeDocument/2006/relationships/image" Target="../media/image77.png"/><Relationship Id="rId15" Type="http://schemas.openxmlformats.org/officeDocument/2006/relationships/image" Target="../media/image68.png"/><Relationship Id="rId23" Type="http://schemas.openxmlformats.org/officeDocument/2006/relationships/diagramQuickStyle" Target="../diagrams/quickStyle4.xml"/><Relationship Id="rId10" Type="http://schemas.openxmlformats.org/officeDocument/2006/relationships/image" Target="../media/image80.svg"/><Relationship Id="rId19" Type="http://schemas.openxmlformats.org/officeDocument/2006/relationships/image" Target="../media/image20.png"/><Relationship Id="rId4" Type="http://schemas.openxmlformats.org/officeDocument/2006/relationships/image" Target="../media/image76.svg"/><Relationship Id="rId9" Type="http://schemas.openxmlformats.org/officeDocument/2006/relationships/image" Target="../media/image79.png"/><Relationship Id="rId14" Type="http://schemas.openxmlformats.org/officeDocument/2006/relationships/image" Target="../media/image92.svg"/><Relationship Id="rId22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svg"/><Relationship Id="rId13" Type="http://schemas.openxmlformats.org/officeDocument/2006/relationships/image" Target="../media/image83.png"/><Relationship Id="rId18" Type="http://schemas.openxmlformats.org/officeDocument/2006/relationships/image" Target="../media/image86.svg"/><Relationship Id="rId3" Type="http://schemas.openxmlformats.org/officeDocument/2006/relationships/image" Target="../media/image6.png"/><Relationship Id="rId21" Type="http://schemas.openxmlformats.org/officeDocument/2006/relationships/diagramData" Target="../diagrams/data5.xml"/><Relationship Id="rId7" Type="http://schemas.openxmlformats.org/officeDocument/2006/relationships/image" Target="../media/image97.png"/><Relationship Id="rId12" Type="http://schemas.openxmlformats.org/officeDocument/2006/relationships/image" Target="../media/image90.svg"/><Relationship Id="rId17" Type="http://schemas.openxmlformats.org/officeDocument/2006/relationships/image" Target="../media/image85.png"/><Relationship Id="rId25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3.svg"/><Relationship Id="rId20" Type="http://schemas.openxmlformats.org/officeDocument/2006/relationships/image" Target="../media/image8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svg"/><Relationship Id="rId11" Type="http://schemas.openxmlformats.org/officeDocument/2006/relationships/image" Target="../media/image89.png"/><Relationship Id="rId24" Type="http://schemas.openxmlformats.org/officeDocument/2006/relationships/diagramColors" Target="../diagrams/colors5.xml"/><Relationship Id="rId5" Type="http://schemas.openxmlformats.org/officeDocument/2006/relationships/image" Target="../media/image95.png"/><Relationship Id="rId15" Type="http://schemas.openxmlformats.org/officeDocument/2006/relationships/image" Target="../media/image52.png"/><Relationship Id="rId23" Type="http://schemas.openxmlformats.org/officeDocument/2006/relationships/diagramQuickStyle" Target="../diagrams/quickStyle5.xml"/><Relationship Id="rId10" Type="http://schemas.openxmlformats.org/officeDocument/2006/relationships/image" Target="../media/image78.svg"/><Relationship Id="rId19" Type="http://schemas.openxmlformats.org/officeDocument/2006/relationships/image" Target="../media/image87.png"/><Relationship Id="rId4" Type="http://schemas.openxmlformats.org/officeDocument/2006/relationships/image" Target="../media/image9.png"/><Relationship Id="rId9" Type="http://schemas.openxmlformats.org/officeDocument/2006/relationships/image" Target="../media/image77.png"/><Relationship Id="rId14" Type="http://schemas.openxmlformats.org/officeDocument/2006/relationships/image" Target="../media/image84.svg"/><Relationship Id="rId22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Relationship Id="rId1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7.png"/><Relationship Id="rId1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18" Type="http://schemas.openxmlformats.org/officeDocument/2006/relationships/image" Target="../media/image31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24.png"/><Relationship Id="rId5" Type="http://schemas.openxmlformats.org/officeDocument/2006/relationships/image" Target="../media/image6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9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18" Type="http://schemas.openxmlformats.org/officeDocument/2006/relationships/image" Target="../media/image47.svg"/><Relationship Id="rId26" Type="http://schemas.openxmlformats.org/officeDocument/2006/relationships/image" Target="../media/image53.svg"/><Relationship Id="rId3" Type="http://schemas.openxmlformats.org/officeDocument/2006/relationships/image" Target="../media/image32.png"/><Relationship Id="rId21" Type="http://schemas.openxmlformats.org/officeDocument/2006/relationships/image" Target="../media/image48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17" Type="http://schemas.openxmlformats.org/officeDocument/2006/relationships/image" Target="../media/image46.png"/><Relationship Id="rId25" Type="http://schemas.openxmlformats.org/officeDocument/2006/relationships/image" Target="../media/image5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5.sv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24" Type="http://schemas.openxmlformats.org/officeDocument/2006/relationships/image" Target="../media/image51.sv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23" Type="http://schemas.openxmlformats.org/officeDocument/2006/relationships/image" Target="../media/image50.png"/><Relationship Id="rId10" Type="http://schemas.openxmlformats.org/officeDocument/2006/relationships/image" Target="../media/image39.svg"/><Relationship Id="rId19" Type="http://schemas.openxmlformats.org/officeDocument/2006/relationships/image" Target="../media/image6.png"/><Relationship Id="rId4" Type="http://schemas.openxmlformats.org/officeDocument/2006/relationships/image" Target="../media/image33.svg"/><Relationship Id="rId9" Type="http://schemas.openxmlformats.org/officeDocument/2006/relationships/image" Target="../media/image38.png"/><Relationship Id="rId14" Type="http://schemas.openxmlformats.org/officeDocument/2006/relationships/image" Target="../media/image43.svg"/><Relationship Id="rId22" Type="http://schemas.openxmlformats.org/officeDocument/2006/relationships/image" Target="../media/image4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13" Type="http://schemas.openxmlformats.org/officeDocument/2006/relationships/image" Target="../media/image64.png"/><Relationship Id="rId18" Type="http://schemas.openxmlformats.org/officeDocument/2006/relationships/image" Target="../media/image47.svg"/><Relationship Id="rId26" Type="http://schemas.openxmlformats.org/officeDocument/2006/relationships/image" Target="../media/image53.svg"/><Relationship Id="rId3" Type="http://schemas.openxmlformats.org/officeDocument/2006/relationships/image" Target="../media/image54.png"/><Relationship Id="rId21" Type="http://schemas.openxmlformats.org/officeDocument/2006/relationships/image" Target="../media/image48.png"/><Relationship Id="rId7" Type="http://schemas.openxmlformats.org/officeDocument/2006/relationships/image" Target="../media/image58.png"/><Relationship Id="rId12" Type="http://schemas.openxmlformats.org/officeDocument/2006/relationships/image" Target="../media/image63.svg"/><Relationship Id="rId17" Type="http://schemas.openxmlformats.org/officeDocument/2006/relationships/image" Target="../media/image46.png"/><Relationship Id="rId25" Type="http://schemas.openxmlformats.org/officeDocument/2006/relationships/image" Target="../media/image52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7.sv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svg"/><Relationship Id="rId11" Type="http://schemas.openxmlformats.org/officeDocument/2006/relationships/image" Target="../media/image62.png"/><Relationship Id="rId24" Type="http://schemas.openxmlformats.org/officeDocument/2006/relationships/image" Target="../media/image51.sv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50.png"/><Relationship Id="rId10" Type="http://schemas.openxmlformats.org/officeDocument/2006/relationships/image" Target="../media/image61.svg"/><Relationship Id="rId19" Type="http://schemas.openxmlformats.org/officeDocument/2006/relationships/image" Target="../media/image6.png"/><Relationship Id="rId4" Type="http://schemas.openxmlformats.org/officeDocument/2006/relationships/image" Target="../media/image55.svg"/><Relationship Id="rId9" Type="http://schemas.openxmlformats.org/officeDocument/2006/relationships/image" Target="../media/image60.png"/><Relationship Id="rId14" Type="http://schemas.openxmlformats.org/officeDocument/2006/relationships/image" Target="../media/image65.svg"/><Relationship Id="rId22" Type="http://schemas.openxmlformats.org/officeDocument/2006/relationships/image" Target="../media/image4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4"/>
          <p:cNvSpPr txBox="1"/>
          <p:nvPr/>
        </p:nvSpPr>
        <p:spPr>
          <a:xfrm>
            <a:off x="572427" y="6132688"/>
            <a:ext cx="80128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FACULTÉ DES SCIENCES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SCIENCES INFORMATIQUES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0D4BC8E2-89F5-449A-95F4-245F96CD84B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>
                <a:solidFill>
                  <a:srgbClr val="007E63"/>
                </a:solidFill>
              </a:rPr>
              <a:t>Elaboration d’un jeu de société pour découvrir l’informatique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84E8163B-8B8E-45F7-95E8-288FE377C513}"/>
              </a:ext>
            </a:extLst>
          </p:cNvPr>
          <p:cNvSpPr txBox="1">
            <a:spLocks/>
          </p:cNvSpPr>
          <p:nvPr/>
        </p:nvSpPr>
        <p:spPr>
          <a:xfrm>
            <a:off x="1524000" y="4079875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dirty="0"/>
              <a:t>Projet de </a:t>
            </a:r>
            <a:r>
              <a:rPr lang="fr-FR" sz="2000" dirty="0" err="1"/>
              <a:t>Bachelor</a:t>
            </a:r>
            <a:r>
              <a:rPr lang="fr-FR" sz="2000" dirty="0"/>
              <a:t> </a:t>
            </a:r>
          </a:p>
          <a:p>
            <a:pPr marL="0" indent="0" algn="ctr">
              <a:buNone/>
            </a:pPr>
            <a:r>
              <a:rPr lang="fr-FR" sz="2000" dirty="0"/>
              <a:t>Marvin FOURASTIE</a:t>
            </a:r>
          </a:p>
          <a:p>
            <a:pPr marL="0" indent="0" algn="ctr">
              <a:buNone/>
            </a:pPr>
            <a:r>
              <a:rPr lang="fr-FR" sz="2000" dirty="0"/>
              <a:t>Printemps 2019</a:t>
            </a:r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55CE0-686D-4B31-B861-6BD46A20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7E63"/>
                </a:solidFill>
              </a:rPr>
              <a:t>Petits groupes en interaction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8A6B4BB-B035-47D7-A9C2-17F7998F8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A618E9-5936-48CC-955E-553887D0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10</a:t>
            </a:fld>
            <a:endParaRPr lang="fr-CH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293B2A87-64E8-425E-BB57-4E69B4E54305}"/>
              </a:ext>
            </a:extLst>
          </p:cNvPr>
          <p:cNvGrpSpPr/>
          <p:nvPr/>
        </p:nvGrpSpPr>
        <p:grpSpPr>
          <a:xfrm>
            <a:off x="839700" y="2483955"/>
            <a:ext cx="1521623" cy="1890089"/>
            <a:chOff x="2588376" y="4009239"/>
            <a:chExt cx="1521624" cy="1932017"/>
          </a:xfrm>
          <a:solidFill>
            <a:schemeClr val="bg1">
              <a:lumMod val="85000"/>
            </a:schemeClr>
          </a:solidFill>
        </p:grpSpPr>
        <p:pic>
          <p:nvPicPr>
            <p:cNvPr id="12" name="Graphique 11" descr="Dossier ouvert">
              <a:extLst>
                <a:ext uri="{FF2B5EF4-FFF2-40B4-BE49-F238E27FC236}">
                  <a16:creationId xmlns:a16="http://schemas.microsoft.com/office/drawing/2014/main" id="{5D7D8A7C-037C-49FA-8D2E-CFC9693F8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88376" y="4419632"/>
              <a:ext cx="1521624" cy="1521624"/>
            </a:xfrm>
            <a:prstGeom prst="rect">
              <a:avLst/>
            </a:prstGeom>
          </p:spPr>
        </p:pic>
        <p:pic>
          <p:nvPicPr>
            <p:cNvPr id="16" name="Graphique 15" descr="Atome">
              <a:extLst>
                <a:ext uri="{FF2B5EF4-FFF2-40B4-BE49-F238E27FC236}">
                  <a16:creationId xmlns:a16="http://schemas.microsoft.com/office/drawing/2014/main" id="{DE8675EF-2F4C-4DE6-9C2C-6F1F83192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86422" y="4402549"/>
              <a:ext cx="525531" cy="525531"/>
            </a:xfrm>
            <a:prstGeom prst="rect">
              <a:avLst/>
            </a:prstGeom>
          </p:spPr>
        </p:pic>
        <p:pic>
          <p:nvPicPr>
            <p:cNvPr id="18" name="Graphique 17" descr="Musique">
              <a:extLst>
                <a:ext uri="{FF2B5EF4-FFF2-40B4-BE49-F238E27FC236}">
                  <a16:creationId xmlns:a16="http://schemas.microsoft.com/office/drawing/2014/main" id="{60194A6E-DE53-4E8C-9044-3F85C3A6A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55020" y="4048690"/>
              <a:ext cx="525532" cy="525532"/>
            </a:xfrm>
            <a:prstGeom prst="rect">
              <a:avLst/>
            </a:prstGeom>
          </p:spPr>
        </p:pic>
        <p:pic>
          <p:nvPicPr>
            <p:cNvPr id="20" name="Graphique 19" descr="Basket-ball">
              <a:extLst>
                <a:ext uri="{FF2B5EF4-FFF2-40B4-BE49-F238E27FC236}">
                  <a16:creationId xmlns:a16="http://schemas.microsoft.com/office/drawing/2014/main" id="{8799DE82-01A9-45AE-A074-8716B5F68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11935" y="4380181"/>
              <a:ext cx="525531" cy="525531"/>
            </a:xfrm>
            <a:prstGeom prst="rect">
              <a:avLst/>
            </a:prstGeom>
          </p:spPr>
        </p:pic>
        <p:pic>
          <p:nvPicPr>
            <p:cNvPr id="22" name="Graphique 21" descr="ADN">
              <a:extLst>
                <a:ext uri="{FF2B5EF4-FFF2-40B4-BE49-F238E27FC236}">
                  <a16:creationId xmlns:a16="http://schemas.microsoft.com/office/drawing/2014/main" id="{6F9C6878-320C-461B-8FB3-BE3FC3112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49168" y="4009239"/>
              <a:ext cx="525532" cy="525532"/>
            </a:xfrm>
            <a:prstGeom prst="rect">
              <a:avLst/>
            </a:prstGeom>
          </p:spPr>
        </p:pic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69AEAAA8-205B-42F2-86F9-E83E1F89D251}"/>
              </a:ext>
            </a:extLst>
          </p:cNvPr>
          <p:cNvGrpSpPr/>
          <p:nvPr/>
        </p:nvGrpSpPr>
        <p:grpSpPr>
          <a:xfrm>
            <a:off x="2712805" y="2713266"/>
            <a:ext cx="1521624" cy="1521624"/>
            <a:chOff x="5335188" y="3084004"/>
            <a:chExt cx="1521624" cy="1521624"/>
          </a:xfrm>
          <a:solidFill>
            <a:schemeClr val="bg1">
              <a:lumMod val="85000"/>
            </a:schemeClr>
          </a:solidFill>
        </p:grpSpPr>
        <p:pic>
          <p:nvPicPr>
            <p:cNvPr id="25" name="Graphique 24" descr="Ordinateur portable">
              <a:extLst>
                <a:ext uri="{FF2B5EF4-FFF2-40B4-BE49-F238E27FC236}">
                  <a16:creationId xmlns:a16="http://schemas.microsoft.com/office/drawing/2014/main" id="{62A46B24-1BBA-406B-8F0F-40F21BE58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335188" y="3084004"/>
              <a:ext cx="1521624" cy="1521624"/>
            </a:xfrm>
            <a:prstGeom prst="rect">
              <a:avLst/>
            </a:prstGeom>
          </p:spPr>
        </p:pic>
        <p:pic>
          <p:nvPicPr>
            <p:cNvPr id="27" name="Graphique 26" descr="Fermer">
              <a:extLst>
                <a:ext uri="{FF2B5EF4-FFF2-40B4-BE49-F238E27FC236}">
                  <a16:creationId xmlns:a16="http://schemas.microsoft.com/office/drawing/2014/main" id="{87020748-95D1-4CB2-8CD4-FEAEFF8C1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335189" y="3084005"/>
              <a:ext cx="1521623" cy="1521623"/>
            </a:xfrm>
            <a:prstGeom prst="rect">
              <a:avLst/>
            </a:prstGeom>
          </p:spPr>
        </p:pic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D8D6AE5D-000D-48A7-AA1C-C3CF43BEFBAB}"/>
              </a:ext>
            </a:extLst>
          </p:cNvPr>
          <p:cNvGrpSpPr/>
          <p:nvPr/>
        </p:nvGrpSpPr>
        <p:grpSpPr>
          <a:xfrm>
            <a:off x="6422876" y="2600161"/>
            <a:ext cx="1521623" cy="1521623"/>
            <a:chOff x="7705347" y="2589725"/>
            <a:chExt cx="1521623" cy="1521623"/>
          </a:xfrm>
        </p:grpSpPr>
        <p:pic>
          <p:nvPicPr>
            <p:cNvPr id="35" name="Graphique 34" descr="Tête avec engrenages">
              <a:extLst>
                <a:ext uri="{FF2B5EF4-FFF2-40B4-BE49-F238E27FC236}">
                  <a16:creationId xmlns:a16="http://schemas.microsoft.com/office/drawing/2014/main" id="{5A137ED0-36F2-460A-97C1-73CC3A9B3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091962" y="3132813"/>
              <a:ext cx="1135008" cy="978535"/>
            </a:xfrm>
            <a:prstGeom prst="rect">
              <a:avLst/>
            </a:prstGeom>
          </p:spPr>
        </p:pic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0469D854-313E-4BF5-BC5F-DFCDC7D8F239}"/>
                </a:ext>
              </a:extLst>
            </p:cNvPr>
            <p:cNvGrpSpPr/>
            <p:nvPr/>
          </p:nvGrpSpPr>
          <p:grpSpPr>
            <a:xfrm>
              <a:off x="7705347" y="2589725"/>
              <a:ext cx="773229" cy="515668"/>
              <a:chOff x="7613581" y="1870076"/>
              <a:chExt cx="827773" cy="604639"/>
            </a:xfrm>
          </p:grpSpPr>
          <p:sp>
            <p:nvSpPr>
              <p:cNvPr id="36" name="Phylactère : pensées 35">
                <a:extLst>
                  <a:ext uri="{FF2B5EF4-FFF2-40B4-BE49-F238E27FC236}">
                    <a16:creationId xmlns:a16="http://schemas.microsoft.com/office/drawing/2014/main" id="{D66E8AE5-7AE2-4C91-94E4-E1AA0A2E0E9A}"/>
                  </a:ext>
                </a:extLst>
              </p:cNvPr>
              <p:cNvSpPr/>
              <p:nvPr/>
            </p:nvSpPr>
            <p:spPr>
              <a:xfrm flipH="1">
                <a:off x="7613581" y="1870076"/>
                <a:ext cx="827773" cy="604639"/>
              </a:xfrm>
              <a:prstGeom prst="cloudCallout">
                <a:avLst>
                  <a:gd name="adj1" fmla="val -31351"/>
                  <a:gd name="adj2" fmla="val 76008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FFC825F0-E6D5-4F59-8B1F-E69967747F88}"/>
                  </a:ext>
                </a:extLst>
              </p:cNvPr>
              <p:cNvGrpSpPr/>
              <p:nvPr/>
            </p:nvGrpSpPr>
            <p:grpSpPr>
              <a:xfrm>
                <a:off x="7865207" y="1946285"/>
                <a:ext cx="369732" cy="440780"/>
                <a:chOff x="3142075" y="1759354"/>
                <a:chExt cx="737603" cy="831447"/>
              </a:xfrm>
            </p:grpSpPr>
            <p:pic>
              <p:nvPicPr>
                <p:cNvPr id="32" name="Image 31">
                  <a:extLst>
                    <a:ext uri="{FF2B5EF4-FFF2-40B4-BE49-F238E27FC236}">
                      <a16:creationId xmlns:a16="http://schemas.microsoft.com/office/drawing/2014/main" id="{E16BA3AB-6988-4E41-B221-BEBF030D4D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42075" y="1759354"/>
                  <a:ext cx="567551" cy="5675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33" name="Image 32">
                  <a:extLst>
                    <a:ext uri="{FF2B5EF4-FFF2-40B4-BE49-F238E27FC236}">
                      <a16:creationId xmlns:a16="http://schemas.microsoft.com/office/drawing/2014/main" id="{006D8CAE-1A0A-4CE2-B113-B69A5B6B0D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16770" y="2227893"/>
                  <a:ext cx="362908" cy="362908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0" name="Graphique 39" descr="Cible">
            <a:extLst>
              <a:ext uri="{FF2B5EF4-FFF2-40B4-BE49-F238E27FC236}">
                <a16:creationId xmlns:a16="http://schemas.microsoft.com/office/drawing/2014/main" id="{46C20401-6A6E-4DF1-B5E7-51ABDD13417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109557" y="2702622"/>
            <a:ext cx="1487189" cy="1487189"/>
          </a:xfrm>
          <a:prstGeom prst="rect">
            <a:avLst/>
          </a:prstGeom>
        </p:spPr>
      </p:pic>
      <p:pic>
        <p:nvPicPr>
          <p:cNvPr id="4" name="Graphique 3" descr="Équipe">
            <a:extLst>
              <a:ext uri="{FF2B5EF4-FFF2-40B4-BE49-F238E27FC236}">
                <a16:creationId xmlns:a16="http://schemas.microsoft.com/office/drawing/2014/main" id="{7E7908BD-3277-49EA-AA6F-0D899D7DD4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832178" y="2668189"/>
            <a:ext cx="1521622" cy="1521622"/>
          </a:xfrm>
          <a:prstGeom prst="rect">
            <a:avLst/>
          </a:prstGeom>
        </p:spPr>
      </p:pic>
      <p:pic>
        <p:nvPicPr>
          <p:cNvPr id="6" name="Graphique 5" descr="Réunion">
            <a:extLst>
              <a:ext uri="{FF2B5EF4-FFF2-40B4-BE49-F238E27FC236}">
                <a16:creationId xmlns:a16="http://schemas.microsoft.com/office/drawing/2014/main" id="{274E0AC1-85DC-4D89-8EB0-453DB09B344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763294" y="2668189"/>
            <a:ext cx="1521622" cy="152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68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55CE0-686D-4B31-B861-6BD46A20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7E63"/>
                </a:solidFill>
              </a:rPr>
              <a:t>Peu de </a:t>
            </a:r>
            <a:r>
              <a:rPr lang="fr-FR" dirty="0" err="1">
                <a:solidFill>
                  <a:srgbClr val="007E63"/>
                </a:solidFill>
              </a:rPr>
              <a:t>game</a:t>
            </a:r>
            <a:r>
              <a:rPr lang="fr-FR" dirty="0">
                <a:solidFill>
                  <a:srgbClr val="007E63"/>
                </a:solidFill>
              </a:rPr>
              <a:t> design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8A6B4BB-B035-47D7-A9C2-17F7998F8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A618E9-5936-48CC-955E-553887D0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11</a:t>
            </a:fld>
            <a:endParaRPr lang="fr-CH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293B2A87-64E8-425E-BB57-4E69B4E54305}"/>
              </a:ext>
            </a:extLst>
          </p:cNvPr>
          <p:cNvGrpSpPr/>
          <p:nvPr/>
        </p:nvGrpSpPr>
        <p:grpSpPr>
          <a:xfrm>
            <a:off x="839700" y="2483955"/>
            <a:ext cx="1521623" cy="1890089"/>
            <a:chOff x="2588376" y="4009239"/>
            <a:chExt cx="1521624" cy="1932017"/>
          </a:xfrm>
          <a:solidFill>
            <a:schemeClr val="bg1">
              <a:lumMod val="85000"/>
            </a:schemeClr>
          </a:solidFill>
        </p:grpSpPr>
        <p:pic>
          <p:nvPicPr>
            <p:cNvPr id="12" name="Graphique 11" descr="Dossier ouvert">
              <a:extLst>
                <a:ext uri="{FF2B5EF4-FFF2-40B4-BE49-F238E27FC236}">
                  <a16:creationId xmlns:a16="http://schemas.microsoft.com/office/drawing/2014/main" id="{5D7D8A7C-037C-49FA-8D2E-CFC9693F8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88376" y="4419632"/>
              <a:ext cx="1521624" cy="1521624"/>
            </a:xfrm>
            <a:prstGeom prst="rect">
              <a:avLst/>
            </a:prstGeom>
          </p:spPr>
        </p:pic>
        <p:pic>
          <p:nvPicPr>
            <p:cNvPr id="16" name="Graphique 15" descr="Atome">
              <a:extLst>
                <a:ext uri="{FF2B5EF4-FFF2-40B4-BE49-F238E27FC236}">
                  <a16:creationId xmlns:a16="http://schemas.microsoft.com/office/drawing/2014/main" id="{DE8675EF-2F4C-4DE6-9C2C-6F1F83192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86422" y="4402549"/>
              <a:ext cx="525531" cy="525531"/>
            </a:xfrm>
            <a:prstGeom prst="rect">
              <a:avLst/>
            </a:prstGeom>
          </p:spPr>
        </p:pic>
        <p:pic>
          <p:nvPicPr>
            <p:cNvPr id="18" name="Graphique 17" descr="Musique">
              <a:extLst>
                <a:ext uri="{FF2B5EF4-FFF2-40B4-BE49-F238E27FC236}">
                  <a16:creationId xmlns:a16="http://schemas.microsoft.com/office/drawing/2014/main" id="{60194A6E-DE53-4E8C-9044-3F85C3A6A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55020" y="4048690"/>
              <a:ext cx="525532" cy="525532"/>
            </a:xfrm>
            <a:prstGeom prst="rect">
              <a:avLst/>
            </a:prstGeom>
          </p:spPr>
        </p:pic>
        <p:pic>
          <p:nvPicPr>
            <p:cNvPr id="20" name="Graphique 19" descr="Basket-ball">
              <a:extLst>
                <a:ext uri="{FF2B5EF4-FFF2-40B4-BE49-F238E27FC236}">
                  <a16:creationId xmlns:a16="http://schemas.microsoft.com/office/drawing/2014/main" id="{8799DE82-01A9-45AE-A074-8716B5F68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11935" y="4380181"/>
              <a:ext cx="525531" cy="525531"/>
            </a:xfrm>
            <a:prstGeom prst="rect">
              <a:avLst/>
            </a:prstGeom>
          </p:spPr>
        </p:pic>
        <p:pic>
          <p:nvPicPr>
            <p:cNvPr id="22" name="Graphique 21" descr="ADN">
              <a:extLst>
                <a:ext uri="{FF2B5EF4-FFF2-40B4-BE49-F238E27FC236}">
                  <a16:creationId xmlns:a16="http://schemas.microsoft.com/office/drawing/2014/main" id="{6F9C6878-320C-461B-8FB3-BE3FC3112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49168" y="4009239"/>
              <a:ext cx="525532" cy="525532"/>
            </a:xfrm>
            <a:prstGeom prst="rect">
              <a:avLst/>
            </a:prstGeom>
          </p:spPr>
        </p:pic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69AEAAA8-205B-42F2-86F9-E83E1F89D251}"/>
              </a:ext>
            </a:extLst>
          </p:cNvPr>
          <p:cNvGrpSpPr/>
          <p:nvPr/>
        </p:nvGrpSpPr>
        <p:grpSpPr>
          <a:xfrm>
            <a:off x="2712805" y="2713266"/>
            <a:ext cx="1521624" cy="1521624"/>
            <a:chOff x="5335188" y="3084004"/>
            <a:chExt cx="1521624" cy="1521624"/>
          </a:xfrm>
          <a:solidFill>
            <a:schemeClr val="bg1">
              <a:lumMod val="85000"/>
            </a:schemeClr>
          </a:solidFill>
        </p:grpSpPr>
        <p:pic>
          <p:nvPicPr>
            <p:cNvPr id="25" name="Graphique 24" descr="Ordinateur portable">
              <a:extLst>
                <a:ext uri="{FF2B5EF4-FFF2-40B4-BE49-F238E27FC236}">
                  <a16:creationId xmlns:a16="http://schemas.microsoft.com/office/drawing/2014/main" id="{62A46B24-1BBA-406B-8F0F-40F21BE58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335188" y="3084004"/>
              <a:ext cx="1521624" cy="1521624"/>
            </a:xfrm>
            <a:prstGeom prst="rect">
              <a:avLst/>
            </a:prstGeom>
          </p:spPr>
        </p:pic>
        <p:pic>
          <p:nvPicPr>
            <p:cNvPr id="27" name="Graphique 26" descr="Fermer">
              <a:extLst>
                <a:ext uri="{FF2B5EF4-FFF2-40B4-BE49-F238E27FC236}">
                  <a16:creationId xmlns:a16="http://schemas.microsoft.com/office/drawing/2014/main" id="{87020748-95D1-4CB2-8CD4-FEAEFF8C1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335189" y="3084005"/>
              <a:ext cx="1521623" cy="1521623"/>
            </a:xfrm>
            <a:prstGeom prst="rect">
              <a:avLst/>
            </a:prstGeom>
          </p:spPr>
        </p:pic>
      </p:grpSp>
      <p:pic>
        <p:nvPicPr>
          <p:cNvPr id="40" name="Graphique 39" descr="Cible">
            <a:extLst>
              <a:ext uri="{FF2B5EF4-FFF2-40B4-BE49-F238E27FC236}">
                <a16:creationId xmlns:a16="http://schemas.microsoft.com/office/drawing/2014/main" id="{46C20401-6A6E-4DF1-B5E7-51ABDD1341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109557" y="2702622"/>
            <a:ext cx="1487189" cy="1487189"/>
          </a:xfrm>
          <a:prstGeom prst="rect">
            <a:avLst/>
          </a:prstGeom>
        </p:spPr>
      </p:pic>
      <p:pic>
        <p:nvPicPr>
          <p:cNvPr id="4" name="Graphique 3" descr="Équipe">
            <a:extLst>
              <a:ext uri="{FF2B5EF4-FFF2-40B4-BE49-F238E27FC236}">
                <a16:creationId xmlns:a16="http://schemas.microsoft.com/office/drawing/2014/main" id="{7E7908BD-3277-49EA-AA6F-0D899D7DD43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832178" y="2668189"/>
            <a:ext cx="1521622" cy="1521622"/>
          </a:xfrm>
          <a:prstGeom prst="rect">
            <a:avLst/>
          </a:prstGeom>
        </p:spPr>
      </p:pic>
      <p:pic>
        <p:nvPicPr>
          <p:cNvPr id="6" name="Graphique 5" descr="Réunion">
            <a:extLst>
              <a:ext uri="{FF2B5EF4-FFF2-40B4-BE49-F238E27FC236}">
                <a16:creationId xmlns:a16="http://schemas.microsoft.com/office/drawing/2014/main" id="{274E0AC1-85DC-4D89-8EB0-453DB09B344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763294" y="2668189"/>
            <a:ext cx="1521622" cy="1521622"/>
          </a:xfrm>
          <a:prstGeom prst="rect">
            <a:avLst/>
          </a:prstGeom>
        </p:spPr>
      </p:pic>
      <p:grpSp>
        <p:nvGrpSpPr>
          <p:cNvPr id="24" name="Groupe 23">
            <a:extLst>
              <a:ext uri="{FF2B5EF4-FFF2-40B4-BE49-F238E27FC236}">
                <a16:creationId xmlns:a16="http://schemas.microsoft.com/office/drawing/2014/main" id="{8362667E-607B-4D39-A04B-86D715AD1430}"/>
              </a:ext>
            </a:extLst>
          </p:cNvPr>
          <p:cNvGrpSpPr/>
          <p:nvPr/>
        </p:nvGrpSpPr>
        <p:grpSpPr>
          <a:xfrm>
            <a:off x="6436425" y="2600161"/>
            <a:ext cx="1521623" cy="1521623"/>
            <a:chOff x="7705347" y="2589725"/>
            <a:chExt cx="1521623" cy="1521623"/>
          </a:xfrm>
        </p:grpSpPr>
        <p:pic>
          <p:nvPicPr>
            <p:cNvPr id="26" name="Graphique 25" descr="Tête avec engrenages">
              <a:extLst>
                <a:ext uri="{FF2B5EF4-FFF2-40B4-BE49-F238E27FC236}">
                  <a16:creationId xmlns:a16="http://schemas.microsoft.com/office/drawing/2014/main" id="{D5FBD2F9-46FD-40D5-B7BC-E5CD1575D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8091962" y="3132813"/>
              <a:ext cx="1135008" cy="978535"/>
            </a:xfrm>
            <a:prstGeom prst="rect">
              <a:avLst/>
            </a:prstGeom>
          </p:spPr>
        </p:pic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6A643F34-BC36-4893-9F0B-1B61A1E4254D}"/>
                </a:ext>
              </a:extLst>
            </p:cNvPr>
            <p:cNvGrpSpPr/>
            <p:nvPr/>
          </p:nvGrpSpPr>
          <p:grpSpPr>
            <a:xfrm>
              <a:off x="7705347" y="2589725"/>
              <a:ext cx="773229" cy="515668"/>
              <a:chOff x="7613581" y="1870076"/>
              <a:chExt cx="827773" cy="604639"/>
            </a:xfrm>
          </p:grpSpPr>
          <p:sp>
            <p:nvSpPr>
              <p:cNvPr id="30" name="Phylactère : pensées 29">
                <a:extLst>
                  <a:ext uri="{FF2B5EF4-FFF2-40B4-BE49-F238E27FC236}">
                    <a16:creationId xmlns:a16="http://schemas.microsoft.com/office/drawing/2014/main" id="{F348B276-D600-41A0-8A63-088C351E06ED}"/>
                  </a:ext>
                </a:extLst>
              </p:cNvPr>
              <p:cNvSpPr/>
              <p:nvPr/>
            </p:nvSpPr>
            <p:spPr>
              <a:xfrm flipH="1">
                <a:off x="7613581" y="1870076"/>
                <a:ext cx="827773" cy="604639"/>
              </a:xfrm>
              <a:prstGeom prst="cloudCallout">
                <a:avLst>
                  <a:gd name="adj1" fmla="val -31351"/>
                  <a:gd name="adj2" fmla="val 7600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89170601-BE18-47AB-B92D-79EC0C04125B}"/>
                  </a:ext>
                </a:extLst>
              </p:cNvPr>
              <p:cNvGrpSpPr/>
              <p:nvPr/>
            </p:nvGrpSpPr>
            <p:grpSpPr>
              <a:xfrm>
                <a:off x="7865207" y="1946285"/>
                <a:ext cx="369732" cy="440780"/>
                <a:chOff x="3142075" y="1759354"/>
                <a:chExt cx="737603" cy="831447"/>
              </a:xfrm>
            </p:grpSpPr>
            <p:pic>
              <p:nvPicPr>
                <p:cNvPr id="38" name="Image 37">
                  <a:extLst>
                    <a:ext uri="{FF2B5EF4-FFF2-40B4-BE49-F238E27FC236}">
                      <a16:creationId xmlns:a16="http://schemas.microsoft.com/office/drawing/2014/main" id="{05E28F1C-2051-4148-9D3B-A109A81BDD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42075" y="1759354"/>
                  <a:ext cx="567551" cy="567551"/>
                </a:xfrm>
                <a:prstGeom prst="rect">
                  <a:avLst/>
                </a:prstGeom>
              </p:spPr>
            </p:pic>
            <p:pic>
              <p:nvPicPr>
                <p:cNvPr id="39" name="Image 38">
                  <a:extLst>
                    <a:ext uri="{FF2B5EF4-FFF2-40B4-BE49-F238E27FC236}">
                      <a16:creationId xmlns:a16="http://schemas.microsoft.com/office/drawing/2014/main" id="{2540B17F-7C71-4B3E-A79D-82863767F7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16770" y="2227893"/>
                  <a:ext cx="362908" cy="362908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585438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55CE0-686D-4B31-B861-6BD46A20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7E63"/>
                </a:solidFill>
              </a:rPr>
              <a:t>Limiter la portée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8A6B4BB-B035-47D7-A9C2-17F7998F8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A618E9-5936-48CC-955E-553887D0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12</a:t>
            </a:fld>
            <a:endParaRPr lang="fr-CH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293B2A87-64E8-425E-BB57-4E69B4E54305}"/>
              </a:ext>
            </a:extLst>
          </p:cNvPr>
          <p:cNvGrpSpPr/>
          <p:nvPr/>
        </p:nvGrpSpPr>
        <p:grpSpPr>
          <a:xfrm>
            <a:off x="839700" y="2483955"/>
            <a:ext cx="1521623" cy="1890089"/>
            <a:chOff x="2588376" y="4009239"/>
            <a:chExt cx="1521624" cy="1932017"/>
          </a:xfrm>
          <a:solidFill>
            <a:schemeClr val="bg1">
              <a:lumMod val="85000"/>
            </a:schemeClr>
          </a:solidFill>
        </p:grpSpPr>
        <p:pic>
          <p:nvPicPr>
            <p:cNvPr id="12" name="Graphique 11" descr="Dossier ouvert">
              <a:extLst>
                <a:ext uri="{FF2B5EF4-FFF2-40B4-BE49-F238E27FC236}">
                  <a16:creationId xmlns:a16="http://schemas.microsoft.com/office/drawing/2014/main" id="{5D7D8A7C-037C-49FA-8D2E-CFC9693F8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88376" y="4419632"/>
              <a:ext cx="1521624" cy="1521624"/>
            </a:xfrm>
            <a:prstGeom prst="rect">
              <a:avLst/>
            </a:prstGeom>
          </p:spPr>
        </p:pic>
        <p:pic>
          <p:nvPicPr>
            <p:cNvPr id="16" name="Graphique 15" descr="Atome">
              <a:extLst>
                <a:ext uri="{FF2B5EF4-FFF2-40B4-BE49-F238E27FC236}">
                  <a16:creationId xmlns:a16="http://schemas.microsoft.com/office/drawing/2014/main" id="{DE8675EF-2F4C-4DE6-9C2C-6F1F83192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86422" y="4402549"/>
              <a:ext cx="525531" cy="525531"/>
            </a:xfrm>
            <a:prstGeom prst="rect">
              <a:avLst/>
            </a:prstGeom>
          </p:spPr>
        </p:pic>
        <p:pic>
          <p:nvPicPr>
            <p:cNvPr id="18" name="Graphique 17" descr="Musique">
              <a:extLst>
                <a:ext uri="{FF2B5EF4-FFF2-40B4-BE49-F238E27FC236}">
                  <a16:creationId xmlns:a16="http://schemas.microsoft.com/office/drawing/2014/main" id="{60194A6E-DE53-4E8C-9044-3F85C3A6A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55020" y="4048690"/>
              <a:ext cx="525532" cy="525532"/>
            </a:xfrm>
            <a:prstGeom prst="rect">
              <a:avLst/>
            </a:prstGeom>
          </p:spPr>
        </p:pic>
        <p:pic>
          <p:nvPicPr>
            <p:cNvPr id="20" name="Graphique 19" descr="Basket-ball">
              <a:extLst>
                <a:ext uri="{FF2B5EF4-FFF2-40B4-BE49-F238E27FC236}">
                  <a16:creationId xmlns:a16="http://schemas.microsoft.com/office/drawing/2014/main" id="{8799DE82-01A9-45AE-A074-8716B5F68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11935" y="4380181"/>
              <a:ext cx="525531" cy="525531"/>
            </a:xfrm>
            <a:prstGeom prst="rect">
              <a:avLst/>
            </a:prstGeom>
          </p:spPr>
        </p:pic>
        <p:pic>
          <p:nvPicPr>
            <p:cNvPr id="22" name="Graphique 21" descr="ADN">
              <a:extLst>
                <a:ext uri="{FF2B5EF4-FFF2-40B4-BE49-F238E27FC236}">
                  <a16:creationId xmlns:a16="http://schemas.microsoft.com/office/drawing/2014/main" id="{6F9C6878-320C-461B-8FB3-BE3FC3112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49168" y="4009239"/>
              <a:ext cx="525532" cy="525532"/>
            </a:xfrm>
            <a:prstGeom prst="rect">
              <a:avLst/>
            </a:prstGeom>
          </p:spPr>
        </p:pic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69AEAAA8-205B-42F2-86F9-E83E1F89D251}"/>
              </a:ext>
            </a:extLst>
          </p:cNvPr>
          <p:cNvGrpSpPr/>
          <p:nvPr/>
        </p:nvGrpSpPr>
        <p:grpSpPr>
          <a:xfrm>
            <a:off x="2712805" y="2713266"/>
            <a:ext cx="1521624" cy="1521624"/>
            <a:chOff x="5335188" y="3084004"/>
            <a:chExt cx="1521624" cy="1521624"/>
          </a:xfrm>
          <a:solidFill>
            <a:schemeClr val="bg1">
              <a:lumMod val="85000"/>
            </a:schemeClr>
          </a:solidFill>
        </p:grpSpPr>
        <p:pic>
          <p:nvPicPr>
            <p:cNvPr id="25" name="Graphique 24" descr="Ordinateur portable">
              <a:extLst>
                <a:ext uri="{FF2B5EF4-FFF2-40B4-BE49-F238E27FC236}">
                  <a16:creationId xmlns:a16="http://schemas.microsoft.com/office/drawing/2014/main" id="{62A46B24-1BBA-406B-8F0F-40F21BE58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335188" y="3084004"/>
              <a:ext cx="1521624" cy="1521624"/>
            </a:xfrm>
            <a:prstGeom prst="rect">
              <a:avLst/>
            </a:prstGeom>
          </p:spPr>
        </p:pic>
        <p:pic>
          <p:nvPicPr>
            <p:cNvPr id="27" name="Graphique 26" descr="Fermer">
              <a:extLst>
                <a:ext uri="{FF2B5EF4-FFF2-40B4-BE49-F238E27FC236}">
                  <a16:creationId xmlns:a16="http://schemas.microsoft.com/office/drawing/2014/main" id="{87020748-95D1-4CB2-8CD4-FEAEFF8C1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335189" y="3084005"/>
              <a:ext cx="1521623" cy="1521623"/>
            </a:xfrm>
            <a:prstGeom prst="rect">
              <a:avLst/>
            </a:prstGeom>
          </p:spPr>
        </p:pic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D8D6AE5D-000D-48A7-AA1C-C3CF43BEFBAB}"/>
              </a:ext>
            </a:extLst>
          </p:cNvPr>
          <p:cNvGrpSpPr/>
          <p:nvPr/>
        </p:nvGrpSpPr>
        <p:grpSpPr>
          <a:xfrm>
            <a:off x="6422876" y="2600161"/>
            <a:ext cx="1521623" cy="1521623"/>
            <a:chOff x="7705347" y="2589725"/>
            <a:chExt cx="1521623" cy="1521623"/>
          </a:xfrm>
        </p:grpSpPr>
        <p:pic>
          <p:nvPicPr>
            <p:cNvPr id="35" name="Graphique 34" descr="Tête avec engrenages">
              <a:extLst>
                <a:ext uri="{FF2B5EF4-FFF2-40B4-BE49-F238E27FC236}">
                  <a16:creationId xmlns:a16="http://schemas.microsoft.com/office/drawing/2014/main" id="{5A137ED0-36F2-460A-97C1-73CC3A9B3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091962" y="3132813"/>
              <a:ext cx="1135008" cy="978535"/>
            </a:xfrm>
            <a:prstGeom prst="rect">
              <a:avLst/>
            </a:prstGeom>
          </p:spPr>
        </p:pic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0469D854-313E-4BF5-BC5F-DFCDC7D8F239}"/>
                </a:ext>
              </a:extLst>
            </p:cNvPr>
            <p:cNvGrpSpPr/>
            <p:nvPr/>
          </p:nvGrpSpPr>
          <p:grpSpPr>
            <a:xfrm>
              <a:off x="7705347" y="2589725"/>
              <a:ext cx="773229" cy="515668"/>
              <a:chOff x="7613581" y="1870076"/>
              <a:chExt cx="827773" cy="604639"/>
            </a:xfrm>
          </p:grpSpPr>
          <p:sp>
            <p:nvSpPr>
              <p:cNvPr id="36" name="Phylactère : pensées 35">
                <a:extLst>
                  <a:ext uri="{FF2B5EF4-FFF2-40B4-BE49-F238E27FC236}">
                    <a16:creationId xmlns:a16="http://schemas.microsoft.com/office/drawing/2014/main" id="{D66E8AE5-7AE2-4C91-94E4-E1AA0A2E0E9A}"/>
                  </a:ext>
                </a:extLst>
              </p:cNvPr>
              <p:cNvSpPr/>
              <p:nvPr/>
            </p:nvSpPr>
            <p:spPr>
              <a:xfrm flipH="1">
                <a:off x="7613581" y="1870076"/>
                <a:ext cx="827773" cy="604639"/>
              </a:xfrm>
              <a:prstGeom prst="cloudCallout">
                <a:avLst>
                  <a:gd name="adj1" fmla="val -31351"/>
                  <a:gd name="adj2" fmla="val 76008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FFC825F0-E6D5-4F59-8B1F-E69967747F88}"/>
                  </a:ext>
                </a:extLst>
              </p:cNvPr>
              <p:cNvGrpSpPr/>
              <p:nvPr/>
            </p:nvGrpSpPr>
            <p:grpSpPr>
              <a:xfrm>
                <a:off x="7865207" y="1946285"/>
                <a:ext cx="369732" cy="440780"/>
                <a:chOff x="3142075" y="1759354"/>
                <a:chExt cx="737603" cy="831447"/>
              </a:xfrm>
            </p:grpSpPr>
            <p:pic>
              <p:nvPicPr>
                <p:cNvPr id="32" name="Image 31">
                  <a:extLst>
                    <a:ext uri="{FF2B5EF4-FFF2-40B4-BE49-F238E27FC236}">
                      <a16:creationId xmlns:a16="http://schemas.microsoft.com/office/drawing/2014/main" id="{E16BA3AB-6988-4E41-B221-BEBF030D4D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42075" y="1759354"/>
                  <a:ext cx="567551" cy="5675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33" name="Image 32">
                  <a:extLst>
                    <a:ext uri="{FF2B5EF4-FFF2-40B4-BE49-F238E27FC236}">
                      <a16:creationId xmlns:a16="http://schemas.microsoft.com/office/drawing/2014/main" id="{006D8CAE-1A0A-4CE2-B113-B69A5B6B0D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16770" y="2227893"/>
                  <a:ext cx="362908" cy="362908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0" name="Graphique 39" descr="Cible">
            <a:extLst>
              <a:ext uri="{FF2B5EF4-FFF2-40B4-BE49-F238E27FC236}">
                <a16:creationId xmlns:a16="http://schemas.microsoft.com/office/drawing/2014/main" id="{46C20401-6A6E-4DF1-B5E7-51ABDD13417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109557" y="2702622"/>
            <a:ext cx="1487189" cy="1487189"/>
          </a:xfrm>
          <a:prstGeom prst="rect">
            <a:avLst/>
          </a:prstGeom>
        </p:spPr>
      </p:pic>
      <p:pic>
        <p:nvPicPr>
          <p:cNvPr id="4" name="Graphique 3" descr="Équipe">
            <a:extLst>
              <a:ext uri="{FF2B5EF4-FFF2-40B4-BE49-F238E27FC236}">
                <a16:creationId xmlns:a16="http://schemas.microsoft.com/office/drawing/2014/main" id="{7E7908BD-3277-49EA-AA6F-0D899D7DD4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832178" y="2668189"/>
            <a:ext cx="1521622" cy="1521622"/>
          </a:xfrm>
          <a:prstGeom prst="rect">
            <a:avLst/>
          </a:prstGeom>
        </p:spPr>
      </p:pic>
      <p:pic>
        <p:nvPicPr>
          <p:cNvPr id="6" name="Graphique 5" descr="Réunion">
            <a:extLst>
              <a:ext uri="{FF2B5EF4-FFF2-40B4-BE49-F238E27FC236}">
                <a16:creationId xmlns:a16="http://schemas.microsoft.com/office/drawing/2014/main" id="{274E0AC1-85DC-4D89-8EB0-453DB09B344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763294" y="2668189"/>
            <a:ext cx="1521622" cy="152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83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55CE0-686D-4B31-B861-6BD46A20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7E63"/>
                </a:solidFill>
              </a:rPr>
              <a:t>Viralité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8A6B4BB-B035-47D7-A9C2-17F7998F8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A618E9-5936-48CC-955E-553887D0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13</a:t>
            </a:fld>
            <a:endParaRPr lang="fr-CH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293B2A87-64E8-425E-BB57-4E69B4E54305}"/>
              </a:ext>
            </a:extLst>
          </p:cNvPr>
          <p:cNvGrpSpPr/>
          <p:nvPr/>
        </p:nvGrpSpPr>
        <p:grpSpPr>
          <a:xfrm>
            <a:off x="839700" y="2483955"/>
            <a:ext cx="1521623" cy="1890089"/>
            <a:chOff x="2588376" y="4009239"/>
            <a:chExt cx="1521624" cy="1932017"/>
          </a:xfrm>
          <a:solidFill>
            <a:schemeClr val="bg1">
              <a:lumMod val="85000"/>
            </a:schemeClr>
          </a:solidFill>
        </p:grpSpPr>
        <p:pic>
          <p:nvPicPr>
            <p:cNvPr id="12" name="Graphique 11" descr="Dossier ouvert">
              <a:extLst>
                <a:ext uri="{FF2B5EF4-FFF2-40B4-BE49-F238E27FC236}">
                  <a16:creationId xmlns:a16="http://schemas.microsoft.com/office/drawing/2014/main" id="{5D7D8A7C-037C-49FA-8D2E-CFC9693F8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88376" y="4419632"/>
              <a:ext cx="1521624" cy="1521624"/>
            </a:xfrm>
            <a:prstGeom prst="rect">
              <a:avLst/>
            </a:prstGeom>
          </p:spPr>
        </p:pic>
        <p:pic>
          <p:nvPicPr>
            <p:cNvPr id="16" name="Graphique 15" descr="Atome">
              <a:extLst>
                <a:ext uri="{FF2B5EF4-FFF2-40B4-BE49-F238E27FC236}">
                  <a16:creationId xmlns:a16="http://schemas.microsoft.com/office/drawing/2014/main" id="{DE8675EF-2F4C-4DE6-9C2C-6F1F83192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86422" y="4402549"/>
              <a:ext cx="525531" cy="525531"/>
            </a:xfrm>
            <a:prstGeom prst="rect">
              <a:avLst/>
            </a:prstGeom>
          </p:spPr>
        </p:pic>
        <p:pic>
          <p:nvPicPr>
            <p:cNvPr id="18" name="Graphique 17" descr="Musique">
              <a:extLst>
                <a:ext uri="{FF2B5EF4-FFF2-40B4-BE49-F238E27FC236}">
                  <a16:creationId xmlns:a16="http://schemas.microsoft.com/office/drawing/2014/main" id="{60194A6E-DE53-4E8C-9044-3F85C3A6A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55020" y="4048690"/>
              <a:ext cx="525532" cy="525532"/>
            </a:xfrm>
            <a:prstGeom prst="rect">
              <a:avLst/>
            </a:prstGeom>
          </p:spPr>
        </p:pic>
        <p:pic>
          <p:nvPicPr>
            <p:cNvPr id="20" name="Graphique 19" descr="Basket-ball">
              <a:extLst>
                <a:ext uri="{FF2B5EF4-FFF2-40B4-BE49-F238E27FC236}">
                  <a16:creationId xmlns:a16="http://schemas.microsoft.com/office/drawing/2014/main" id="{8799DE82-01A9-45AE-A074-8716B5F68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11935" y="4380181"/>
              <a:ext cx="525531" cy="525531"/>
            </a:xfrm>
            <a:prstGeom prst="rect">
              <a:avLst/>
            </a:prstGeom>
          </p:spPr>
        </p:pic>
        <p:pic>
          <p:nvPicPr>
            <p:cNvPr id="22" name="Graphique 21" descr="ADN">
              <a:extLst>
                <a:ext uri="{FF2B5EF4-FFF2-40B4-BE49-F238E27FC236}">
                  <a16:creationId xmlns:a16="http://schemas.microsoft.com/office/drawing/2014/main" id="{6F9C6878-320C-461B-8FB3-BE3FC3112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49168" y="4009239"/>
              <a:ext cx="525532" cy="525532"/>
            </a:xfrm>
            <a:prstGeom prst="rect">
              <a:avLst/>
            </a:prstGeom>
          </p:spPr>
        </p:pic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69AEAAA8-205B-42F2-86F9-E83E1F89D251}"/>
              </a:ext>
            </a:extLst>
          </p:cNvPr>
          <p:cNvGrpSpPr/>
          <p:nvPr/>
        </p:nvGrpSpPr>
        <p:grpSpPr>
          <a:xfrm>
            <a:off x="2712805" y="2713266"/>
            <a:ext cx="1521624" cy="1521624"/>
            <a:chOff x="5335188" y="3084004"/>
            <a:chExt cx="1521624" cy="1521624"/>
          </a:xfrm>
          <a:solidFill>
            <a:schemeClr val="bg1">
              <a:lumMod val="85000"/>
            </a:schemeClr>
          </a:solidFill>
        </p:grpSpPr>
        <p:pic>
          <p:nvPicPr>
            <p:cNvPr id="25" name="Graphique 24" descr="Ordinateur portable">
              <a:extLst>
                <a:ext uri="{FF2B5EF4-FFF2-40B4-BE49-F238E27FC236}">
                  <a16:creationId xmlns:a16="http://schemas.microsoft.com/office/drawing/2014/main" id="{62A46B24-1BBA-406B-8F0F-40F21BE58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335188" y="3084004"/>
              <a:ext cx="1521624" cy="1521624"/>
            </a:xfrm>
            <a:prstGeom prst="rect">
              <a:avLst/>
            </a:prstGeom>
          </p:spPr>
        </p:pic>
        <p:pic>
          <p:nvPicPr>
            <p:cNvPr id="27" name="Graphique 26" descr="Fermer">
              <a:extLst>
                <a:ext uri="{FF2B5EF4-FFF2-40B4-BE49-F238E27FC236}">
                  <a16:creationId xmlns:a16="http://schemas.microsoft.com/office/drawing/2014/main" id="{87020748-95D1-4CB2-8CD4-FEAEFF8C1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335189" y="3084005"/>
              <a:ext cx="1521623" cy="1521623"/>
            </a:xfrm>
            <a:prstGeom prst="rect">
              <a:avLst/>
            </a:prstGeom>
          </p:spPr>
        </p:pic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D8D6AE5D-000D-48A7-AA1C-C3CF43BEFBAB}"/>
              </a:ext>
            </a:extLst>
          </p:cNvPr>
          <p:cNvGrpSpPr/>
          <p:nvPr/>
        </p:nvGrpSpPr>
        <p:grpSpPr>
          <a:xfrm>
            <a:off x="6422876" y="2600161"/>
            <a:ext cx="1521623" cy="1521623"/>
            <a:chOff x="7705347" y="2589725"/>
            <a:chExt cx="1521623" cy="1521623"/>
          </a:xfrm>
        </p:grpSpPr>
        <p:pic>
          <p:nvPicPr>
            <p:cNvPr id="35" name="Graphique 34" descr="Tête avec engrenages">
              <a:extLst>
                <a:ext uri="{FF2B5EF4-FFF2-40B4-BE49-F238E27FC236}">
                  <a16:creationId xmlns:a16="http://schemas.microsoft.com/office/drawing/2014/main" id="{5A137ED0-36F2-460A-97C1-73CC3A9B3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091962" y="3132813"/>
              <a:ext cx="1135008" cy="978535"/>
            </a:xfrm>
            <a:prstGeom prst="rect">
              <a:avLst/>
            </a:prstGeom>
          </p:spPr>
        </p:pic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0469D854-313E-4BF5-BC5F-DFCDC7D8F239}"/>
                </a:ext>
              </a:extLst>
            </p:cNvPr>
            <p:cNvGrpSpPr/>
            <p:nvPr/>
          </p:nvGrpSpPr>
          <p:grpSpPr>
            <a:xfrm>
              <a:off x="7705347" y="2589725"/>
              <a:ext cx="773229" cy="515668"/>
              <a:chOff x="7613581" y="1870076"/>
              <a:chExt cx="827773" cy="604639"/>
            </a:xfrm>
          </p:grpSpPr>
          <p:sp>
            <p:nvSpPr>
              <p:cNvPr id="36" name="Phylactère : pensées 35">
                <a:extLst>
                  <a:ext uri="{FF2B5EF4-FFF2-40B4-BE49-F238E27FC236}">
                    <a16:creationId xmlns:a16="http://schemas.microsoft.com/office/drawing/2014/main" id="{D66E8AE5-7AE2-4C91-94E4-E1AA0A2E0E9A}"/>
                  </a:ext>
                </a:extLst>
              </p:cNvPr>
              <p:cNvSpPr/>
              <p:nvPr/>
            </p:nvSpPr>
            <p:spPr>
              <a:xfrm flipH="1">
                <a:off x="7613581" y="1870076"/>
                <a:ext cx="827773" cy="604639"/>
              </a:xfrm>
              <a:prstGeom prst="cloudCallout">
                <a:avLst>
                  <a:gd name="adj1" fmla="val -31351"/>
                  <a:gd name="adj2" fmla="val 76008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FFC825F0-E6D5-4F59-8B1F-E69967747F88}"/>
                  </a:ext>
                </a:extLst>
              </p:cNvPr>
              <p:cNvGrpSpPr/>
              <p:nvPr/>
            </p:nvGrpSpPr>
            <p:grpSpPr>
              <a:xfrm>
                <a:off x="7865207" y="1946285"/>
                <a:ext cx="369732" cy="440780"/>
                <a:chOff x="3142075" y="1759354"/>
                <a:chExt cx="737603" cy="831447"/>
              </a:xfrm>
            </p:grpSpPr>
            <p:pic>
              <p:nvPicPr>
                <p:cNvPr id="32" name="Image 31">
                  <a:extLst>
                    <a:ext uri="{FF2B5EF4-FFF2-40B4-BE49-F238E27FC236}">
                      <a16:creationId xmlns:a16="http://schemas.microsoft.com/office/drawing/2014/main" id="{E16BA3AB-6988-4E41-B221-BEBF030D4D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42075" y="1759354"/>
                  <a:ext cx="567551" cy="5675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33" name="Image 32">
                  <a:extLst>
                    <a:ext uri="{FF2B5EF4-FFF2-40B4-BE49-F238E27FC236}">
                      <a16:creationId xmlns:a16="http://schemas.microsoft.com/office/drawing/2014/main" id="{006D8CAE-1A0A-4CE2-B113-B69A5B6B0D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16770" y="2227893"/>
                  <a:ext cx="362908" cy="362908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0" name="Graphique 39" descr="Cible">
            <a:extLst>
              <a:ext uri="{FF2B5EF4-FFF2-40B4-BE49-F238E27FC236}">
                <a16:creationId xmlns:a16="http://schemas.microsoft.com/office/drawing/2014/main" id="{46C20401-6A6E-4DF1-B5E7-51ABDD13417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109557" y="2702622"/>
            <a:ext cx="1487189" cy="1487189"/>
          </a:xfrm>
          <a:prstGeom prst="rect">
            <a:avLst/>
          </a:prstGeom>
        </p:spPr>
      </p:pic>
      <p:pic>
        <p:nvPicPr>
          <p:cNvPr id="4" name="Graphique 3" descr="Équipe">
            <a:extLst>
              <a:ext uri="{FF2B5EF4-FFF2-40B4-BE49-F238E27FC236}">
                <a16:creationId xmlns:a16="http://schemas.microsoft.com/office/drawing/2014/main" id="{7E7908BD-3277-49EA-AA6F-0D899D7DD4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832178" y="2668189"/>
            <a:ext cx="1521622" cy="1521622"/>
          </a:xfrm>
          <a:prstGeom prst="rect">
            <a:avLst/>
          </a:prstGeom>
        </p:spPr>
      </p:pic>
      <p:pic>
        <p:nvPicPr>
          <p:cNvPr id="6" name="Graphique 5" descr="Réunion">
            <a:extLst>
              <a:ext uri="{FF2B5EF4-FFF2-40B4-BE49-F238E27FC236}">
                <a16:creationId xmlns:a16="http://schemas.microsoft.com/office/drawing/2014/main" id="{274E0AC1-85DC-4D89-8EB0-453DB09B344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763294" y="2668189"/>
            <a:ext cx="1521622" cy="152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7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que 27" descr="Planchette à pince">
            <a:extLst>
              <a:ext uri="{FF2B5EF4-FFF2-40B4-BE49-F238E27FC236}">
                <a16:creationId xmlns:a16="http://schemas.microsoft.com/office/drawing/2014/main" id="{FA7452F2-3659-4D18-B751-A23DE98CC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0150" y="3019221"/>
            <a:ext cx="1348556" cy="134855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FFBBBEB-0D6A-4EF9-8558-04DE4302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7E63"/>
                </a:solidFill>
              </a:rPr>
              <a:t>Se référer à la littérature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B3DA46-86DD-4D9F-835A-CC81B9A1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14</a:t>
            </a:fld>
            <a:endParaRPr lang="fr-CH"/>
          </a:p>
        </p:txBody>
      </p:sp>
      <p:pic>
        <p:nvPicPr>
          <p:cNvPr id="20" name="Graphique 19" descr="Ligne fléchée : tout droit">
            <a:extLst>
              <a:ext uri="{FF2B5EF4-FFF2-40B4-BE49-F238E27FC236}">
                <a16:creationId xmlns:a16="http://schemas.microsoft.com/office/drawing/2014/main" id="{FDDC1817-336A-425A-9E87-EF1F56A6F3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3872051" y="3149557"/>
            <a:ext cx="914400" cy="914400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1D22B5D3-0A7B-44F7-8CA0-DD224C97CE02}"/>
              </a:ext>
            </a:extLst>
          </p:cNvPr>
          <p:cNvGrpSpPr/>
          <p:nvPr/>
        </p:nvGrpSpPr>
        <p:grpSpPr>
          <a:xfrm>
            <a:off x="9332944" y="3501628"/>
            <a:ext cx="542968" cy="583772"/>
            <a:chOff x="3142075" y="1759354"/>
            <a:chExt cx="737603" cy="831447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8E4EC05C-4C95-4441-AA6F-A3B53FF93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075" y="1759354"/>
              <a:ext cx="567551" cy="567551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504D059-A230-4F88-B112-7E80C0A30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770" y="2227893"/>
              <a:ext cx="362908" cy="362908"/>
            </a:xfrm>
            <a:prstGeom prst="rect">
              <a:avLst/>
            </a:prstGeom>
          </p:spPr>
        </p:pic>
      </p:grpSp>
      <p:pic>
        <p:nvPicPr>
          <p:cNvPr id="26" name="Graphique 25" descr="Crayon">
            <a:extLst>
              <a:ext uri="{FF2B5EF4-FFF2-40B4-BE49-F238E27FC236}">
                <a16:creationId xmlns:a16="http://schemas.microsoft.com/office/drawing/2014/main" id="{E0324BBB-E813-4B0F-AF63-5E94E5DE39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04239" y="3155786"/>
            <a:ext cx="529571" cy="529571"/>
          </a:xfrm>
          <a:prstGeom prst="rect">
            <a:avLst/>
          </a:prstGeom>
        </p:spPr>
      </p:pic>
      <p:pic>
        <p:nvPicPr>
          <p:cNvPr id="31" name="Graphique 30" descr="Livres sur une étagère">
            <a:extLst>
              <a:ext uri="{FF2B5EF4-FFF2-40B4-BE49-F238E27FC236}">
                <a16:creationId xmlns:a16="http://schemas.microsoft.com/office/drawing/2014/main" id="{EE2ED51F-2DD4-469C-88C3-AD06B82ECD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13294" y="2943976"/>
            <a:ext cx="1325563" cy="1325563"/>
          </a:xfrm>
          <a:prstGeom prst="rect">
            <a:avLst/>
          </a:prstGeom>
        </p:spPr>
      </p:pic>
      <p:pic>
        <p:nvPicPr>
          <p:cNvPr id="32" name="Graphique 31" descr="Ligne fléchée : tout droit">
            <a:extLst>
              <a:ext uri="{FF2B5EF4-FFF2-40B4-BE49-F238E27FC236}">
                <a16:creationId xmlns:a16="http://schemas.microsoft.com/office/drawing/2014/main" id="{7653F85A-4C56-46A3-8B24-44C37F721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448894" y="3236299"/>
            <a:ext cx="914400" cy="914400"/>
          </a:xfrm>
          <a:prstGeom prst="rect">
            <a:avLst/>
          </a:prstGeom>
        </p:spPr>
      </p:pic>
      <p:grpSp>
        <p:nvGrpSpPr>
          <p:cNvPr id="35" name="Groupe 34">
            <a:extLst>
              <a:ext uri="{FF2B5EF4-FFF2-40B4-BE49-F238E27FC236}">
                <a16:creationId xmlns:a16="http://schemas.microsoft.com/office/drawing/2014/main" id="{644E1A35-73E1-4B88-981D-13B26791F158}"/>
              </a:ext>
            </a:extLst>
          </p:cNvPr>
          <p:cNvGrpSpPr/>
          <p:nvPr/>
        </p:nvGrpSpPr>
        <p:grpSpPr>
          <a:xfrm>
            <a:off x="4701731" y="1343172"/>
            <a:ext cx="2761440" cy="3024605"/>
            <a:chOff x="4701731" y="1343172"/>
            <a:chExt cx="2761440" cy="3024605"/>
          </a:xfrm>
        </p:grpSpPr>
        <p:pic>
          <p:nvPicPr>
            <p:cNvPr id="14" name="Graphique 13" descr="Livre de jeu">
              <a:extLst>
                <a:ext uri="{FF2B5EF4-FFF2-40B4-BE49-F238E27FC236}">
                  <a16:creationId xmlns:a16="http://schemas.microsoft.com/office/drawing/2014/main" id="{F065AB93-22DF-4CCF-9F66-9914D3E14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421722" y="3019221"/>
              <a:ext cx="1348556" cy="1348556"/>
            </a:xfrm>
            <a:prstGeom prst="rect">
              <a:avLst/>
            </a:prstGeom>
          </p:spPr>
        </p:pic>
        <p:pic>
          <p:nvPicPr>
            <p:cNvPr id="16" name="Graphique 15" descr="Réunion">
              <a:extLst>
                <a:ext uri="{FF2B5EF4-FFF2-40B4-BE49-F238E27FC236}">
                  <a16:creationId xmlns:a16="http://schemas.microsoft.com/office/drawing/2014/main" id="{52444895-7147-43A0-820A-5E2EB6F85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746627" y="1765505"/>
              <a:ext cx="914400" cy="914400"/>
            </a:xfrm>
            <a:prstGeom prst="rect">
              <a:avLst/>
            </a:prstGeom>
          </p:spPr>
        </p:pic>
        <p:pic>
          <p:nvPicPr>
            <p:cNvPr id="18" name="Graphique 17" descr="Engrenages">
              <a:extLst>
                <a:ext uri="{FF2B5EF4-FFF2-40B4-BE49-F238E27FC236}">
                  <a16:creationId xmlns:a16="http://schemas.microsoft.com/office/drawing/2014/main" id="{C7143DD6-AA4D-4111-A8C1-AC9C1A4C6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439969" y="1782962"/>
              <a:ext cx="914400" cy="914400"/>
            </a:xfrm>
            <a:prstGeom prst="rect">
              <a:avLst/>
            </a:prstGeom>
          </p:spPr>
        </p:pic>
        <p:pic>
          <p:nvPicPr>
            <p:cNvPr id="22" name="Graphique 21" descr="Ligne fléchée : courbe dans le sens des aiguilles d’une montre">
              <a:extLst>
                <a:ext uri="{FF2B5EF4-FFF2-40B4-BE49-F238E27FC236}">
                  <a16:creationId xmlns:a16="http://schemas.microsoft.com/office/drawing/2014/main" id="{439582B2-D20C-4C57-A54D-D16EA820D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01731" y="2623123"/>
              <a:ext cx="914400" cy="914400"/>
            </a:xfrm>
            <a:prstGeom prst="rect">
              <a:avLst/>
            </a:prstGeom>
          </p:spPr>
        </p:pic>
        <p:pic>
          <p:nvPicPr>
            <p:cNvPr id="33" name="Graphique 32" descr="Ligne fléchée : courbe dans le sens des aiguilles d’une montre">
              <a:extLst>
                <a:ext uri="{FF2B5EF4-FFF2-40B4-BE49-F238E27FC236}">
                  <a16:creationId xmlns:a16="http://schemas.microsoft.com/office/drawing/2014/main" id="{2522797B-08B6-4C66-9E3F-3B5B277D9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7587663">
              <a:off x="5638800" y="1343172"/>
              <a:ext cx="914400" cy="914400"/>
            </a:xfrm>
            <a:prstGeom prst="rect">
              <a:avLst/>
            </a:prstGeom>
          </p:spPr>
        </p:pic>
        <p:pic>
          <p:nvPicPr>
            <p:cNvPr id="34" name="Graphique 33" descr="Ligne fléchée : courbe dans le sens des aiguilles d’une montre">
              <a:extLst>
                <a:ext uri="{FF2B5EF4-FFF2-40B4-BE49-F238E27FC236}">
                  <a16:creationId xmlns:a16="http://schemas.microsoft.com/office/drawing/2014/main" id="{7262F794-F015-46DC-84CF-55CDA45B9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13732293">
              <a:off x="6548771" y="2623122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43" name="Diagramme 42">
            <a:extLst>
              <a:ext uri="{FF2B5EF4-FFF2-40B4-BE49-F238E27FC236}">
                <a16:creationId xmlns:a16="http://schemas.microsoft.com/office/drawing/2014/main" id="{DAF8ACA6-1B90-4E4D-A944-C89A9EA411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5761050"/>
              </p:ext>
            </p:extLst>
          </p:nvPr>
        </p:nvGraphicFramePr>
        <p:xfrm>
          <a:off x="1630240" y="5088473"/>
          <a:ext cx="9461255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sp>
        <p:nvSpPr>
          <p:cNvPr id="44" name="ZoneTexte 43">
            <a:extLst>
              <a:ext uri="{FF2B5EF4-FFF2-40B4-BE49-F238E27FC236}">
                <a16:creationId xmlns:a16="http://schemas.microsoft.com/office/drawing/2014/main" id="{E1BABF98-CBC1-4E0A-B767-393FC27F2709}"/>
              </a:ext>
            </a:extLst>
          </p:cNvPr>
          <p:cNvSpPr txBox="1"/>
          <p:nvPr/>
        </p:nvSpPr>
        <p:spPr>
          <a:xfrm>
            <a:off x="3479214" y="5535642"/>
            <a:ext cx="7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10/04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498F8E7-7C61-4C4B-94D1-A9E0D928CB5A}"/>
              </a:ext>
            </a:extLst>
          </p:cNvPr>
          <p:cNvSpPr txBox="1"/>
          <p:nvPr/>
        </p:nvSpPr>
        <p:spPr>
          <a:xfrm>
            <a:off x="7513257" y="5535642"/>
            <a:ext cx="7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22/05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94CEDD59-966A-4E75-A315-4BC11207A35D}"/>
              </a:ext>
            </a:extLst>
          </p:cNvPr>
          <p:cNvSpPr txBox="1"/>
          <p:nvPr/>
        </p:nvSpPr>
        <p:spPr>
          <a:xfrm>
            <a:off x="1237403" y="5535642"/>
            <a:ext cx="7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20/03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455658A-1A8B-405A-BBE7-2C9FEC5876FA}"/>
              </a:ext>
            </a:extLst>
          </p:cNvPr>
          <p:cNvSpPr txBox="1"/>
          <p:nvPr/>
        </p:nvSpPr>
        <p:spPr>
          <a:xfrm>
            <a:off x="10698658" y="5536002"/>
            <a:ext cx="7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19/06</a:t>
            </a:r>
          </a:p>
        </p:txBody>
      </p:sp>
    </p:spTree>
    <p:extLst>
      <p:ext uri="{BB962C8B-B14F-4D97-AF65-F5344CB8AC3E}">
        <p14:creationId xmlns:p14="http://schemas.microsoft.com/office/powerpoint/2010/main" val="423385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que 27" descr="Planchette à pince">
            <a:extLst>
              <a:ext uri="{FF2B5EF4-FFF2-40B4-BE49-F238E27FC236}">
                <a16:creationId xmlns:a16="http://schemas.microsoft.com/office/drawing/2014/main" id="{FA7452F2-3659-4D18-B751-A23DE98CC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0150" y="3019221"/>
            <a:ext cx="1348556" cy="134855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FFBBBEB-0D6A-4EF9-8558-04DE4302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7E63"/>
                </a:solidFill>
              </a:rPr>
              <a:t>Tester et itérer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B3DA46-86DD-4D9F-835A-CC81B9A1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15</a:t>
            </a:fld>
            <a:endParaRPr lang="fr-CH"/>
          </a:p>
        </p:txBody>
      </p:sp>
      <p:pic>
        <p:nvPicPr>
          <p:cNvPr id="20" name="Graphique 19" descr="Ligne fléchée : tout droit">
            <a:extLst>
              <a:ext uri="{FF2B5EF4-FFF2-40B4-BE49-F238E27FC236}">
                <a16:creationId xmlns:a16="http://schemas.microsoft.com/office/drawing/2014/main" id="{FDDC1817-336A-425A-9E87-EF1F56A6F3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3872051" y="3149557"/>
            <a:ext cx="914400" cy="914400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1D22B5D3-0A7B-44F7-8CA0-DD224C97CE02}"/>
              </a:ext>
            </a:extLst>
          </p:cNvPr>
          <p:cNvGrpSpPr/>
          <p:nvPr/>
        </p:nvGrpSpPr>
        <p:grpSpPr>
          <a:xfrm>
            <a:off x="9332944" y="3501628"/>
            <a:ext cx="542968" cy="583772"/>
            <a:chOff x="3142075" y="1759354"/>
            <a:chExt cx="737603" cy="831447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8E4EC05C-4C95-4441-AA6F-A3B53FF93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075" y="1759354"/>
              <a:ext cx="567551" cy="567551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504D059-A230-4F88-B112-7E80C0A30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770" y="2227893"/>
              <a:ext cx="362908" cy="362908"/>
            </a:xfrm>
            <a:prstGeom prst="rect">
              <a:avLst/>
            </a:prstGeom>
          </p:spPr>
        </p:pic>
      </p:grpSp>
      <p:pic>
        <p:nvPicPr>
          <p:cNvPr id="26" name="Graphique 25" descr="Crayon">
            <a:extLst>
              <a:ext uri="{FF2B5EF4-FFF2-40B4-BE49-F238E27FC236}">
                <a16:creationId xmlns:a16="http://schemas.microsoft.com/office/drawing/2014/main" id="{E0324BBB-E813-4B0F-AF63-5E94E5DE39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04239" y="3155786"/>
            <a:ext cx="529571" cy="529571"/>
          </a:xfrm>
          <a:prstGeom prst="rect">
            <a:avLst/>
          </a:prstGeom>
        </p:spPr>
      </p:pic>
      <p:pic>
        <p:nvPicPr>
          <p:cNvPr id="31" name="Graphique 30" descr="Livres sur une étagère">
            <a:extLst>
              <a:ext uri="{FF2B5EF4-FFF2-40B4-BE49-F238E27FC236}">
                <a16:creationId xmlns:a16="http://schemas.microsoft.com/office/drawing/2014/main" id="{EE2ED51F-2DD4-469C-88C3-AD06B82ECD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13294" y="2943976"/>
            <a:ext cx="1325563" cy="1325563"/>
          </a:xfrm>
          <a:prstGeom prst="rect">
            <a:avLst/>
          </a:prstGeom>
        </p:spPr>
      </p:pic>
      <p:pic>
        <p:nvPicPr>
          <p:cNvPr id="32" name="Graphique 31" descr="Ligne fléchée : tout droit">
            <a:extLst>
              <a:ext uri="{FF2B5EF4-FFF2-40B4-BE49-F238E27FC236}">
                <a16:creationId xmlns:a16="http://schemas.microsoft.com/office/drawing/2014/main" id="{7653F85A-4C56-46A3-8B24-44C37F721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448894" y="3236299"/>
            <a:ext cx="914400" cy="914400"/>
          </a:xfrm>
          <a:prstGeom prst="rect">
            <a:avLst/>
          </a:prstGeom>
        </p:spPr>
      </p:pic>
      <p:grpSp>
        <p:nvGrpSpPr>
          <p:cNvPr id="35" name="Groupe 34">
            <a:extLst>
              <a:ext uri="{FF2B5EF4-FFF2-40B4-BE49-F238E27FC236}">
                <a16:creationId xmlns:a16="http://schemas.microsoft.com/office/drawing/2014/main" id="{644E1A35-73E1-4B88-981D-13B26791F158}"/>
              </a:ext>
            </a:extLst>
          </p:cNvPr>
          <p:cNvGrpSpPr/>
          <p:nvPr/>
        </p:nvGrpSpPr>
        <p:grpSpPr>
          <a:xfrm>
            <a:off x="4701731" y="1343172"/>
            <a:ext cx="2761440" cy="3024605"/>
            <a:chOff x="4701731" y="1343172"/>
            <a:chExt cx="2761440" cy="3024605"/>
          </a:xfrm>
          <a:solidFill>
            <a:schemeClr val="tx1"/>
          </a:solidFill>
        </p:grpSpPr>
        <p:pic>
          <p:nvPicPr>
            <p:cNvPr id="14" name="Graphique 13" descr="Livre de jeu">
              <a:extLst>
                <a:ext uri="{FF2B5EF4-FFF2-40B4-BE49-F238E27FC236}">
                  <a16:creationId xmlns:a16="http://schemas.microsoft.com/office/drawing/2014/main" id="{F065AB93-22DF-4CCF-9F66-9914D3E14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421722" y="3019221"/>
              <a:ext cx="1348556" cy="1348556"/>
            </a:xfrm>
            <a:prstGeom prst="rect">
              <a:avLst/>
            </a:prstGeom>
          </p:spPr>
        </p:pic>
        <p:pic>
          <p:nvPicPr>
            <p:cNvPr id="16" name="Graphique 15" descr="Réunion">
              <a:extLst>
                <a:ext uri="{FF2B5EF4-FFF2-40B4-BE49-F238E27FC236}">
                  <a16:creationId xmlns:a16="http://schemas.microsoft.com/office/drawing/2014/main" id="{52444895-7147-43A0-820A-5E2EB6F85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746627" y="1765505"/>
              <a:ext cx="914400" cy="914400"/>
            </a:xfrm>
            <a:prstGeom prst="rect">
              <a:avLst/>
            </a:prstGeom>
          </p:spPr>
        </p:pic>
        <p:pic>
          <p:nvPicPr>
            <p:cNvPr id="18" name="Graphique 17" descr="Engrenages">
              <a:extLst>
                <a:ext uri="{FF2B5EF4-FFF2-40B4-BE49-F238E27FC236}">
                  <a16:creationId xmlns:a16="http://schemas.microsoft.com/office/drawing/2014/main" id="{C7143DD6-AA4D-4111-A8C1-AC9C1A4C6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439969" y="1782962"/>
              <a:ext cx="914400" cy="914400"/>
            </a:xfrm>
            <a:prstGeom prst="rect">
              <a:avLst/>
            </a:prstGeom>
          </p:spPr>
        </p:pic>
        <p:pic>
          <p:nvPicPr>
            <p:cNvPr id="22" name="Graphique 21" descr="Ligne fléchée : courbe dans le sens des aiguilles d’une montre">
              <a:extLst>
                <a:ext uri="{FF2B5EF4-FFF2-40B4-BE49-F238E27FC236}">
                  <a16:creationId xmlns:a16="http://schemas.microsoft.com/office/drawing/2014/main" id="{439582B2-D20C-4C57-A54D-D16EA820D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01731" y="2623123"/>
              <a:ext cx="914400" cy="914400"/>
            </a:xfrm>
            <a:prstGeom prst="rect">
              <a:avLst/>
            </a:prstGeom>
          </p:spPr>
        </p:pic>
        <p:pic>
          <p:nvPicPr>
            <p:cNvPr id="33" name="Graphique 32" descr="Ligne fléchée : courbe dans le sens des aiguilles d’une montre">
              <a:extLst>
                <a:ext uri="{FF2B5EF4-FFF2-40B4-BE49-F238E27FC236}">
                  <a16:creationId xmlns:a16="http://schemas.microsoft.com/office/drawing/2014/main" id="{2522797B-08B6-4C66-9E3F-3B5B277D9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7587663">
              <a:off x="5638800" y="1343172"/>
              <a:ext cx="914400" cy="914400"/>
            </a:xfrm>
            <a:prstGeom prst="rect">
              <a:avLst/>
            </a:prstGeom>
          </p:spPr>
        </p:pic>
        <p:pic>
          <p:nvPicPr>
            <p:cNvPr id="34" name="Graphique 33" descr="Ligne fléchée : courbe dans le sens des aiguilles d’une montre">
              <a:extLst>
                <a:ext uri="{FF2B5EF4-FFF2-40B4-BE49-F238E27FC236}">
                  <a16:creationId xmlns:a16="http://schemas.microsoft.com/office/drawing/2014/main" id="{7262F794-F015-46DC-84CF-55CDA45B9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13732293">
              <a:off x="6548771" y="2623122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43" name="Diagramme 42">
            <a:extLst>
              <a:ext uri="{FF2B5EF4-FFF2-40B4-BE49-F238E27FC236}">
                <a16:creationId xmlns:a16="http://schemas.microsoft.com/office/drawing/2014/main" id="{DAF8ACA6-1B90-4E4D-A944-C89A9EA411CC}"/>
              </a:ext>
            </a:extLst>
          </p:cNvPr>
          <p:cNvGraphicFramePr/>
          <p:nvPr/>
        </p:nvGraphicFramePr>
        <p:xfrm>
          <a:off x="1630240" y="5088473"/>
          <a:ext cx="9461255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sp>
        <p:nvSpPr>
          <p:cNvPr id="44" name="ZoneTexte 43">
            <a:extLst>
              <a:ext uri="{FF2B5EF4-FFF2-40B4-BE49-F238E27FC236}">
                <a16:creationId xmlns:a16="http://schemas.microsoft.com/office/drawing/2014/main" id="{E1BABF98-CBC1-4E0A-B767-393FC27F2709}"/>
              </a:ext>
            </a:extLst>
          </p:cNvPr>
          <p:cNvSpPr txBox="1"/>
          <p:nvPr/>
        </p:nvSpPr>
        <p:spPr>
          <a:xfrm>
            <a:off x="3479214" y="5535642"/>
            <a:ext cx="7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10/04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498F8E7-7C61-4C4B-94D1-A9E0D928CB5A}"/>
              </a:ext>
            </a:extLst>
          </p:cNvPr>
          <p:cNvSpPr txBox="1"/>
          <p:nvPr/>
        </p:nvSpPr>
        <p:spPr>
          <a:xfrm>
            <a:off x="7513257" y="5535642"/>
            <a:ext cx="7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22/05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94CEDD59-966A-4E75-A315-4BC11207A35D}"/>
              </a:ext>
            </a:extLst>
          </p:cNvPr>
          <p:cNvSpPr txBox="1"/>
          <p:nvPr/>
        </p:nvSpPr>
        <p:spPr>
          <a:xfrm>
            <a:off x="1237403" y="5535642"/>
            <a:ext cx="7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20/03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455658A-1A8B-405A-BBE7-2C9FEC5876FA}"/>
              </a:ext>
            </a:extLst>
          </p:cNvPr>
          <p:cNvSpPr txBox="1"/>
          <p:nvPr/>
        </p:nvSpPr>
        <p:spPr>
          <a:xfrm>
            <a:off x="10698658" y="5536002"/>
            <a:ext cx="7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19/06</a:t>
            </a:r>
          </a:p>
        </p:txBody>
      </p:sp>
    </p:spTree>
    <p:extLst>
      <p:ext uri="{BB962C8B-B14F-4D97-AF65-F5344CB8AC3E}">
        <p14:creationId xmlns:p14="http://schemas.microsoft.com/office/powerpoint/2010/main" val="3533050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>
            <a:extLst>
              <a:ext uri="{FF2B5EF4-FFF2-40B4-BE49-F238E27FC236}">
                <a16:creationId xmlns:a16="http://schemas.microsoft.com/office/drawing/2014/main" id="{39134736-758F-49D1-B6D6-79685C5CB437}"/>
              </a:ext>
            </a:extLst>
          </p:cNvPr>
          <p:cNvGrpSpPr/>
          <p:nvPr/>
        </p:nvGrpSpPr>
        <p:grpSpPr>
          <a:xfrm>
            <a:off x="8930150" y="3019221"/>
            <a:ext cx="1348556" cy="1348556"/>
            <a:chOff x="5638799" y="2971799"/>
            <a:chExt cx="1348556" cy="1348556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6E7707D9-FA2A-458A-83E0-7C6CEE911FFD}"/>
                </a:ext>
              </a:extLst>
            </p:cNvPr>
            <p:cNvGrpSpPr/>
            <p:nvPr/>
          </p:nvGrpSpPr>
          <p:grpSpPr>
            <a:xfrm>
              <a:off x="6041593" y="3454206"/>
              <a:ext cx="542968" cy="583772"/>
              <a:chOff x="3142075" y="1759354"/>
              <a:chExt cx="737603" cy="831447"/>
            </a:xfrm>
          </p:grpSpPr>
          <p:pic>
            <p:nvPicPr>
              <p:cNvPr id="30" name="Image 29">
                <a:extLst>
                  <a:ext uri="{FF2B5EF4-FFF2-40B4-BE49-F238E27FC236}">
                    <a16:creationId xmlns:a16="http://schemas.microsoft.com/office/drawing/2014/main" id="{51B1C102-79AF-4F4B-B09C-FB1510D091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2075" y="1759354"/>
                <a:ext cx="567551" cy="567551"/>
              </a:xfrm>
              <a:prstGeom prst="rect">
                <a:avLst/>
              </a:prstGeom>
            </p:spPr>
          </p:pic>
          <p:pic>
            <p:nvPicPr>
              <p:cNvPr id="36" name="Image 35">
                <a:extLst>
                  <a:ext uri="{FF2B5EF4-FFF2-40B4-BE49-F238E27FC236}">
                    <a16:creationId xmlns:a16="http://schemas.microsoft.com/office/drawing/2014/main" id="{7B0DF9EA-35D6-4AA0-B645-C838F55A4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770" y="2227893"/>
                <a:ext cx="362908" cy="362908"/>
              </a:xfrm>
              <a:prstGeom prst="rect">
                <a:avLst/>
              </a:prstGeom>
            </p:spPr>
          </p:pic>
        </p:grpSp>
        <p:pic>
          <p:nvPicPr>
            <p:cNvPr id="27" name="Graphique 26" descr="Crayon">
              <a:extLst>
                <a:ext uri="{FF2B5EF4-FFF2-40B4-BE49-F238E27FC236}">
                  <a16:creationId xmlns:a16="http://schemas.microsoft.com/office/drawing/2014/main" id="{AB3C7FCB-A0BE-4B6E-B00F-8D19CD0B1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12888" y="3108364"/>
              <a:ext cx="529571" cy="529571"/>
            </a:xfrm>
            <a:prstGeom prst="rect">
              <a:avLst/>
            </a:prstGeom>
          </p:spPr>
        </p:pic>
        <p:pic>
          <p:nvPicPr>
            <p:cNvPr id="29" name="Graphique 28" descr="Planchette à pince">
              <a:extLst>
                <a:ext uri="{FF2B5EF4-FFF2-40B4-BE49-F238E27FC236}">
                  <a16:creationId xmlns:a16="http://schemas.microsoft.com/office/drawing/2014/main" id="{3EC506C3-D5C2-4BE1-A600-1F650B8DB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38799" y="2971799"/>
              <a:ext cx="1348556" cy="1348556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FFBBBEB-0D6A-4EF9-8558-04DE4302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7E63"/>
                </a:solidFill>
              </a:rPr>
              <a:t>Finaliser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B3DA46-86DD-4D9F-835A-CC81B9A1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16</a:t>
            </a:fld>
            <a:endParaRPr lang="fr-CH"/>
          </a:p>
        </p:txBody>
      </p:sp>
      <p:pic>
        <p:nvPicPr>
          <p:cNvPr id="20" name="Graphique 19" descr="Ligne fléchée : tout droit">
            <a:extLst>
              <a:ext uri="{FF2B5EF4-FFF2-40B4-BE49-F238E27FC236}">
                <a16:creationId xmlns:a16="http://schemas.microsoft.com/office/drawing/2014/main" id="{FDDC1817-336A-425A-9E87-EF1F56A6F3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3872051" y="3149557"/>
            <a:ext cx="914400" cy="914400"/>
          </a:xfrm>
          <a:prstGeom prst="rect">
            <a:avLst/>
          </a:prstGeom>
        </p:spPr>
      </p:pic>
      <p:pic>
        <p:nvPicPr>
          <p:cNvPr id="31" name="Graphique 30" descr="Livres sur une étagère">
            <a:extLst>
              <a:ext uri="{FF2B5EF4-FFF2-40B4-BE49-F238E27FC236}">
                <a16:creationId xmlns:a16="http://schemas.microsoft.com/office/drawing/2014/main" id="{EE2ED51F-2DD4-469C-88C3-AD06B82ECD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13294" y="2943976"/>
            <a:ext cx="1325563" cy="1325563"/>
          </a:xfrm>
          <a:prstGeom prst="rect">
            <a:avLst/>
          </a:prstGeom>
        </p:spPr>
      </p:pic>
      <p:pic>
        <p:nvPicPr>
          <p:cNvPr id="32" name="Graphique 31" descr="Ligne fléchée : tout droit">
            <a:extLst>
              <a:ext uri="{FF2B5EF4-FFF2-40B4-BE49-F238E27FC236}">
                <a16:creationId xmlns:a16="http://schemas.microsoft.com/office/drawing/2014/main" id="{7653F85A-4C56-46A3-8B24-44C37F721D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7448894" y="3236299"/>
            <a:ext cx="914400" cy="914400"/>
          </a:xfrm>
          <a:prstGeom prst="rect">
            <a:avLst/>
          </a:prstGeom>
        </p:spPr>
      </p:pic>
      <p:grpSp>
        <p:nvGrpSpPr>
          <p:cNvPr id="35" name="Groupe 34">
            <a:extLst>
              <a:ext uri="{FF2B5EF4-FFF2-40B4-BE49-F238E27FC236}">
                <a16:creationId xmlns:a16="http://schemas.microsoft.com/office/drawing/2014/main" id="{644E1A35-73E1-4B88-981D-13B26791F158}"/>
              </a:ext>
            </a:extLst>
          </p:cNvPr>
          <p:cNvGrpSpPr/>
          <p:nvPr/>
        </p:nvGrpSpPr>
        <p:grpSpPr>
          <a:xfrm>
            <a:off x="4701731" y="1343172"/>
            <a:ext cx="2761440" cy="3024605"/>
            <a:chOff x="4701731" y="1343172"/>
            <a:chExt cx="2761440" cy="3024605"/>
          </a:xfrm>
          <a:solidFill>
            <a:schemeClr val="bg1">
              <a:lumMod val="85000"/>
            </a:schemeClr>
          </a:solidFill>
        </p:grpSpPr>
        <p:pic>
          <p:nvPicPr>
            <p:cNvPr id="14" name="Graphique 13" descr="Livre de jeu">
              <a:extLst>
                <a:ext uri="{FF2B5EF4-FFF2-40B4-BE49-F238E27FC236}">
                  <a16:creationId xmlns:a16="http://schemas.microsoft.com/office/drawing/2014/main" id="{F065AB93-22DF-4CCF-9F66-9914D3E14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421722" y="3019221"/>
              <a:ext cx="1348556" cy="1348556"/>
            </a:xfrm>
            <a:prstGeom prst="rect">
              <a:avLst/>
            </a:prstGeom>
          </p:spPr>
        </p:pic>
        <p:pic>
          <p:nvPicPr>
            <p:cNvPr id="16" name="Graphique 15" descr="Réunion">
              <a:extLst>
                <a:ext uri="{FF2B5EF4-FFF2-40B4-BE49-F238E27FC236}">
                  <a16:creationId xmlns:a16="http://schemas.microsoft.com/office/drawing/2014/main" id="{52444895-7147-43A0-820A-5E2EB6F85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746627" y="1765505"/>
              <a:ext cx="914400" cy="914400"/>
            </a:xfrm>
            <a:prstGeom prst="rect">
              <a:avLst/>
            </a:prstGeom>
          </p:spPr>
        </p:pic>
        <p:pic>
          <p:nvPicPr>
            <p:cNvPr id="18" name="Graphique 17" descr="Engrenages">
              <a:extLst>
                <a:ext uri="{FF2B5EF4-FFF2-40B4-BE49-F238E27FC236}">
                  <a16:creationId xmlns:a16="http://schemas.microsoft.com/office/drawing/2014/main" id="{C7143DD6-AA4D-4111-A8C1-AC9C1A4C6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439969" y="1782962"/>
              <a:ext cx="914400" cy="914400"/>
            </a:xfrm>
            <a:prstGeom prst="rect">
              <a:avLst/>
            </a:prstGeom>
          </p:spPr>
        </p:pic>
        <p:pic>
          <p:nvPicPr>
            <p:cNvPr id="22" name="Graphique 21" descr="Ligne fléchée : courbe dans le sens des aiguilles d’une montre">
              <a:extLst>
                <a:ext uri="{FF2B5EF4-FFF2-40B4-BE49-F238E27FC236}">
                  <a16:creationId xmlns:a16="http://schemas.microsoft.com/office/drawing/2014/main" id="{439582B2-D20C-4C57-A54D-D16EA820D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01731" y="2623123"/>
              <a:ext cx="914400" cy="914400"/>
            </a:xfrm>
            <a:prstGeom prst="rect">
              <a:avLst/>
            </a:prstGeom>
          </p:spPr>
        </p:pic>
        <p:pic>
          <p:nvPicPr>
            <p:cNvPr id="33" name="Graphique 32" descr="Ligne fléchée : courbe dans le sens des aiguilles d’une montre">
              <a:extLst>
                <a:ext uri="{FF2B5EF4-FFF2-40B4-BE49-F238E27FC236}">
                  <a16:creationId xmlns:a16="http://schemas.microsoft.com/office/drawing/2014/main" id="{2522797B-08B6-4C66-9E3F-3B5B277D9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7587663">
              <a:off x="5638800" y="1343172"/>
              <a:ext cx="914400" cy="914400"/>
            </a:xfrm>
            <a:prstGeom prst="rect">
              <a:avLst/>
            </a:prstGeom>
          </p:spPr>
        </p:pic>
        <p:pic>
          <p:nvPicPr>
            <p:cNvPr id="34" name="Graphique 33" descr="Ligne fléchée : courbe dans le sens des aiguilles d’une montre">
              <a:extLst>
                <a:ext uri="{FF2B5EF4-FFF2-40B4-BE49-F238E27FC236}">
                  <a16:creationId xmlns:a16="http://schemas.microsoft.com/office/drawing/2014/main" id="{7262F794-F015-46DC-84CF-55CDA45B9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13732293">
              <a:off x="6548771" y="2623122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43" name="Diagramme 42">
            <a:extLst>
              <a:ext uri="{FF2B5EF4-FFF2-40B4-BE49-F238E27FC236}">
                <a16:creationId xmlns:a16="http://schemas.microsoft.com/office/drawing/2014/main" id="{DAF8ACA6-1B90-4E4D-A944-C89A9EA411CC}"/>
              </a:ext>
            </a:extLst>
          </p:cNvPr>
          <p:cNvGraphicFramePr/>
          <p:nvPr/>
        </p:nvGraphicFramePr>
        <p:xfrm>
          <a:off x="1630240" y="5088473"/>
          <a:ext cx="9461255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sp>
        <p:nvSpPr>
          <p:cNvPr id="44" name="ZoneTexte 43">
            <a:extLst>
              <a:ext uri="{FF2B5EF4-FFF2-40B4-BE49-F238E27FC236}">
                <a16:creationId xmlns:a16="http://schemas.microsoft.com/office/drawing/2014/main" id="{E1BABF98-CBC1-4E0A-B767-393FC27F2709}"/>
              </a:ext>
            </a:extLst>
          </p:cNvPr>
          <p:cNvSpPr txBox="1"/>
          <p:nvPr/>
        </p:nvSpPr>
        <p:spPr>
          <a:xfrm>
            <a:off x="3479214" y="5535642"/>
            <a:ext cx="7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10/04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498F8E7-7C61-4C4B-94D1-A9E0D928CB5A}"/>
              </a:ext>
            </a:extLst>
          </p:cNvPr>
          <p:cNvSpPr txBox="1"/>
          <p:nvPr/>
        </p:nvSpPr>
        <p:spPr>
          <a:xfrm>
            <a:off x="7513257" y="5535642"/>
            <a:ext cx="7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22/05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94CEDD59-966A-4E75-A315-4BC11207A35D}"/>
              </a:ext>
            </a:extLst>
          </p:cNvPr>
          <p:cNvSpPr txBox="1"/>
          <p:nvPr/>
        </p:nvSpPr>
        <p:spPr>
          <a:xfrm>
            <a:off x="1237403" y="5535642"/>
            <a:ext cx="7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20/03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455658A-1A8B-405A-BBE7-2C9FEC5876FA}"/>
              </a:ext>
            </a:extLst>
          </p:cNvPr>
          <p:cNvSpPr txBox="1"/>
          <p:nvPr/>
        </p:nvSpPr>
        <p:spPr>
          <a:xfrm>
            <a:off x="10698658" y="5536002"/>
            <a:ext cx="7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19/06</a:t>
            </a:r>
          </a:p>
        </p:txBody>
      </p:sp>
    </p:spTree>
    <p:extLst>
      <p:ext uri="{BB962C8B-B14F-4D97-AF65-F5344CB8AC3E}">
        <p14:creationId xmlns:p14="http://schemas.microsoft.com/office/powerpoint/2010/main" val="249033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1B21B47-225E-40C3-8017-57920AB6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7E63"/>
                </a:solidFill>
              </a:rPr>
              <a:t>Objectifs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3195D6-D3B8-47E1-B336-BD544B4A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2</a:t>
            </a:fld>
            <a:endParaRPr lang="fr-CH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823051-953B-431D-974E-150810810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20148" y="2621964"/>
            <a:ext cx="1601763" cy="1174626"/>
          </a:xfrm>
          <a:prstGeom prst="rect">
            <a:avLst/>
          </a:prstGeom>
        </p:spPr>
      </p:pic>
      <p:pic>
        <p:nvPicPr>
          <p:cNvPr id="9" name="Graphique 8" descr="Utilisateurs">
            <a:extLst>
              <a:ext uri="{FF2B5EF4-FFF2-40B4-BE49-F238E27FC236}">
                <a16:creationId xmlns:a16="http://schemas.microsoft.com/office/drawing/2014/main" id="{1F6742C0-8874-41D4-B812-7D4EF3E3E0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10813" y="2843813"/>
            <a:ext cx="1170373" cy="117037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3855532-0497-4271-AF1B-A59F25644D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088" y="2843812"/>
            <a:ext cx="1170373" cy="117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5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A613E-526D-4868-979B-1A0C15D3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7E63"/>
                </a:solidFill>
              </a:rPr>
              <a:t>Types de jeux de sociétés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3C99B7-8724-45A3-9296-09507F40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3</a:t>
            </a:fld>
            <a:endParaRPr lang="fr-CH" dirty="0"/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9D483FCE-B423-4679-8AAD-6900B251A6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3180138"/>
              </p:ext>
            </p:extLst>
          </p:nvPr>
        </p:nvGraphicFramePr>
        <p:xfrm>
          <a:off x="1209609" y="1527389"/>
          <a:ext cx="9772782" cy="4524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016378CF-1536-41C5-B407-EDBEBC8A7A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316" y="3121066"/>
            <a:ext cx="750160" cy="75016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9098855-262E-410F-9CF6-771EAB7BDB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84" y="1450546"/>
            <a:ext cx="750160" cy="75016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0714709-1DD8-4D07-A922-958687C570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920" y="3751155"/>
            <a:ext cx="750160" cy="75016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26B3600-E1EF-4022-9DF2-7E7CAC3487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29" y="4901459"/>
            <a:ext cx="750160" cy="75016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ED6C10DE-2485-492F-9816-0CE78925A3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036" y="4126235"/>
            <a:ext cx="750160" cy="75016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DCFEDCE-D332-47F0-8E4F-E5429BB539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69524" y="3239459"/>
            <a:ext cx="750160" cy="55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A613E-526D-4868-979B-1A0C15D3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7E63"/>
                </a:solidFill>
              </a:rPr>
              <a:t>Types de jeux de sociétés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3C99B7-8724-45A3-9296-09507F40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4</a:t>
            </a:fld>
            <a:endParaRPr lang="fr-CH" dirty="0"/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9D483FCE-B423-4679-8AAD-6900B251A6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5455822"/>
              </p:ext>
            </p:extLst>
          </p:nvPr>
        </p:nvGraphicFramePr>
        <p:xfrm>
          <a:off x="1209609" y="1527389"/>
          <a:ext cx="9772782" cy="4524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016378CF-1536-41C5-B407-EDBEBC8A7A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316" y="3121066"/>
            <a:ext cx="750160" cy="75016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9098855-262E-410F-9CF6-771EAB7BDB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84" y="1450546"/>
            <a:ext cx="750160" cy="75016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0714709-1DD8-4D07-A922-958687C570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920" y="3751155"/>
            <a:ext cx="750160" cy="75016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26B3600-E1EF-4022-9DF2-7E7CAC3487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29" y="4901459"/>
            <a:ext cx="750160" cy="75016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ED6C10DE-2485-492F-9816-0CE78925A3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036" y="4126235"/>
            <a:ext cx="750160" cy="75016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40D29F4-1454-4271-97A0-CCD3A63BB6AF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7FBEB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69524" y="3244539"/>
            <a:ext cx="750160" cy="55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2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49EFB6-266E-4AC1-862D-6D878496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>
                <a:solidFill>
                  <a:srgbClr val="007E63"/>
                </a:solidFill>
              </a:rPr>
              <a:t>Serious</a:t>
            </a:r>
            <a:r>
              <a:rPr lang="fr-FR" dirty="0">
                <a:solidFill>
                  <a:srgbClr val="007E63"/>
                </a:solidFill>
              </a:rPr>
              <a:t> </a:t>
            </a:r>
            <a:r>
              <a:rPr lang="fr-FR" dirty="0" err="1">
                <a:solidFill>
                  <a:srgbClr val="007E63"/>
                </a:solidFill>
              </a:rPr>
              <a:t>games</a:t>
            </a:r>
            <a:endParaRPr lang="fr-FR" dirty="0">
              <a:solidFill>
                <a:srgbClr val="007E63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2DE8AC-ED54-4404-BF15-9F33F0A5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5</a:t>
            </a:fld>
            <a:endParaRPr lang="fr-CH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2BF235C-2430-409A-9B16-37525D69857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8" y="1366469"/>
            <a:ext cx="3115043" cy="1946902"/>
          </a:xfrm>
          <a:prstGeom prst="rect">
            <a:avLst/>
          </a:prstGeom>
        </p:spPr>
      </p:pic>
      <p:pic>
        <p:nvPicPr>
          <p:cNvPr id="9" name="Image 8" descr="Une image contenant route, extérieur, bâtiment&#10;&#10;Description générée automatiquement">
            <a:extLst>
              <a:ext uri="{FF2B5EF4-FFF2-40B4-BE49-F238E27FC236}">
                <a16:creationId xmlns:a16="http://schemas.microsoft.com/office/drawing/2014/main" id="{4DEE10F3-CAF0-494D-92CA-23BA259E8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959" y="1419599"/>
            <a:ext cx="2608082" cy="228207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7FC8F78-9787-4D48-8937-2986E15FA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25" y="3869440"/>
            <a:ext cx="2960445" cy="222033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5B9A3D8-7B32-4D1E-AE20-54E0960D35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510" y="4134685"/>
            <a:ext cx="4001058" cy="1829055"/>
          </a:xfrm>
          <a:prstGeom prst="rect">
            <a:avLst/>
          </a:prstGeom>
        </p:spPr>
      </p:pic>
      <p:pic>
        <p:nvPicPr>
          <p:cNvPr id="19" name="Image 18" descr="Une image contenant moniteur&#10;&#10;Description générée automatiquement">
            <a:extLst>
              <a:ext uri="{FF2B5EF4-FFF2-40B4-BE49-F238E27FC236}">
                <a16:creationId xmlns:a16="http://schemas.microsoft.com/office/drawing/2014/main" id="{614F3F43-DDA0-490B-BEBB-F9749A1F17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39" y="1399066"/>
            <a:ext cx="3244297" cy="2024636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C55D8CB-5681-45FB-9B6D-45127EF029C6}"/>
              </a:ext>
            </a:extLst>
          </p:cNvPr>
          <p:cNvSpPr txBox="1"/>
          <p:nvPr/>
        </p:nvSpPr>
        <p:spPr>
          <a:xfrm>
            <a:off x="846096" y="3356610"/>
            <a:ext cx="2960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Oregon Trail (MECC, 1971)</a:t>
            </a:r>
            <a:endParaRPr lang="fr-FR" sz="14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D6B731D-FFA3-4629-A627-85588792F24D}"/>
              </a:ext>
            </a:extLst>
          </p:cNvPr>
          <p:cNvSpPr txBox="1"/>
          <p:nvPr/>
        </p:nvSpPr>
        <p:spPr>
          <a:xfrm>
            <a:off x="1135025" y="6140938"/>
            <a:ext cx="2960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Bradley Trainer (Atari, 1981)</a:t>
            </a:r>
            <a:endParaRPr lang="fr-FR" sz="11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12C312F-8D23-4E96-AF88-FB4369E703A4}"/>
              </a:ext>
            </a:extLst>
          </p:cNvPr>
          <p:cNvSpPr txBox="1"/>
          <p:nvPr/>
        </p:nvSpPr>
        <p:spPr>
          <a:xfrm>
            <a:off x="8419966" y="3434298"/>
            <a:ext cx="2960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Pepsi </a:t>
            </a:r>
            <a:r>
              <a:rPr lang="fr-FR" sz="1400" dirty="0" err="1"/>
              <a:t>Invaders</a:t>
            </a:r>
            <a:r>
              <a:rPr lang="fr-FR" sz="1400" dirty="0"/>
              <a:t> (Atari, 1983)</a:t>
            </a:r>
            <a:endParaRPr lang="fr-FR" sz="11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3CFAA56-6BE5-4804-ABB4-F33D742F0E66}"/>
              </a:ext>
            </a:extLst>
          </p:cNvPr>
          <p:cNvSpPr txBox="1"/>
          <p:nvPr/>
        </p:nvSpPr>
        <p:spPr>
          <a:xfrm>
            <a:off x="6797817" y="5964692"/>
            <a:ext cx="2960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Versailles 1685 (Cryo, 1997)</a:t>
            </a:r>
            <a:endParaRPr lang="fr-FR" sz="11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3E6259A-D475-4451-BE2E-6188F22D5990}"/>
              </a:ext>
            </a:extLst>
          </p:cNvPr>
          <p:cNvSpPr txBox="1"/>
          <p:nvPr/>
        </p:nvSpPr>
        <p:spPr>
          <a:xfrm>
            <a:off x="4615777" y="3715552"/>
            <a:ext cx="2960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Captain Novolin (Raya Systems, 1992)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03822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7DF3C0-19F1-4517-8318-4A3CF96E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6</a:t>
            </a:fld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D60751D-5A47-4B4A-90DB-60DBFE776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35" y="1970752"/>
            <a:ext cx="5656742" cy="291649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3C3B984-2EA2-49F9-87E6-A2BC6D841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124" y="2007651"/>
            <a:ext cx="5656741" cy="28795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EC3D4FF-EB1F-4EE1-B0AA-4844FE17F7B2}"/>
              </a:ext>
            </a:extLst>
          </p:cNvPr>
          <p:cNvSpPr/>
          <p:nvPr/>
        </p:nvSpPr>
        <p:spPr>
          <a:xfrm>
            <a:off x="8333295" y="4487159"/>
            <a:ext cx="867266" cy="365125"/>
          </a:xfrm>
          <a:prstGeom prst="rect">
            <a:avLst/>
          </a:prstGeom>
          <a:noFill/>
          <a:ln w="76200">
            <a:solidFill>
              <a:srgbClr val="007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644A5-E932-40CD-AA46-19203947EAA2}"/>
              </a:ext>
            </a:extLst>
          </p:cNvPr>
          <p:cNvSpPr/>
          <p:nvPr/>
        </p:nvSpPr>
        <p:spPr>
          <a:xfrm>
            <a:off x="2529526" y="4516049"/>
            <a:ext cx="867266" cy="365125"/>
          </a:xfrm>
          <a:prstGeom prst="rect">
            <a:avLst/>
          </a:prstGeom>
          <a:noFill/>
          <a:ln w="76200">
            <a:solidFill>
              <a:srgbClr val="007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4B302-FA05-4468-8FDC-FA4D80A14D49}"/>
              </a:ext>
            </a:extLst>
          </p:cNvPr>
          <p:cNvSpPr/>
          <p:nvPr/>
        </p:nvSpPr>
        <p:spPr>
          <a:xfrm>
            <a:off x="2529526" y="1923220"/>
            <a:ext cx="867266" cy="365125"/>
          </a:xfrm>
          <a:prstGeom prst="rect">
            <a:avLst/>
          </a:prstGeom>
          <a:noFill/>
          <a:ln w="76200">
            <a:solidFill>
              <a:srgbClr val="007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BBB381-47D2-4B42-B163-B26478BD3F5B}"/>
              </a:ext>
            </a:extLst>
          </p:cNvPr>
          <p:cNvSpPr/>
          <p:nvPr/>
        </p:nvSpPr>
        <p:spPr>
          <a:xfrm>
            <a:off x="8490408" y="1970752"/>
            <a:ext cx="870407" cy="414229"/>
          </a:xfrm>
          <a:prstGeom prst="rect">
            <a:avLst/>
          </a:prstGeom>
          <a:noFill/>
          <a:ln w="76200">
            <a:solidFill>
              <a:srgbClr val="007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16DDCB9-5AD0-4D55-A2A1-C9C27D007988}"/>
              </a:ext>
            </a:extLst>
          </p:cNvPr>
          <p:cNvSpPr txBox="1"/>
          <p:nvPr/>
        </p:nvSpPr>
        <p:spPr>
          <a:xfrm>
            <a:off x="6080287" y="5005632"/>
            <a:ext cx="569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Market repartition of “Serious Games” released after 2002 [1265 games]</a:t>
            </a:r>
            <a:endParaRPr lang="fr-FR" sz="11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666F7B5-F068-4D81-83C3-95AA287D123C}"/>
              </a:ext>
            </a:extLst>
          </p:cNvPr>
          <p:cNvSpPr txBox="1"/>
          <p:nvPr/>
        </p:nvSpPr>
        <p:spPr>
          <a:xfrm>
            <a:off x="405353" y="4999559"/>
            <a:ext cx="569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Market repartition of “Serious Games” released before 2002 [953 games]</a:t>
            </a:r>
            <a:endParaRPr lang="fr-FR" sz="1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5696067-70EC-4E0E-8C9A-625ECC02BC0D}"/>
              </a:ext>
            </a:extLst>
          </p:cNvPr>
          <p:cNvSpPr txBox="1"/>
          <p:nvPr/>
        </p:nvSpPr>
        <p:spPr>
          <a:xfrm>
            <a:off x="3141486" y="5861381"/>
            <a:ext cx="61352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D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Djaouti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, J Alvarez, JP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Jessel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, O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Rampnoux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 (2011).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Serious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games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edutainment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 applications, 25-43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1023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11E9516-0CB4-4C8C-BA60-D7F6E100D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596" y="452487"/>
            <a:ext cx="5365980" cy="57371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400" dirty="0" err="1">
                <a:solidFill>
                  <a:srgbClr val="007E63"/>
                </a:solidFill>
                <a:latin typeface="+mj-lt"/>
              </a:rPr>
              <a:t>Serious</a:t>
            </a:r>
            <a:r>
              <a:rPr lang="fr-FR" sz="4400" dirty="0">
                <a:solidFill>
                  <a:srgbClr val="007E63"/>
                </a:solidFill>
                <a:latin typeface="+mj-lt"/>
              </a:rPr>
              <a:t> </a:t>
            </a:r>
            <a:r>
              <a:rPr lang="fr-FR" sz="4400" dirty="0" err="1">
                <a:solidFill>
                  <a:srgbClr val="007E63"/>
                </a:solidFill>
                <a:latin typeface="+mj-lt"/>
              </a:rPr>
              <a:t>game</a:t>
            </a:r>
            <a:endParaRPr lang="fr-FR" sz="4400" dirty="0">
              <a:solidFill>
                <a:srgbClr val="007E63"/>
              </a:solidFill>
              <a:latin typeface="+mj-lt"/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0BCF791-1B49-46BC-BD20-186C292C9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62983" y="452487"/>
            <a:ext cx="5392406" cy="57371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400" dirty="0">
                <a:solidFill>
                  <a:srgbClr val="007E63"/>
                </a:solidFill>
                <a:latin typeface="+mj-lt"/>
              </a:rPr>
              <a:t>Gamification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27BDE9-464B-43D5-97E7-7B8E6462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52AB813-CED5-4F22-A664-DE41D745069D}" type="slidenum">
              <a:rPr lang="fr-CH" smtClean="0"/>
              <a:t>7</a:t>
            </a:fld>
            <a:endParaRPr lang="fr-CH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9A21927-3134-4692-A44C-1A2419D70DB4}"/>
              </a:ext>
            </a:extLst>
          </p:cNvPr>
          <p:cNvCxnSpPr>
            <a:cxnSpLocks/>
          </p:cNvCxnSpPr>
          <p:nvPr/>
        </p:nvCxnSpPr>
        <p:spPr>
          <a:xfrm flipV="1">
            <a:off x="5977653" y="377073"/>
            <a:ext cx="0" cy="6344402"/>
          </a:xfrm>
          <a:prstGeom prst="line">
            <a:avLst/>
          </a:prstGeom>
          <a:ln>
            <a:solidFill>
              <a:srgbClr val="007E6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F2820F07-44DC-4B86-BB04-3567A0D639FB}"/>
              </a:ext>
            </a:extLst>
          </p:cNvPr>
          <p:cNvGrpSpPr/>
          <p:nvPr/>
        </p:nvGrpSpPr>
        <p:grpSpPr>
          <a:xfrm>
            <a:off x="2261044" y="1893390"/>
            <a:ext cx="2229714" cy="2855370"/>
            <a:chOff x="2261044" y="1893390"/>
            <a:chExt cx="2229714" cy="2855370"/>
          </a:xfrm>
        </p:grpSpPr>
        <p:pic>
          <p:nvPicPr>
            <p:cNvPr id="15" name="Graphique 14" descr="Tête avec engrenages">
              <a:extLst>
                <a:ext uri="{FF2B5EF4-FFF2-40B4-BE49-F238E27FC236}">
                  <a16:creationId xmlns:a16="http://schemas.microsoft.com/office/drawing/2014/main" id="{82B7AA4E-8CE4-460A-94A4-852CDFD6A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61044" y="3256649"/>
              <a:ext cx="1492111" cy="1492111"/>
            </a:xfrm>
            <a:prstGeom prst="rect">
              <a:avLst/>
            </a:prstGeom>
          </p:spPr>
        </p:pic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FCC0CF7E-F931-42BA-9D61-79253AFCEC8A}"/>
                </a:ext>
              </a:extLst>
            </p:cNvPr>
            <p:cNvGrpSpPr/>
            <p:nvPr/>
          </p:nvGrpSpPr>
          <p:grpSpPr>
            <a:xfrm>
              <a:off x="3753155" y="1893390"/>
              <a:ext cx="737603" cy="831447"/>
              <a:chOff x="3142075" y="1759354"/>
              <a:chExt cx="737603" cy="831447"/>
            </a:xfrm>
          </p:grpSpPr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9B1A5DBC-2D30-466F-9366-2BDB59C03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2075" y="1759354"/>
                <a:ext cx="567551" cy="567551"/>
              </a:xfrm>
              <a:prstGeom prst="rect">
                <a:avLst/>
              </a:prstGeom>
            </p:spPr>
          </p:pic>
          <p:pic>
            <p:nvPicPr>
              <p:cNvPr id="21" name="Image 20">
                <a:extLst>
                  <a:ext uri="{FF2B5EF4-FFF2-40B4-BE49-F238E27FC236}">
                    <a16:creationId xmlns:a16="http://schemas.microsoft.com/office/drawing/2014/main" id="{6C2E4BAB-4004-4DAE-A8AD-764ED16CC3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770" y="2227893"/>
                <a:ext cx="362908" cy="362908"/>
              </a:xfrm>
              <a:prstGeom prst="rect">
                <a:avLst/>
              </a:prstGeom>
            </p:spPr>
          </p:pic>
        </p:grpSp>
        <p:pic>
          <p:nvPicPr>
            <p:cNvPr id="25" name="Graphique 24" descr="Ligne fléchée : courbe dans le sens des aiguilles d’une montre">
              <a:extLst>
                <a:ext uri="{FF2B5EF4-FFF2-40B4-BE49-F238E27FC236}">
                  <a16:creationId xmlns:a16="http://schemas.microsoft.com/office/drawing/2014/main" id="{94DFC0E6-7DD4-4A0E-8C85-BD51A43E3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3784746">
              <a:off x="3412605" y="2705862"/>
              <a:ext cx="914400" cy="914400"/>
            </a:xfrm>
            <a:prstGeom prst="rect">
              <a:avLst/>
            </a:prstGeom>
          </p:spPr>
        </p:pic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A87FDE-3D5C-494C-8D74-6982BD607EC3}"/>
              </a:ext>
            </a:extLst>
          </p:cNvPr>
          <p:cNvGrpSpPr/>
          <p:nvPr/>
        </p:nvGrpSpPr>
        <p:grpSpPr>
          <a:xfrm>
            <a:off x="6600141" y="1615350"/>
            <a:ext cx="4172605" cy="3867847"/>
            <a:chOff x="6723995" y="1707914"/>
            <a:chExt cx="4172605" cy="3867847"/>
          </a:xfrm>
        </p:grpSpPr>
        <p:pic>
          <p:nvPicPr>
            <p:cNvPr id="27" name="Graphique 26" descr="Utilisateur">
              <a:extLst>
                <a:ext uri="{FF2B5EF4-FFF2-40B4-BE49-F238E27FC236}">
                  <a16:creationId xmlns:a16="http://schemas.microsoft.com/office/drawing/2014/main" id="{8002648D-D190-4F25-9738-3273631B4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593655" y="3202733"/>
              <a:ext cx="1492111" cy="1492111"/>
            </a:xfrm>
            <a:prstGeom prst="rect">
              <a:avLst/>
            </a:prstGeom>
          </p:spPr>
        </p:pic>
        <p:pic>
          <p:nvPicPr>
            <p:cNvPr id="29" name="Graphique 28" descr="Ligne fléchée : courbe dans le sens des aiguilles d’une montre">
              <a:extLst>
                <a:ext uri="{FF2B5EF4-FFF2-40B4-BE49-F238E27FC236}">
                  <a16:creationId xmlns:a16="http://schemas.microsoft.com/office/drawing/2014/main" id="{A6FA4C76-28E0-4C33-B5A6-664AC9C16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7596816">
              <a:off x="8970209" y="2857921"/>
              <a:ext cx="914400" cy="914400"/>
            </a:xfrm>
            <a:prstGeom prst="rect">
              <a:avLst/>
            </a:prstGeom>
          </p:spPr>
        </p:pic>
        <p:pic>
          <p:nvPicPr>
            <p:cNvPr id="32" name="Graphique 31" descr="Ligne fléchée : courbe dans le sens des aiguilles d’une montre">
              <a:extLst>
                <a:ext uri="{FF2B5EF4-FFF2-40B4-BE49-F238E27FC236}">
                  <a16:creationId xmlns:a16="http://schemas.microsoft.com/office/drawing/2014/main" id="{94F19B5A-B9A2-441B-BB02-B56CD0FF9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7799386">
              <a:off x="8970209" y="4341253"/>
              <a:ext cx="914400" cy="914400"/>
            </a:xfrm>
            <a:prstGeom prst="rect">
              <a:avLst/>
            </a:prstGeom>
          </p:spPr>
        </p:pic>
        <p:pic>
          <p:nvPicPr>
            <p:cNvPr id="34" name="Graphique 33" descr="Engrenages">
              <a:extLst>
                <a:ext uri="{FF2B5EF4-FFF2-40B4-BE49-F238E27FC236}">
                  <a16:creationId xmlns:a16="http://schemas.microsoft.com/office/drawing/2014/main" id="{A067C04D-6322-4CF3-8A21-725D053A6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32356" y="2406075"/>
              <a:ext cx="721244" cy="721244"/>
            </a:xfrm>
            <a:prstGeom prst="rect">
              <a:avLst/>
            </a:prstGeom>
          </p:spPr>
        </p:pic>
        <p:pic>
          <p:nvPicPr>
            <p:cNvPr id="36" name="Graphique 35" descr="Trophée">
              <a:extLst>
                <a:ext uri="{FF2B5EF4-FFF2-40B4-BE49-F238E27FC236}">
                  <a16:creationId xmlns:a16="http://schemas.microsoft.com/office/drawing/2014/main" id="{83626ED7-C511-4ABC-988D-3E7EF1204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149080" y="4971241"/>
              <a:ext cx="604520" cy="604520"/>
            </a:xfrm>
            <a:prstGeom prst="rect">
              <a:avLst/>
            </a:prstGeom>
          </p:spPr>
        </p:pic>
        <p:pic>
          <p:nvPicPr>
            <p:cNvPr id="38" name="Graphique 37" descr="Signe du pouce levé ">
              <a:extLst>
                <a:ext uri="{FF2B5EF4-FFF2-40B4-BE49-F238E27FC236}">
                  <a16:creationId xmlns:a16="http://schemas.microsoft.com/office/drawing/2014/main" id="{2EC0D360-1BEC-46AD-B271-9A8CD384D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982200" y="3491588"/>
              <a:ext cx="914400" cy="914400"/>
            </a:xfrm>
            <a:prstGeom prst="rect">
              <a:avLst/>
            </a:prstGeom>
          </p:spPr>
        </p:pic>
        <p:sp>
          <p:nvSpPr>
            <p:cNvPr id="39" name="Phylactère : pensées 38">
              <a:extLst>
                <a:ext uri="{FF2B5EF4-FFF2-40B4-BE49-F238E27FC236}">
                  <a16:creationId xmlns:a16="http://schemas.microsoft.com/office/drawing/2014/main" id="{BF243871-6C6F-46FA-BE43-326362114A1F}"/>
                </a:ext>
              </a:extLst>
            </p:cNvPr>
            <p:cNvSpPr/>
            <p:nvPr/>
          </p:nvSpPr>
          <p:spPr>
            <a:xfrm flipH="1">
              <a:off x="6723995" y="1707914"/>
              <a:ext cx="1907012" cy="1431267"/>
            </a:xfrm>
            <a:prstGeom prst="cloudCallo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E87F826A-D6B4-4BF8-8E92-E8115D673DF9}"/>
                </a:ext>
              </a:extLst>
            </p:cNvPr>
            <p:cNvGrpSpPr/>
            <p:nvPr/>
          </p:nvGrpSpPr>
          <p:grpSpPr>
            <a:xfrm>
              <a:off x="7304420" y="1943083"/>
              <a:ext cx="737603" cy="831447"/>
              <a:chOff x="3142075" y="1759354"/>
              <a:chExt cx="737603" cy="831447"/>
            </a:xfrm>
          </p:grpSpPr>
          <p:pic>
            <p:nvPicPr>
              <p:cNvPr id="41" name="Image 40">
                <a:extLst>
                  <a:ext uri="{FF2B5EF4-FFF2-40B4-BE49-F238E27FC236}">
                    <a16:creationId xmlns:a16="http://schemas.microsoft.com/office/drawing/2014/main" id="{3ECF1F32-5E3B-4C4C-9BBA-BD66841DA8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2075" y="1759354"/>
                <a:ext cx="567551" cy="567551"/>
              </a:xfrm>
              <a:prstGeom prst="rect">
                <a:avLst/>
              </a:prstGeom>
            </p:spPr>
          </p:pic>
          <p:pic>
            <p:nvPicPr>
              <p:cNvPr id="42" name="Image 41">
                <a:extLst>
                  <a:ext uri="{FF2B5EF4-FFF2-40B4-BE49-F238E27FC236}">
                    <a16:creationId xmlns:a16="http://schemas.microsoft.com/office/drawing/2014/main" id="{68AB0B9E-C78B-4DFD-AA64-E126224A19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770" y="2227893"/>
                <a:ext cx="362908" cy="362908"/>
              </a:xfrm>
              <a:prstGeom prst="rect">
                <a:avLst/>
              </a:prstGeom>
            </p:spPr>
          </p:pic>
        </p:grpSp>
      </p:grpSp>
      <p:pic>
        <p:nvPicPr>
          <p:cNvPr id="46" name="Graphique 45" descr="Fermer">
            <a:extLst>
              <a:ext uri="{FF2B5EF4-FFF2-40B4-BE49-F238E27FC236}">
                <a16:creationId xmlns:a16="http://schemas.microsoft.com/office/drawing/2014/main" id="{54CB5BF4-F0FB-416C-9D7D-BC7742707A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404280" y="1045052"/>
            <a:ext cx="5008443" cy="500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4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55CE0-686D-4B31-B861-6BD46A20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7E63"/>
                </a:solidFill>
              </a:rPr>
              <a:t>Variété des sujets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8A6B4BB-B035-47D7-A9C2-17F7998F8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A618E9-5936-48CC-955E-553887D0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8</a:t>
            </a:fld>
            <a:endParaRPr lang="fr-CH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293B2A87-64E8-425E-BB57-4E69B4E54305}"/>
              </a:ext>
            </a:extLst>
          </p:cNvPr>
          <p:cNvGrpSpPr/>
          <p:nvPr/>
        </p:nvGrpSpPr>
        <p:grpSpPr>
          <a:xfrm>
            <a:off x="839700" y="2483955"/>
            <a:ext cx="1521623" cy="1890089"/>
            <a:chOff x="2588376" y="4009239"/>
            <a:chExt cx="1521624" cy="1932017"/>
          </a:xfrm>
          <a:solidFill>
            <a:schemeClr val="tx1"/>
          </a:solidFill>
        </p:grpSpPr>
        <p:pic>
          <p:nvPicPr>
            <p:cNvPr id="12" name="Graphique 11" descr="Dossier ouvert">
              <a:extLst>
                <a:ext uri="{FF2B5EF4-FFF2-40B4-BE49-F238E27FC236}">
                  <a16:creationId xmlns:a16="http://schemas.microsoft.com/office/drawing/2014/main" id="{5D7D8A7C-037C-49FA-8D2E-CFC9693F8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88376" y="4419632"/>
              <a:ext cx="1521624" cy="1521624"/>
            </a:xfrm>
            <a:prstGeom prst="rect">
              <a:avLst/>
            </a:prstGeom>
          </p:spPr>
        </p:pic>
        <p:pic>
          <p:nvPicPr>
            <p:cNvPr id="16" name="Graphique 15" descr="Atome">
              <a:extLst>
                <a:ext uri="{FF2B5EF4-FFF2-40B4-BE49-F238E27FC236}">
                  <a16:creationId xmlns:a16="http://schemas.microsoft.com/office/drawing/2014/main" id="{DE8675EF-2F4C-4DE6-9C2C-6F1F83192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86422" y="4402549"/>
              <a:ext cx="525531" cy="525531"/>
            </a:xfrm>
            <a:prstGeom prst="rect">
              <a:avLst/>
            </a:prstGeom>
          </p:spPr>
        </p:pic>
        <p:pic>
          <p:nvPicPr>
            <p:cNvPr id="18" name="Graphique 17" descr="Musique">
              <a:extLst>
                <a:ext uri="{FF2B5EF4-FFF2-40B4-BE49-F238E27FC236}">
                  <a16:creationId xmlns:a16="http://schemas.microsoft.com/office/drawing/2014/main" id="{60194A6E-DE53-4E8C-9044-3F85C3A6A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55020" y="4048690"/>
              <a:ext cx="525532" cy="525532"/>
            </a:xfrm>
            <a:prstGeom prst="rect">
              <a:avLst/>
            </a:prstGeom>
          </p:spPr>
        </p:pic>
        <p:pic>
          <p:nvPicPr>
            <p:cNvPr id="20" name="Graphique 19" descr="Basket-ball">
              <a:extLst>
                <a:ext uri="{FF2B5EF4-FFF2-40B4-BE49-F238E27FC236}">
                  <a16:creationId xmlns:a16="http://schemas.microsoft.com/office/drawing/2014/main" id="{8799DE82-01A9-45AE-A074-8716B5F68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11935" y="4380181"/>
              <a:ext cx="525531" cy="525531"/>
            </a:xfrm>
            <a:prstGeom prst="rect">
              <a:avLst/>
            </a:prstGeom>
          </p:spPr>
        </p:pic>
        <p:pic>
          <p:nvPicPr>
            <p:cNvPr id="22" name="Graphique 21" descr="ADN">
              <a:extLst>
                <a:ext uri="{FF2B5EF4-FFF2-40B4-BE49-F238E27FC236}">
                  <a16:creationId xmlns:a16="http://schemas.microsoft.com/office/drawing/2014/main" id="{6F9C6878-320C-461B-8FB3-BE3FC3112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49168" y="4009239"/>
              <a:ext cx="525532" cy="525532"/>
            </a:xfrm>
            <a:prstGeom prst="rect">
              <a:avLst/>
            </a:prstGeom>
          </p:spPr>
        </p:pic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69AEAAA8-205B-42F2-86F9-E83E1F89D251}"/>
              </a:ext>
            </a:extLst>
          </p:cNvPr>
          <p:cNvGrpSpPr/>
          <p:nvPr/>
        </p:nvGrpSpPr>
        <p:grpSpPr>
          <a:xfrm>
            <a:off x="2712805" y="2713266"/>
            <a:ext cx="1521624" cy="1521624"/>
            <a:chOff x="5335188" y="3084004"/>
            <a:chExt cx="1521624" cy="1521624"/>
          </a:xfrm>
          <a:solidFill>
            <a:schemeClr val="bg1">
              <a:lumMod val="85000"/>
            </a:schemeClr>
          </a:solidFill>
        </p:grpSpPr>
        <p:pic>
          <p:nvPicPr>
            <p:cNvPr id="25" name="Graphique 24" descr="Ordinateur portable">
              <a:extLst>
                <a:ext uri="{FF2B5EF4-FFF2-40B4-BE49-F238E27FC236}">
                  <a16:creationId xmlns:a16="http://schemas.microsoft.com/office/drawing/2014/main" id="{62A46B24-1BBA-406B-8F0F-40F21BE58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335188" y="3084004"/>
              <a:ext cx="1521624" cy="1521624"/>
            </a:xfrm>
            <a:prstGeom prst="rect">
              <a:avLst/>
            </a:prstGeom>
          </p:spPr>
        </p:pic>
        <p:pic>
          <p:nvPicPr>
            <p:cNvPr id="27" name="Graphique 26" descr="Fermer">
              <a:extLst>
                <a:ext uri="{FF2B5EF4-FFF2-40B4-BE49-F238E27FC236}">
                  <a16:creationId xmlns:a16="http://schemas.microsoft.com/office/drawing/2014/main" id="{87020748-95D1-4CB2-8CD4-FEAEFF8C1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335189" y="3084005"/>
              <a:ext cx="1521623" cy="1521623"/>
            </a:xfrm>
            <a:prstGeom prst="rect">
              <a:avLst/>
            </a:prstGeom>
          </p:spPr>
        </p:pic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D8D6AE5D-000D-48A7-AA1C-C3CF43BEFBAB}"/>
              </a:ext>
            </a:extLst>
          </p:cNvPr>
          <p:cNvGrpSpPr/>
          <p:nvPr/>
        </p:nvGrpSpPr>
        <p:grpSpPr>
          <a:xfrm>
            <a:off x="6422876" y="2600161"/>
            <a:ext cx="1521623" cy="1521623"/>
            <a:chOff x="7705347" y="2589725"/>
            <a:chExt cx="1521623" cy="1521623"/>
          </a:xfrm>
        </p:grpSpPr>
        <p:pic>
          <p:nvPicPr>
            <p:cNvPr id="35" name="Graphique 34" descr="Tête avec engrenages">
              <a:extLst>
                <a:ext uri="{FF2B5EF4-FFF2-40B4-BE49-F238E27FC236}">
                  <a16:creationId xmlns:a16="http://schemas.microsoft.com/office/drawing/2014/main" id="{5A137ED0-36F2-460A-97C1-73CC3A9B3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091962" y="3132813"/>
              <a:ext cx="1135008" cy="978535"/>
            </a:xfrm>
            <a:prstGeom prst="rect">
              <a:avLst/>
            </a:prstGeom>
          </p:spPr>
        </p:pic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0469D854-313E-4BF5-BC5F-DFCDC7D8F239}"/>
                </a:ext>
              </a:extLst>
            </p:cNvPr>
            <p:cNvGrpSpPr/>
            <p:nvPr/>
          </p:nvGrpSpPr>
          <p:grpSpPr>
            <a:xfrm>
              <a:off x="7705347" y="2589725"/>
              <a:ext cx="773229" cy="515668"/>
              <a:chOff x="7613581" y="1870076"/>
              <a:chExt cx="827773" cy="604639"/>
            </a:xfrm>
          </p:grpSpPr>
          <p:sp>
            <p:nvSpPr>
              <p:cNvPr id="36" name="Phylactère : pensées 35">
                <a:extLst>
                  <a:ext uri="{FF2B5EF4-FFF2-40B4-BE49-F238E27FC236}">
                    <a16:creationId xmlns:a16="http://schemas.microsoft.com/office/drawing/2014/main" id="{D66E8AE5-7AE2-4C91-94E4-E1AA0A2E0E9A}"/>
                  </a:ext>
                </a:extLst>
              </p:cNvPr>
              <p:cNvSpPr/>
              <p:nvPr/>
            </p:nvSpPr>
            <p:spPr>
              <a:xfrm flipH="1">
                <a:off x="7613581" y="1870076"/>
                <a:ext cx="827773" cy="604639"/>
              </a:xfrm>
              <a:prstGeom prst="cloudCallout">
                <a:avLst>
                  <a:gd name="adj1" fmla="val -31351"/>
                  <a:gd name="adj2" fmla="val 76008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FFC825F0-E6D5-4F59-8B1F-E69967747F88}"/>
                  </a:ext>
                </a:extLst>
              </p:cNvPr>
              <p:cNvGrpSpPr/>
              <p:nvPr/>
            </p:nvGrpSpPr>
            <p:grpSpPr>
              <a:xfrm>
                <a:off x="7865207" y="1946285"/>
                <a:ext cx="369732" cy="440780"/>
                <a:chOff x="3142075" y="1759354"/>
                <a:chExt cx="737603" cy="831447"/>
              </a:xfrm>
            </p:grpSpPr>
            <p:pic>
              <p:nvPicPr>
                <p:cNvPr id="32" name="Image 31">
                  <a:extLst>
                    <a:ext uri="{FF2B5EF4-FFF2-40B4-BE49-F238E27FC236}">
                      <a16:creationId xmlns:a16="http://schemas.microsoft.com/office/drawing/2014/main" id="{E16BA3AB-6988-4E41-B221-BEBF030D4D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42075" y="1759354"/>
                  <a:ext cx="567551" cy="5675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33" name="Image 32">
                  <a:extLst>
                    <a:ext uri="{FF2B5EF4-FFF2-40B4-BE49-F238E27FC236}">
                      <a16:creationId xmlns:a16="http://schemas.microsoft.com/office/drawing/2014/main" id="{006D8CAE-1A0A-4CE2-B113-B69A5B6B0D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16770" y="2227893"/>
                  <a:ext cx="362908" cy="362908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0" name="Graphique 39" descr="Cible">
            <a:extLst>
              <a:ext uri="{FF2B5EF4-FFF2-40B4-BE49-F238E27FC236}">
                <a16:creationId xmlns:a16="http://schemas.microsoft.com/office/drawing/2014/main" id="{46C20401-6A6E-4DF1-B5E7-51ABDD13417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109557" y="2702622"/>
            <a:ext cx="1487189" cy="1487189"/>
          </a:xfrm>
          <a:prstGeom prst="rect">
            <a:avLst/>
          </a:prstGeom>
        </p:spPr>
      </p:pic>
      <p:pic>
        <p:nvPicPr>
          <p:cNvPr id="4" name="Graphique 3" descr="Équipe">
            <a:extLst>
              <a:ext uri="{FF2B5EF4-FFF2-40B4-BE49-F238E27FC236}">
                <a16:creationId xmlns:a16="http://schemas.microsoft.com/office/drawing/2014/main" id="{7E7908BD-3277-49EA-AA6F-0D899D7DD4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832178" y="2668189"/>
            <a:ext cx="1521622" cy="1521622"/>
          </a:xfrm>
          <a:prstGeom prst="rect">
            <a:avLst/>
          </a:prstGeom>
        </p:spPr>
      </p:pic>
      <p:pic>
        <p:nvPicPr>
          <p:cNvPr id="6" name="Graphique 5" descr="Réunion">
            <a:extLst>
              <a:ext uri="{FF2B5EF4-FFF2-40B4-BE49-F238E27FC236}">
                <a16:creationId xmlns:a16="http://schemas.microsoft.com/office/drawing/2014/main" id="{274E0AC1-85DC-4D89-8EB0-453DB09B344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763294" y="2668189"/>
            <a:ext cx="1521622" cy="152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20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55CE0-686D-4B31-B861-6BD46A20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7E63"/>
                </a:solidFill>
              </a:rPr>
              <a:t>Pas de technologie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8A6B4BB-B035-47D7-A9C2-17F7998F8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A618E9-5936-48CC-955E-553887D0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B813-CED5-4F22-A664-DE41D745069D}" type="slidenum">
              <a:rPr lang="fr-CH" smtClean="0"/>
              <a:t>9</a:t>
            </a:fld>
            <a:endParaRPr lang="fr-CH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293B2A87-64E8-425E-BB57-4E69B4E54305}"/>
              </a:ext>
            </a:extLst>
          </p:cNvPr>
          <p:cNvGrpSpPr/>
          <p:nvPr/>
        </p:nvGrpSpPr>
        <p:grpSpPr>
          <a:xfrm>
            <a:off x="839700" y="2483955"/>
            <a:ext cx="1521623" cy="1890089"/>
            <a:chOff x="2588376" y="4009239"/>
            <a:chExt cx="1521624" cy="1932017"/>
          </a:xfrm>
          <a:solidFill>
            <a:schemeClr val="bg1">
              <a:lumMod val="85000"/>
            </a:schemeClr>
          </a:solidFill>
        </p:grpSpPr>
        <p:pic>
          <p:nvPicPr>
            <p:cNvPr id="12" name="Graphique 11" descr="Dossier ouvert">
              <a:extLst>
                <a:ext uri="{FF2B5EF4-FFF2-40B4-BE49-F238E27FC236}">
                  <a16:creationId xmlns:a16="http://schemas.microsoft.com/office/drawing/2014/main" id="{5D7D8A7C-037C-49FA-8D2E-CFC9693F8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88376" y="4419632"/>
              <a:ext cx="1521624" cy="1521624"/>
            </a:xfrm>
            <a:prstGeom prst="rect">
              <a:avLst/>
            </a:prstGeom>
          </p:spPr>
        </p:pic>
        <p:pic>
          <p:nvPicPr>
            <p:cNvPr id="16" name="Graphique 15" descr="Atome">
              <a:extLst>
                <a:ext uri="{FF2B5EF4-FFF2-40B4-BE49-F238E27FC236}">
                  <a16:creationId xmlns:a16="http://schemas.microsoft.com/office/drawing/2014/main" id="{DE8675EF-2F4C-4DE6-9C2C-6F1F83192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86422" y="4402549"/>
              <a:ext cx="525531" cy="525531"/>
            </a:xfrm>
            <a:prstGeom prst="rect">
              <a:avLst/>
            </a:prstGeom>
          </p:spPr>
        </p:pic>
        <p:pic>
          <p:nvPicPr>
            <p:cNvPr id="18" name="Graphique 17" descr="Musique">
              <a:extLst>
                <a:ext uri="{FF2B5EF4-FFF2-40B4-BE49-F238E27FC236}">
                  <a16:creationId xmlns:a16="http://schemas.microsoft.com/office/drawing/2014/main" id="{60194A6E-DE53-4E8C-9044-3F85C3A6A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55020" y="4048690"/>
              <a:ext cx="525532" cy="525532"/>
            </a:xfrm>
            <a:prstGeom prst="rect">
              <a:avLst/>
            </a:prstGeom>
          </p:spPr>
        </p:pic>
        <p:pic>
          <p:nvPicPr>
            <p:cNvPr id="20" name="Graphique 19" descr="Basket-ball">
              <a:extLst>
                <a:ext uri="{FF2B5EF4-FFF2-40B4-BE49-F238E27FC236}">
                  <a16:creationId xmlns:a16="http://schemas.microsoft.com/office/drawing/2014/main" id="{8799DE82-01A9-45AE-A074-8716B5F68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11935" y="4380181"/>
              <a:ext cx="525531" cy="525531"/>
            </a:xfrm>
            <a:prstGeom prst="rect">
              <a:avLst/>
            </a:prstGeom>
          </p:spPr>
        </p:pic>
        <p:pic>
          <p:nvPicPr>
            <p:cNvPr id="22" name="Graphique 21" descr="ADN">
              <a:extLst>
                <a:ext uri="{FF2B5EF4-FFF2-40B4-BE49-F238E27FC236}">
                  <a16:creationId xmlns:a16="http://schemas.microsoft.com/office/drawing/2014/main" id="{6F9C6878-320C-461B-8FB3-BE3FC3112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49168" y="4009239"/>
              <a:ext cx="525532" cy="525532"/>
            </a:xfrm>
            <a:prstGeom prst="rect">
              <a:avLst/>
            </a:prstGeom>
          </p:spPr>
        </p:pic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69AEAAA8-205B-42F2-86F9-E83E1F89D251}"/>
              </a:ext>
            </a:extLst>
          </p:cNvPr>
          <p:cNvGrpSpPr/>
          <p:nvPr/>
        </p:nvGrpSpPr>
        <p:grpSpPr>
          <a:xfrm>
            <a:off x="2712805" y="2713266"/>
            <a:ext cx="1521624" cy="1521624"/>
            <a:chOff x="5335188" y="3084004"/>
            <a:chExt cx="1521624" cy="1521624"/>
          </a:xfrm>
          <a:solidFill>
            <a:schemeClr val="tx1"/>
          </a:solidFill>
        </p:grpSpPr>
        <p:pic>
          <p:nvPicPr>
            <p:cNvPr id="25" name="Graphique 24" descr="Ordinateur portable">
              <a:extLst>
                <a:ext uri="{FF2B5EF4-FFF2-40B4-BE49-F238E27FC236}">
                  <a16:creationId xmlns:a16="http://schemas.microsoft.com/office/drawing/2014/main" id="{62A46B24-1BBA-406B-8F0F-40F21BE58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335188" y="3084004"/>
              <a:ext cx="1521624" cy="1521624"/>
            </a:xfrm>
            <a:prstGeom prst="rect">
              <a:avLst/>
            </a:prstGeom>
          </p:spPr>
        </p:pic>
        <p:pic>
          <p:nvPicPr>
            <p:cNvPr id="27" name="Graphique 26" descr="Fermer">
              <a:extLst>
                <a:ext uri="{FF2B5EF4-FFF2-40B4-BE49-F238E27FC236}">
                  <a16:creationId xmlns:a16="http://schemas.microsoft.com/office/drawing/2014/main" id="{87020748-95D1-4CB2-8CD4-FEAEFF8C1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335189" y="3084005"/>
              <a:ext cx="1521623" cy="1521623"/>
            </a:xfrm>
            <a:prstGeom prst="rect">
              <a:avLst/>
            </a:prstGeom>
          </p:spPr>
        </p:pic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D8D6AE5D-000D-48A7-AA1C-C3CF43BEFBAB}"/>
              </a:ext>
            </a:extLst>
          </p:cNvPr>
          <p:cNvGrpSpPr/>
          <p:nvPr/>
        </p:nvGrpSpPr>
        <p:grpSpPr>
          <a:xfrm>
            <a:off x="6422876" y="2600161"/>
            <a:ext cx="1521623" cy="1521623"/>
            <a:chOff x="7705347" y="2589725"/>
            <a:chExt cx="1521623" cy="1521623"/>
          </a:xfrm>
        </p:grpSpPr>
        <p:pic>
          <p:nvPicPr>
            <p:cNvPr id="35" name="Graphique 34" descr="Tête avec engrenages">
              <a:extLst>
                <a:ext uri="{FF2B5EF4-FFF2-40B4-BE49-F238E27FC236}">
                  <a16:creationId xmlns:a16="http://schemas.microsoft.com/office/drawing/2014/main" id="{5A137ED0-36F2-460A-97C1-73CC3A9B3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091962" y="3132813"/>
              <a:ext cx="1135008" cy="978535"/>
            </a:xfrm>
            <a:prstGeom prst="rect">
              <a:avLst/>
            </a:prstGeom>
          </p:spPr>
        </p:pic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0469D854-313E-4BF5-BC5F-DFCDC7D8F239}"/>
                </a:ext>
              </a:extLst>
            </p:cNvPr>
            <p:cNvGrpSpPr/>
            <p:nvPr/>
          </p:nvGrpSpPr>
          <p:grpSpPr>
            <a:xfrm>
              <a:off x="7705347" y="2589725"/>
              <a:ext cx="773229" cy="515668"/>
              <a:chOff x="7613581" y="1870076"/>
              <a:chExt cx="827773" cy="604639"/>
            </a:xfrm>
          </p:grpSpPr>
          <p:sp>
            <p:nvSpPr>
              <p:cNvPr id="36" name="Phylactère : pensées 35">
                <a:extLst>
                  <a:ext uri="{FF2B5EF4-FFF2-40B4-BE49-F238E27FC236}">
                    <a16:creationId xmlns:a16="http://schemas.microsoft.com/office/drawing/2014/main" id="{D66E8AE5-7AE2-4C91-94E4-E1AA0A2E0E9A}"/>
                  </a:ext>
                </a:extLst>
              </p:cNvPr>
              <p:cNvSpPr/>
              <p:nvPr/>
            </p:nvSpPr>
            <p:spPr>
              <a:xfrm flipH="1">
                <a:off x="7613581" y="1870076"/>
                <a:ext cx="827773" cy="604639"/>
              </a:xfrm>
              <a:prstGeom prst="cloudCallout">
                <a:avLst>
                  <a:gd name="adj1" fmla="val -31351"/>
                  <a:gd name="adj2" fmla="val 76008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FFC825F0-E6D5-4F59-8B1F-E69967747F88}"/>
                  </a:ext>
                </a:extLst>
              </p:cNvPr>
              <p:cNvGrpSpPr/>
              <p:nvPr/>
            </p:nvGrpSpPr>
            <p:grpSpPr>
              <a:xfrm>
                <a:off x="7865207" y="1946285"/>
                <a:ext cx="369732" cy="440780"/>
                <a:chOff x="3142075" y="1759354"/>
                <a:chExt cx="737603" cy="831447"/>
              </a:xfrm>
            </p:grpSpPr>
            <p:pic>
              <p:nvPicPr>
                <p:cNvPr id="32" name="Image 31">
                  <a:extLst>
                    <a:ext uri="{FF2B5EF4-FFF2-40B4-BE49-F238E27FC236}">
                      <a16:creationId xmlns:a16="http://schemas.microsoft.com/office/drawing/2014/main" id="{E16BA3AB-6988-4E41-B221-BEBF030D4D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42075" y="1759354"/>
                  <a:ext cx="567551" cy="5675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33" name="Image 32">
                  <a:extLst>
                    <a:ext uri="{FF2B5EF4-FFF2-40B4-BE49-F238E27FC236}">
                      <a16:creationId xmlns:a16="http://schemas.microsoft.com/office/drawing/2014/main" id="{006D8CAE-1A0A-4CE2-B113-B69A5B6B0D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16770" y="2227893"/>
                  <a:ext cx="362908" cy="362908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0" name="Graphique 39" descr="Cible">
            <a:extLst>
              <a:ext uri="{FF2B5EF4-FFF2-40B4-BE49-F238E27FC236}">
                <a16:creationId xmlns:a16="http://schemas.microsoft.com/office/drawing/2014/main" id="{46C20401-6A6E-4DF1-B5E7-51ABDD13417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109557" y="2702622"/>
            <a:ext cx="1487189" cy="1487189"/>
          </a:xfrm>
          <a:prstGeom prst="rect">
            <a:avLst/>
          </a:prstGeom>
        </p:spPr>
      </p:pic>
      <p:pic>
        <p:nvPicPr>
          <p:cNvPr id="4" name="Graphique 3" descr="Équipe">
            <a:extLst>
              <a:ext uri="{FF2B5EF4-FFF2-40B4-BE49-F238E27FC236}">
                <a16:creationId xmlns:a16="http://schemas.microsoft.com/office/drawing/2014/main" id="{7E7908BD-3277-49EA-AA6F-0D899D7DD4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832178" y="2668189"/>
            <a:ext cx="1521622" cy="1521622"/>
          </a:xfrm>
          <a:prstGeom prst="rect">
            <a:avLst/>
          </a:prstGeom>
        </p:spPr>
      </p:pic>
      <p:pic>
        <p:nvPicPr>
          <p:cNvPr id="6" name="Graphique 5" descr="Réunion">
            <a:extLst>
              <a:ext uri="{FF2B5EF4-FFF2-40B4-BE49-F238E27FC236}">
                <a16:creationId xmlns:a16="http://schemas.microsoft.com/office/drawing/2014/main" id="{274E0AC1-85DC-4D89-8EB0-453DB09B344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763294" y="2668189"/>
            <a:ext cx="1521622" cy="152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3837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696</Words>
  <Application>Microsoft Office PowerPoint</Application>
  <PresentationFormat>Grand écran</PresentationFormat>
  <Paragraphs>173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1_Thème Office</vt:lpstr>
      <vt:lpstr>Présentation PowerPoint</vt:lpstr>
      <vt:lpstr>Objectifs</vt:lpstr>
      <vt:lpstr>Types de jeux de sociétés</vt:lpstr>
      <vt:lpstr>Types de jeux de sociétés</vt:lpstr>
      <vt:lpstr>Serious games</vt:lpstr>
      <vt:lpstr>Présentation PowerPoint</vt:lpstr>
      <vt:lpstr>Présentation PowerPoint</vt:lpstr>
      <vt:lpstr>Variété des sujets</vt:lpstr>
      <vt:lpstr>Pas de technologie</vt:lpstr>
      <vt:lpstr>Petits groupes en interaction</vt:lpstr>
      <vt:lpstr>Peu de game design</vt:lpstr>
      <vt:lpstr>Limiter la portée</vt:lpstr>
      <vt:lpstr>Viralité</vt:lpstr>
      <vt:lpstr>Se référer à la littérature</vt:lpstr>
      <vt:lpstr>Tester et itérer</vt:lpstr>
      <vt:lpstr>Finaliser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Marvin FOURASTIE</dc:creator>
  <cp:lastModifiedBy>Marvin FOURASTIE</cp:lastModifiedBy>
  <cp:revision>53</cp:revision>
  <dcterms:created xsi:type="dcterms:W3CDTF">2019-03-17T13:58:23Z</dcterms:created>
  <dcterms:modified xsi:type="dcterms:W3CDTF">2019-03-18T13:13:47Z</dcterms:modified>
</cp:coreProperties>
</file>