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340" r:id="rId3"/>
    <p:sldId id="356" r:id="rId4"/>
    <p:sldId id="355" r:id="rId5"/>
    <p:sldId id="359" r:id="rId6"/>
    <p:sldId id="357" r:id="rId7"/>
    <p:sldId id="358" r:id="rId8"/>
    <p:sldId id="361" r:id="rId9"/>
    <p:sldId id="360" r:id="rId10"/>
    <p:sldId id="362" r:id="rId11"/>
    <p:sldId id="363" r:id="rId12"/>
    <p:sldId id="364" r:id="rId13"/>
    <p:sldId id="366" r:id="rId14"/>
    <p:sldId id="365" r:id="rId15"/>
    <p:sldId id="295" r:id="rId16"/>
    <p:sldId id="302" r:id="rId17"/>
    <p:sldId id="368" r:id="rId18"/>
    <p:sldId id="367" r:id="rId19"/>
    <p:sldId id="35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62" userDrawn="1">
          <p15:clr>
            <a:srgbClr val="A4A3A4"/>
          </p15:clr>
        </p15:guide>
        <p15:guide id="5" orient="horz" pos="3589" userDrawn="1">
          <p15:clr>
            <a:srgbClr val="A4A3A4"/>
          </p15:clr>
        </p15:guide>
        <p15:guide id="6" orient="horz" pos="3249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pos="234" userDrawn="1">
          <p15:clr>
            <a:srgbClr val="A4A3A4"/>
          </p15:clr>
        </p15:guide>
        <p15:guide id="9" pos="5314" userDrawn="1">
          <p15:clr>
            <a:srgbClr val="A4A3A4"/>
          </p15:clr>
        </p15:guide>
        <p15:guide id="10" pos="4158" userDrawn="1">
          <p15:clr>
            <a:srgbClr val="A4A3A4"/>
          </p15:clr>
        </p15:guide>
        <p15:guide id="11" pos="7446" userDrawn="1">
          <p15:clr>
            <a:srgbClr val="A4A3A4"/>
          </p15:clr>
        </p15:guide>
        <p15:guide id="12" orient="horz" pos="1525" userDrawn="1">
          <p15:clr>
            <a:srgbClr val="A4A3A4"/>
          </p15:clr>
        </p15:guide>
        <p15:guide id="13" orient="horz" pos="1752" userDrawn="1">
          <p15:clr>
            <a:srgbClr val="A4A3A4"/>
          </p15:clr>
        </p15:guide>
        <p15:guide id="14" orient="horz" pos="2092" userDrawn="1">
          <p15:clr>
            <a:srgbClr val="A4A3A4"/>
          </p15:clr>
        </p15:guide>
        <p15:guide id="15" orient="horz" pos="2341" userDrawn="1">
          <p15:clr>
            <a:srgbClr val="A4A3A4"/>
          </p15:clr>
        </p15:guide>
        <p15:guide id="16" orient="horz" pos="2659" userDrawn="1">
          <p15:clr>
            <a:srgbClr val="A4A3A4"/>
          </p15:clr>
        </p15:guide>
        <p15:guide id="17" orient="horz" pos="731" userDrawn="1">
          <p15:clr>
            <a:srgbClr val="A4A3A4"/>
          </p15:clr>
        </p15:guide>
        <p15:guide id="18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DD2"/>
    <a:srgbClr val="01FBFF"/>
    <a:srgbClr val="004464"/>
    <a:srgbClr val="001F32"/>
    <a:srgbClr val="002A40"/>
    <a:srgbClr val="009EA2"/>
    <a:srgbClr val="00777A"/>
    <a:srgbClr val="00B4B8"/>
    <a:srgbClr val="006264"/>
    <a:srgbClr val="026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94" y="72"/>
      </p:cViewPr>
      <p:guideLst>
        <p:guide orient="horz" pos="323"/>
        <p:guide pos="3840"/>
        <p:guide orient="horz" pos="1162"/>
        <p:guide orient="horz" pos="3589"/>
        <p:guide orient="horz" pos="3249"/>
        <p:guide orient="horz" pos="2931"/>
        <p:guide pos="234"/>
        <p:guide pos="5314"/>
        <p:guide pos="4158"/>
        <p:guide pos="7446"/>
        <p:guide orient="horz" pos="1525"/>
        <p:guide orient="horz" pos="1752"/>
        <p:guide orient="horz" pos="2092"/>
        <p:guide orient="horz" pos="2341"/>
        <p:guide orient="horz" pos="2659"/>
        <p:guide orient="horz" pos="73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C606-12F7-446D-8C30-B683AF333CC4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BFA5-E84B-4EAC-AF16-F7830705C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4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C606-12F7-446D-8C30-B683AF333CC4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BFA5-E84B-4EAC-AF16-F7830705C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4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C606-12F7-446D-8C30-B683AF333CC4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BFA5-E84B-4EAC-AF16-F7830705C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8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C606-12F7-446D-8C30-B683AF333CC4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BFA5-E84B-4EAC-AF16-F7830705C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2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C606-12F7-446D-8C30-B683AF333CC4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BFA5-E84B-4EAC-AF16-F7830705C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7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C606-12F7-446D-8C30-B683AF333CC4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BFA5-E84B-4EAC-AF16-F7830705C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98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C606-12F7-446D-8C30-B683AF333CC4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BFA5-E84B-4EAC-AF16-F7830705C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9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C606-12F7-446D-8C30-B683AF333CC4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BFA5-E84B-4EAC-AF16-F7830705C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1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C606-12F7-446D-8C30-B683AF333CC4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BFA5-E84B-4EAC-AF16-F7830705C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C606-12F7-446D-8C30-B683AF333CC4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BFA5-E84B-4EAC-AF16-F7830705C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C606-12F7-446D-8C30-B683AF333CC4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BFA5-E84B-4EAC-AF16-F7830705C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4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C606-12F7-446D-8C30-B683AF333CC4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BFA5-E84B-4EAC-AF16-F7830705C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7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椭圆 445"/>
          <p:cNvSpPr/>
          <p:nvPr/>
        </p:nvSpPr>
        <p:spPr>
          <a:xfrm>
            <a:off x="7962482" y="2312775"/>
            <a:ext cx="1728000" cy="1727624"/>
          </a:xfrm>
          <a:prstGeom prst="ellipse">
            <a:avLst/>
          </a:prstGeom>
          <a:noFill/>
          <a:ln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2937650" y="3080610"/>
            <a:ext cx="792864" cy="792864"/>
          </a:xfrm>
          <a:prstGeom prst="ellipse">
            <a:avLst/>
          </a:prstGeom>
          <a:solidFill>
            <a:srgbClr val="004464"/>
          </a:solidFill>
          <a:ln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2788063" y="3443774"/>
            <a:ext cx="392451" cy="392451"/>
          </a:xfrm>
          <a:prstGeom prst="ellipse">
            <a:avLst/>
          </a:prstGeom>
          <a:solidFill>
            <a:srgbClr val="01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8467418" y="3842406"/>
            <a:ext cx="415904" cy="415904"/>
          </a:xfrm>
          <a:prstGeom prst="ellipse">
            <a:avLst/>
          </a:prstGeom>
          <a:solidFill>
            <a:srgbClr val="004464"/>
          </a:solidFill>
          <a:ln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3854874" y="2448042"/>
            <a:ext cx="2835272" cy="2835272"/>
          </a:xfrm>
          <a:prstGeom prst="ellipse">
            <a:avLst/>
          </a:prstGeom>
          <a:solidFill>
            <a:srgbClr val="01FB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4357499" y="1276676"/>
            <a:ext cx="3607867" cy="3607867"/>
          </a:xfrm>
          <a:prstGeom prst="ellipse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6" name="椭圆 455"/>
          <p:cNvSpPr/>
          <p:nvPr/>
        </p:nvSpPr>
        <p:spPr>
          <a:xfrm>
            <a:off x="4177633" y="1142144"/>
            <a:ext cx="3896739" cy="3896739"/>
          </a:xfrm>
          <a:prstGeom prst="ellipse">
            <a:avLst/>
          </a:prstGeom>
          <a:noFill/>
          <a:ln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7363226" y="1782982"/>
            <a:ext cx="1661059" cy="17276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7025363" y="1335327"/>
            <a:ext cx="977448" cy="977448"/>
          </a:xfrm>
          <a:prstGeom prst="ellipse">
            <a:avLst/>
          </a:prstGeom>
          <a:solidFill>
            <a:srgbClr val="01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3686198" y="3991167"/>
            <a:ext cx="497798" cy="4977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文本框 456"/>
          <p:cNvSpPr txBox="1"/>
          <p:nvPr/>
        </p:nvSpPr>
        <p:spPr>
          <a:xfrm>
            <a:off x="4311675" y="2378515"/>
            <a:ext cx="47916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的考勤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与实现</a:t>
            </a:r>
          </a:p>
        </p:txBody>
      </p:sp>
      <p:cxnSp>
        <p:nvCxnSpPr>
          <p:cNvPr id="459" name="直接连接符 458"/>
          <p:cNvCxnSpPr/>
          <p:nvPr/>
        </p:nvCxnSpPr>
        <p:spPr>
          <a:xfrm>
            <a:off x="5001986" y="3560617"/>
            <a:ext cx="2443149" cy="0"/>
          </a:xfrm>
          <a:prstGeom prst="line">
            <a:avLst/>
          </a:prstGeom>
          <a:ln>
            <a:solidFill>
              <a:srgbClr val="01F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文本框 459"/>
          <p:cNvSpPr txBox="1"/>
          <p:nvPr/>
        </p:nvSpPr>
        <p:spPr>
          <a:xfrm>
            <a:off x="5137346" y="4050288"/>
            <a:ext cx="2089033" cy="853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指导教师：王智广 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连远锋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451" name="组合 450"/>
          <p:cNvGrpSpPr/>
          <p:nvPr/>
        </p:nvGrpSpPr>
        <p:grpSpPr>
          <a:xfrm>
            <a:off x="7226820" y="1556786"/>
            <a:ext cx="603861" cy="592368"/>
            <a:chOff x="3120374" y="3067626"/>
            <a:chExt cx="1084263" cy="1063626"/>
          </a:xfrm>
          <a:solidFill>
            <a:schemeClr val="bg1"/>
          </a:solidFill>
        </p:grpSpPr>
        <p:sp>
          <p:nvSpPr>
            <p:cNvPr id="458" name="Freeform 57"/>
            <p:cNvSpPr>
              <a:spLocks/>
            </p:cNvSpPr>
            <p:nvPr/>
          </p:nvSpPr>
          <p:spPr bwMode="auto">
            <a:xfrm>
              <a:off x="3120374" y="3067626"/>
              <a:ext cx="576263" cy="1063625"/>
            </a:xfrm>
            <a:custGeom>
              <a:avLst/>
              <a:gdLst>
                <a:gd name="T0" fmla="*/ 0 w 363"/>
                <a:gd name="T1" fmla="*/ 0 h 670"/>
                <a:gd name="T2" fmla="*/ 0 w 363"/>
                <a:gd name="T3" fmla="*/ 670 h 670"/>
                <a:gd name="T4" fmla="*/ 363 w 363"/>
                <a:gd name="T5" fmla="*/ 0 h 670"/>
                <a:gd name="T6" fmla="*/ 0 w 363"/>
                <a:gd name="T7" fmla="*/ 0 h 670"/>
                <a:gd name="T8" fmla="*/ 0 w 363"/>
                <a:gd name="T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670">
                  <a:moveTo>
                    <a:pt x="0" y="0"/>
                  </a:moveTo>
                  <a:lnTo>
                    <a:pt x="0" y="670"/>
                  </a:lnTo>
                  <a:lnTo>
                    <a:pt x="36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1" name="Freeform 58"/>
            <p:cNvSpPr>
              <a:spLocks/>
            </p:cNvSpPr>
            <p:nvPr/>
          </p:nvSpPr>
          <p:spPr bwMode="auto">
            <a:xfrm>
              <a:off x="3374374" y="3142239"/>
              <a:ext cx="830263" cy="989013"/>
            </a:xfrm>
            <a:custGeom>
              <a:avLst/>
              <a:gdLst>
                <a:gd name="T0" fmla="*/ 307 w 523"/>
                <a:gd name="T1" fmla="*/ 0 h 623"/>
                <a:gd name="T2" fmla="*/ 203 w 523"/>
                <a:gd name="T3" fmla="*/ 182 h 623"/>
                <a:gd name="T4" fmla="*/ 288 w 523"/>
                <a:gd name="T5" fmla="*/ 294 h 623"/>
                <a:gd name="T6" fmla="*/ 119 w 523"/>
                <a:gd name="T7" fmla="*/ 344 h 623"/>
                <a:gd name="T8" fmla="*/ 0 w 523"/>
                <a:gd name="T9" fmla="*/ 554 h 623"/>
                <a:gd name="T10" fmla="*/ 232 w 523"/>
                <a:gd name="T11" fmla="*/ 473 h 623"/>
                <a:gd name="T12" fmla="*/ 338 w 523"/>
                <a:gd name="T13" fmla="*/ 623 h 623"/>
                <a:gd name="T14" fmla="*/ 319 w 523"/>
                <a:gd name="T15" fmla="*/ 445 h 623"/>
                <a:gd name="T16" fmla="*/ 523 w 523"/>
                <a:gd name="T17" fmla="*/ 376 h 623"/>
                <a:gd name="T18" fmla="*/ 307 w 523"/>
                <a:gd name="T19" fmla="*/ 0 h 623"/>
                <a:gd name="T20" fmla="*/ 307 w 523"/>
                <a:gd name="T21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3" h="623">
                  <a:moveTo>
                    <a:pt x="307" y="0"/>
                  </a:moveTo>
                  <a:lnTo>
                    <a:pt x="203" y="182"/>
                  </a:lnTo>
                  <a:lnTo>
                    <a:pt x="288" y="294"/>
                  </a:lnTo>
                  <a:lnTo>
                    <a:pt x="119" y="344"/>
                  </a:lnTo>
                  <a:lnTo>
                    <a:pt x="0" y="554"/>
                  </a:lnTo>
                  <a:lnTo>
                    <a:pt x="232" y="473"/>
                  </a:lnTo>
                  <a:lnTo>
                    <a:pt x="338" y="623"/>
                  </a:lnTo>
                  <a:lnTo>
                    <a:pt x="319" y="445"/>
                  </a:lnTo>
                  <a:lnTo>
                    <a:pt x="523" y="376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44" name="文本框 443"/>
          <p:cNvSpPr txBox="1"/>
          <p:nvPr/>
        </p:nvSpPr>
        <p:spPr>
          <a:xfrm>
            <a:off x="5128863" y="369515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汇报人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申思</a:t>
            </a:r>
            <a:endParaRPr lang="zh-CN" altLang="en-US" sz="20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58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vortex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3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3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/>
      <p:bldP spid="440" grpId="0" animBg="1"/>
      <p:bldP spid="452" grpId="0" animBg="1"/>
      <p:bldP spid="454" grpId="0" animBg="1"/>
      <p:bldP spid="439" grpId="0" animBg="1"/>
      <p:bldP spid="431" grpId="0" animBg="1"/>
      <p:bldP spid="456" grpId="0" animBg="1"/>
      <p:bldP spid="441" grpId="0" animBg="1"/>
      <p:bldP spid="455" grpId="0" animBg="1"/>
      <p:bldP spid="453" grpId="0" animBg="1"/>
      <p:bldP spid="457" grpId="0"/>
      <p:bldP spid="460" grpId="0"/>
      <p:bldP spid="4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3906743" y="1794516"/>
            <a:ext cx="1443037" cy="1443037"/>
          </a:xfrm>
          <a:prstGeom prst="roundRect">
            <a:avLst>
              <a:gd name="adj" fmla="val 11297"/>
            </a:avLst>
          </a:prstGeom>
          <a:gradFill flip="none" rotWithShape="1">
            <a:gsLst>
              <a:gs pos="1000">
                <a:srgbClr val="0286F3">
                  <a:alpha val="17000"/>
                  <a:lumMod val="97000"/>
                </a:srgbClr>
              </a:gs>
              <a:gs pos="100000">
                <a:srgbClr val="23BFFD">
                  <a:lumMod val="100000"/>
                  <a:alpha val="32000"/>
                </a:srgbClr>
              </a:gs>
            </a:gsLst>
            <a:lin ang="18900000" scaled="1"/>
            <a:tileRect/>
          </a:gradFill>
          <a:ln w="3175">
            <a:solidFill>
              <a:srgbClr val="0286F3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圆角矩形 2"/>
          <p:cNvSpPr/>
          <p:nvPr/>
        </p:nvSpPr>
        <p:spPr>
          <a:xfrm rot="2700000">
            <a:off x="3906743" y="3831278"/>
            <a:ext cx="1443038" cy="1443037"/>
          </a:xfrm>
          <a:prstGeom prst="roundRect">
            <a:avLst>
              <a:gd name="adj" fmla="val 11297"/>
            </a:avLst>
          </a:prstGeom>
          <a:gradFill flip="none" rotWithShape="1">
            <a:gsLst>
              <a:gs pos="0">
                <a:srgbClr val="0286F3">
                  <a:lumMod val="97000"/>
                  <a:alpha val="17000"/>
                </a:srgbClr>
              </a:gs>
              <a:gs pos="100000">
                <a:srgbClr val="23BFFD">
                  <a:lumMod val="100000"/>
                  <a:alpha val="32000"/>
                </a:srgbClr>
              </a:gs>
            </a:gsLst>
            <a:lin ang="18900000" scaled="1"/>
            <a:tileRect/>
          </a:gradFill>
          <a:ln w="3175">
            <a:solidFill>
              <a:srgbClr val="0286F3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圆角矩形 3"/>
          <p:cNvSpPr/>
          <p:nvPr/>
        </p:nvSpPr>
        <p:spPr>
          <a:xfrm rot="2700000">
            <a:off x="497586" y="1244448"/>
            <a:ext cx="4486275" cy="4487862"/>
          </a:xfrm>
          <a:prstGeom prst="roundRect">
            <a:avLst>
              <a:gd name="adj" fmla="val 11297"/>
            </a:avLst>
          </a:prstGeom>
          <a:solidFill>
            <a:schemeClr val="bg1">
              <a:alpha val="10000"/>
            </a:schemeClr>
          </a:solidFill>
          <a:ln w="317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66718" y="2069153"/>
            <a:ext cx="3179075" cy="3154710"/>
            <a:chOff x="893995" y="1168885"/>
            <a:chExt cx="3178388" cy="3153470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1269569" y="1429715"/>
              <a:ext cx="2396183" cy="2398194"/>
            </a:xfrm>
            <a:prstGeom prst="roundRect">
              <a:avLst>
                <a:gd name="adj" fmla="val 11297"/>
              </a:avLst>
            </a:prstGeom>
            <a:gradFill flip="none" rotWithShape="1">
              <a:gsLst>
                <a:gs pos="0">
                  <a:srgbClr val="0286F3">
                    <a:lumMod val="97000"/>
                    <a:alpha val="17000"/>
                  </a:srgbClr>
                </a:gs>
                <a:gs pos="100000">
                  <a:srgbClr val="23BFFD">
                    <a:alpha val="32000"/>
                  </a:srgbClr>
                </a:gs>
              </a:gsLst>
              <a:lin ang="18900000" scaled="1"/>
              <a:tileRect/>
            </a:gradFill>
            <a:ln w="3175">
              <a:solidFill>
                <a:srgbClr val="0286F3">
                  <a:alpha val="6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矩形 2"/>
            <p:cNvSpPr>
              <a:spLocks noChangeArrowheads="1"/>
            </p:cNvSpPr>
            <p:nvPr/>
          </p:nvSpPr>
          <p:spPr bwMode="auto">
            <a:xfrm>
              <a:off x="893995" y="1168885"/>
              <a:ext cx="3178388" cy="315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41134" y="3202551"/>
            <a:ext cx="3209237" cy="864482"/>
            <a:chOff x="9100141" y="1392140"/>
            <a:chExt cx="3209237" cy="864482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9100141" y="1392140"/>
              <a:ext cx="835467" cy="864482"/>
            </a:xfrm>
            <a:prstGeom prst="roundRect">
              <a:avLst>
                <a:gd name="adj" fmla="val 11472"/>
              </a:avLst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6" name="文本框 5"/>
            <p:cNvSpPr txBox="1">
              <a:spLocks noChangeArrowheads="1"/>
            </p:cNvSpPr>
            <p:nvPr/>
          </p:nvSpPr>
          <p:spPr bwMode="auto">
            <a:xfrm>
              <a:off x="9100141" y="1530308"/>
              <a:ext cx="80021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0088049" y="1501005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技术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路线</a:t>
              </a:r>
            </a:p>
          </p:txBody>
        </p:sp>
        <p:sp>
          <p:nvSpPr>
            <p:cNvPr id="18" name="文本框 66"/>
            <p:cNvSpPr txBox="1">
              <a:spLocks noChangeArrowheads="1"/>
            </p:cNvSpPr>
            <p:nvPr/>
          </p:nvSpPr>
          <p:spPr bwMode="auto">
            <a:xfrm>
              <a:off x="10088049" y="1962670"/>
              <a:ext cx="2221329" cy="213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Technical content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5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1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00125" y="590550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09700" y="590550"/>
            <a:ext cx="409575" cy="40957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0125" y="1181100"/>
            <a:ext cx="409575" cy="409575"/>
          </a:xfrm>
          <a:prstGeom prst="rect">
            <a:avLst/>
          </a:prstGeom>
          <a:solidFill>
            <a:srgbClr val="0044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50205" y="831055"/>
            <a:ext cx="759619" cy="759619"/>
          </a:xfrm>
          <a:prstGeom prst="rect">
            <a:avLst/>
          </a:prstGeom>
          <a:solidFill>
            <a:srgbClr val="0044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05036" y="626267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18399" y="69954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28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zh-CN" altLang="en-US" sz="4000" b="1" dirty="0">
              <a:solidFill>
                <a:srgbClr val="028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409700" cy="590550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5"/>
          <p:cNvSpPr>
            <a:spLocks noEditPoints="1"/>
          </p:cNvSpPr>
          <p:nvPr/>
        </p:nvSpPr>
        <p:spPr bwMode="auto">
          <a:xfrm>
            <a:off x="4423742" y="2231238"/>
            <a:ext cx="3148012" cy="3149600"/>
          </a:xfrm>
          <a:custGeom>
            <a:avLst/>
            <a:gdLst>
              <a:gd name="T0" fmla="*/ 934 w 1198"/>
              <a:gd name="T1" fmla="*/ 132 h 1198"/>
              <a:gd name="T2" fmla="*/ 827 w 1198"/>
              <a:gd name="T3" fmla="*/ 249 h 1198"/>
              <a:gd name="T4" fmla="*/ 633 w 1198"/>
              <a:gd name="T5" fmla="*/ 392 h 1198"/>
              <a:gd name="T6" fmla="*/ 632 w 1198"/>
              <a:gd name="T7" fmla="*/ 393 h 1198"/>
              <a:gd name="T8" fmla="*/ 663 w 1198"/>
              <a:gd name="T9" fmla="*/ 538 h 1198"/>
              <a:gd name="T10" fmla="*/ 323 w 1198"/>
              <a:gd name="T11" fmla="*/ 700 h 1198"/>
              <a:gd name="T12" fmla="*/ 321 w 1198"/>
              <a:gd name="T13" fmla="*/ 705 h 1198"/>
              <a:gd name="T14" fmla="*/ 311 w 1198"/>
              <a:gd name="T15" fmla="*/ 755 h 1198"/>
              <a:gd name="T16" fmla="*/ 205 w 1198"/>
              <a:gd name="T17" fmla="*/ 872 h 1198"/>
              <a:gd name="T18" fmla="*/ 10 w 1198"/>
              <a:gd name="T19" fmla="*/ 1015 h 1198"/>
              <a:gd name="T20" fmla="*/ 10 w 1198"/>
              <a:gd name="T21" fmla="*/ 1016 h 1198"/>
              <a:gd name="T22" fmla="*/ 132 w 1198"/>
              <a:gd name="T23" fmla="*/ 1198 h 1198"/>
              <a:gd name="T24" fmla="*/ 132 w 1198"/>
              <a:gd name="T25" fmla="*/ 934 h 1198"/>
              <a:gd name="T26" fmla="*/ 376 w 1198"/>
              <a:gd name="T27" fmla="*/ 868 h 1198"/>
              <a:gd name="T28" fmla="*/ 537 w 1198"/>
              <a:gd name="T29" fmla="*/ 848 h 1198"/>
              <a:gd name="T30" fmla="*/ 443 w 1198"/>
              <a:gd name="T31" fmla="*/ 623 h 1198"/>
              <a:gd name="T32" fmla="*/ 687 w 1198"/>
              <a:gd name="T33" fmla="*/ 557 h 1198"/>
              <a:gd name="T34" fmla="*/ 887 w 1198"/>
              <a:gd name="T35" fmla="*/ 443 h 1198"/>
              <a:gd name="T36" fmla="*/ 725 w 1198"/>
              <a:gd name="T37" fmla="*/ 314 h 1198"/>
              <a:gd name="T38" fmla="*/ 1066 w 1198"/>
              <a:gd name="T39" fmla="*/ 264 h 1198"/>
              <a:gd name="T40" fmla="*/ 1066 w 1198"/>
              <a:gd name="T41" fmla="*/ 0 h 1198"/>
              <a:gd name="T42" fmla="*/ 132 w 1198"/>
              <a:gd name="T43" fmla="*/ 1178 h 1198"/>
              <a:gd name="T44" fmla="*/ 28 w 1198"/>
              <a:gd name="T45" fmla="*/ 1023 h 1198"/>
              <a:gd name="T46" fmla="*/ 132 w 1198"/>
              <a:gd name="T47" fmla="*/ 954 h 1198"/>
              <a:gd name="T48" fmla="*/ 555 w 1198"/>
              <a:gd name="T49" fmla="*/ 755 h 1198"/>
              <a:gd name="T50" fmla="*/ 443 w 1198"/>
              <a:gd name="T51" fmla="*/ 847 h 1198"/>
              <a:gd name="T52" fmla="*/ 331 w 1198"/>
              <a:gd name="T53" fmla="*/ 755 h 1198"/>
              <a:gd name="T54" fmla="*/ 342 w 1198"/>
              <a:gd name="T55" fmla="*/ 706 h 1198"/>
              <a:gd name="T56" fmla="*/ 555 w 1198"/>
              <a:gd name="T57" fmla="*/ 755 h 1198"/>
              <a:gd name="T58" fmla="*/ 755 w 1198"/>
              <a:gd name="T59" fmla="*/ 555 h 1198"/>
              <a:gd name="T60" fmla="*/ 693 w 1198"/>
              <a:gd name="T61" fmla="*/ 536 h 1198"/>
              <a:gd name="T62" fmla="*/ 651 w 1198"/>
              <a:gd name="T63" fmla="*/ 401 h 1198"/>
              <a:gd name="T64" fmla="*/ 755 w 1198"/>
              <a:gd name="T65" fmla="*/ 331 h 1198"/>
              <a:gd name="T66" fmla="*/ 1066 w 1198"/>
              <a:gd name="T67" fmla="*/ 244 h 1198"/>
              <a:gd name="T68" fmla="*/ 1004 w 1198"/>
              <a:gd name="T69" fmla="*/ 225 h 1198"/>
              <a:gd name="T70" fmla="*/ 1066 w 1198"/>
              <a:gd name="T71" fmla="*/ 20 h 1198"/>
              <a:gd name="T72" fmla="*/ 1066 w 1198"/>
              <a:gd name="T73" fmla="*/ 244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98" h="1198">
                <a:moveTo>
                  <a:pt x="1066" y="0"/>
                </a:moveTo>
                <a:cubicBezTo>
                  <a:pt x="993" y="0"/>
                  <a:pt x="934" y="59"/>
                  <a:pt x="934" y="132"/>
                </a:cubicBezTo>
                <a:cubicBezTo>
                  <a:pt x="934" y="169"/>
                  <a:pt x="949" y="203"/>
                  <a:pt x="974" y="227"/>
                </a:cubicBezTo>
                <a:cubicBezTo>
                  <a:pt x="919" y="230"/>
                  <a:pt x="870" y="238"/>
                  <a:pt x="827" y="249"/>
                </a:cubicBezTo>
                <a:cubicBezTo>
                  <a:pt x="729" y="276"/>
                  <a:pt x="664" y="322"/>
                  <a:pt x="634" y="388"/>
                </a:cubicBezTo>
                <a:cubicBezTo>
                  <a:pt x="634" y="390"/>
                  <a:pt x="633" y="391"/>
                  <a:pt x="633" y="392"/>
                </a:cubicBezTo>
                <a:cubicBezTo>
                  <a:pt x="632" y="393"/>
                  <a:pt x="632" y="393"/>
                  <a:pt x="632" y="393"/>
                </a:cubicBezTo>
                <a:cubicBezTo>
                  <a:pt x="632" y="393"/>
                  <a:pt x="632" y="393"/>
                  <a:pt x="632" y="393"/>
                </a:cubicBezTo>
                <a:cubicBezTo>
                  <a:pt x="626" y="409"/>
                  <a:pt x="623" y="425"/>
                  <a:pt x="623" y="443"/>
                </a:cubicBezTo>
                <a:cubicBezTo>
                  <a:pt x="623" y="480"/>
                  <a:pt x="638" y="514"/>
                  <a:pt x="663" y="538"/>
                </a:cubicBezTo>
                <a:cubicBezTo>
                  <a:pt x="607" y="542"/>
                  <a:pt x="559" y="549"/>
                  <a:pt x="516" y="561"/>
                </a:cubicBezTo>
                <a:cubicBezTo>
                  <a:pt x="418" y="587"/>
                  <a:pt x="353" y="634"/>
                  <a:pt x="323" y="700"/>
                </a:cubicBezTo>
                <a:cubicBezTo>
                  <a:pt x="322" y="701"/>
                  <a:pt x="322" y="702"/>
                  <a:pt x="321" y="704"/>
                </a:cubicBezTo>
                <a:cubicBezTo>
                  <a:pt x="321" y="705"/>
                  <a:pt x="321" y="705"/>
                  <a:pt x="321" y="705"/>
                </a:cubicBezTo>
                <a:cubicBezTo>
                  <a:pt x="321" y="705"/>
                  <a:pt x="321" y="705"/>
                  <a:pt x="321" y="705"/>
                </a:cubicBezTo>
                <a:cubicBezTo>
                  <a:pt x="315" y="720"/>
                  <a:pt x="311" y="737"/>
                  <a:pt x="311" y="755"/>
                </a:cubicBezTo>
                <a:cubicBezTo>
                  <a:pt x="311" y="792"/>
                  <a:pt x="327" y="825"/>
                  <a:pt x="351" y="849"/>
                </a:cubicBezTo>
                <a:cubicBezTo>
                  <a:pt x="296" y="853"/>
                  <a:pt x="247" y="861"/>
                  <a:pt x="205" y="872"/>
                </a:cubicBezTo>
                <a:cubicBezTo>
                  <a:pt x="106" y="898"/>
                  <a:pt x="41" y="945"/>
                  <a:pt x="12" y="1011"/>
                </a:cubicBezTo>
                <a:cubicBezTo>
                  <a:pt x="11" y="1012"/>
                  <a:pt x="11" y="1014"/>
                  <a:pt x="10" y="1015"/>
                </a:cubicBezTo>
                <a:cubicBezTo>
                  <a:pt x="10" y="1016"/>
                  <a:pt x="10" y="1016"/>
                  <a:pt x="10" y="1016"/>
                </a:cubicBezTo>
                <a:cubicBezTo>
                  <a:pt x="10" y="1016"/>
                  <a:pt x="10" y="1016"/>
                  <a:pt x="10" y="1016"/>
                </a:cubicBezTo>
                <a:cubicBezTo>
                  <a:pt x="3" y="1031"/>
                  <a:pt x="0" y="1048"/>
                  <a:pt x="0" y="1066"/>
                </a:cubicBezTo>
                <a:cubicBezTo>
                  <a:pt x="0" y="1139"/>
                  <a:pt x="59" y="1198"/>
                  <a:pt x="132" y="1198"/>
                </a:cubicBezTo>
                <a:cubicBezTo>
                  <a:pt x="205" y="1198"/>
                  <a:pt x="264" y="1139"/>
                  <a:pt x="264" y="1066"/>
                </a:cubicBezTo>
                <a:cubicBezTo>
                  <a:pt x="264" y="993"/>
                  <a:pt x="205" y="934"/>
                  <a:pt x="132" y="934"/>
                </a:cubicBezTo>
                <a:cubicBezTo>
                  <a:pt x="122" y="934"/>
                  <a:pt x="112" y="935"/>
                  <a:pt x="102" y="937"/>
                </a:cubicBezTo>
                <a:cubicBezTo>
                  <a:pt x="177" y="888"/>
                  <a:pt x="286" y="872"/>
                  <a:pt x="376" y="868"/>
                </a:cubicBezTo>
                <a:cubicBezTo>
                  <a:pt x="396" y="880"/>
                  <a:pt x="419" y="887"/>
                  <a:pt x="443" y="887"/>
                </a:cubicBezTo>
                <a:cubicBezTo>
                  <a:pt x="478" y="887"/>
                  <a:pt x="512" y="873"/>
                  <a:pt x="537" y="848"/>
                </a:cubicBezTo>
                <a:cubicBezTo>
                  <a:pt x="561" y="823"/>
                  <a:pt x="575" y="790"/>
                  <a:pt x="575" y="755"/>
                </a:cubicBezTo>
                <a:cubicBezTo>
                  <a:pt x="575" y="682"/>
                  <a:pt x="516" y="623"/>
                  <a:pt x="443" y="623"/>
                </a:cubicBezTo>
                <a:cubicBezTo>
                  <a:pt x="433" y="623"/>
                  <a:pt x="423" y="624"/>
                  <a:pt x="414" y="626"/>
                </a:cubicBezTo>
                <a:cubicBezTo>
                  <a:pt x="489" y="576"/>
                  <a:pt x="598" y="561"/>
                  <a:pt x="687" y="557"/>
                </a:cubicBezTo>
                <a:cubicBezTo>
                  <a:pt x="707" y="568"/>
                  <a:pt x="730" y="575"/>
                  <a:pt x="755" y="575"/>
                </a:cubicBezTo>
                <a:cubicBezTo>
                  <a:pt x="827" y="575"/>
                  <a:pt x="887" y="516"/>
                  <a:pt x="887" y="443"/>
                </a:cubicBezTo>
                <a:cubicBezTo>
                  <a:pt x="887" y="370"/>
                  <a:pt x="827" y="311"/>
                  <a:pt x="755" y="311"/>
                </a:cubicBezTo>
                <a:cubicBezTo>
                  <a:pt x="744" y="311"/>
                  <a:pt x="735" y="312"/>
                  <a:pt x="725" y="314"/>
                </a:cubicBezTo>
                <a:cubicBezTo>
                  <a:pt x="800" y="265"/>
                  <a:pt x="909" y="250"/>
                  <a:pt x="999" y="245"/>
                </a:cubicBezTo>
                <a:cubicBezTo>
                  <a:pt x="1018" y="257"/>
                  <a:pt x="1041" y="264"/>
                  <a:pt x="1066" y="264"/>
                </a:cubicBezTo>
                <a:cubicBezTo>
                  <a:pt x="1139" y="264"/>
                  <a:pt x="1198" y="205"/>
                  <a:pt x="1198" y="132"/>
                </a:cubicBezTo>
                <a:cubicBezTo>
                  <a:pt x="1198" y="59"/>
                  <a:pt x="1139" y="0"/>
                  <a:pt x="1066" y="0"/>
                </a:cubicBezTo>
                <a:moveTo>
                  <a:pt x="244" y="1066"/>
                </a:moveTo>
                <a:cubicBezTo>
                  <a:pt x="244" y="1128"/>
                  <a:pt x="194" y="1178"/>
                  <a:pt x="132" y="1178"/>
                </a:cubicBezTo>
                <a:cubicBezTo>
                  <a:pt x="70" y="1178"/>
                  <a:pt x="20" y="1128"/>
                  <a:pt x="20" y="1066"/>
                </a:cubicBezTo>
                <a:cubicBezTo>
                  <a:pt x="20" y="1051"/>
                  <a:pt x="23" y="1036"/>
                  <a:pt x="28" y="1023"/>
                </a:cubicBezTo>
                <a:cubicBezTo>
                  <a:pt x="29" y="1021"/>
                  <a:pt x="30" y="1019"/>
                  <a:pt x="31" y="1017"/>
                </a:cubicBezTo>
                <a:cubicBezTo>
                  <a:pt x="49" y="980"/>
                  <a:pt x="87" y="954"/>
                  <a:pt x="132" y="954"/>
                </a:cubicBezTo>
                <a:cubicBezTo>
                  <a:pt x="194" y="954"/>
                  <a:pt x="244" y="1004"/>
                  <a:pt x="244" y="1066"/>
                </a:cubicBezTo>
                <a:moveTo>
                  <a:pt x="555" y="755"/>
                </a:moveTo>
                <a:cubicBezTo>
                  <a:pt x="555" y="816"/>
                  <a:pt x="505" y="867"/>
                  <a:pt x="443" y="867"/>
                </a:cubicBezTo>
                <a:cubicBezTo>
                  <a:pt x="443" y="847"/>
                  <a:pt x="443" y="847"/>
                  <a:pt x="443" y="847"/>
                </a:cubicBezTo>
                <a:cubicBezTo>
                  <a:pt x="422" y="847"/>
                  <a:pt x="401" y="847"/>
                  <a:pt x="381" y="848"/>
                </a:cubicBezTo>
                <a:cubicBezTo>
                  <a:pt x="351" y="828"/>
                  <a:pt x="331" y="793"/>
                  <a:pt x="331" y="755"/>
                </a:cubicBezTo>
                <a:cubicBezTo>
                  <a:pt x="331" y="739"/>
                  <a:pt x="334" y="725"/>
                  <a:pt x="340" y="712"/>
                </a:cubicBezTo>
                <a:cubicBezTo>
                  <a:pt x="340" y="710"/>
                  <a:pt x="341" y="708"/>
                  <a:pt x="342" y="706"/>
                </a:cubicBezTo>
                <a:cubicBezTo>
                  <a:pt x="360" y="668"/>
                  <a:pt x="399" y="643"/>
                  <a:pt x="443" y="643"/>
                </a:cubicBezTo>
                <a:cubicBezTo>
                  <a:pt x="505" y="643"/>
                  <a:pt x="555" y="693"/>
                  <a:pt x="555" y="755"/>
                </a:cubicBezTo>
                <a:moveTo>
                  <a:pt x="867" y="443"/>
                </a:moveTo>
                <a:cubicBezTo>
                  <a:pt x="867" y="505"/>
                  <a:pt x="816" y="555"/>
                  <a:pt x="755" y="555"/>
                </a:cubicBezTo>
                <a:cubicBezTo>
                  <a:pt x="755" y="535"/>
                  <a:pt x="755" y="535"/>
                  <a:pt x="755" y="535"/>
                </a:cubicBezTo>
                <a:cubicBezTo>
                  <a:pt x="733" y="535"/>
                  <a:pt x="712" y="536"/>
                  <a:pt x="693" y="536"/>
                </a:cubicBezTo>
                <a:cubicBezTo>
                  <a:pt x="662" y="516"/>
                  <a:pt x="643" y="482"/>
                  <a:pt x="643" y="443"/>
                </a:cubicBezTo>
                <a:cubicBezTo>
                  <a:pt x="643" y="428"/>
                  <a:pt x="646" y="414"/>
                  <a:pt x="651" y="401"/>
                </a:cubicBezTo>
                <a:cubicBezTo>
                  <a:pt x="652" y="399"/>
                  <a:pt x="653" y="397"/>
                  <a:pt x="654" y="395"/>
                </a:cubicBezTo>
                <a:cubicBezTo>
                  <a:pt x="672" y="357"/>
                  <a:pt x="710" y="331"/>
                  <a:pt x="755" y="331"/>
                </a:cubicBezTo>
                <a:cubicBezTo>
                  <a:pt x="816" y="331"/>
                  <a:pt x="867" y="381"/>
                  <a:pt x="867" y="443"/>
                </a:cubicBezTo>
                <a:moveTo>
                  <a:pt x="1066" y="244"/>
                </a:moveTo>
                <a:cubicBezTo>
                  <a:pt x="1066" y="224"/>
                  <a:pt x="1066" y="224"/>
                  <a:pt x="1066" y="224"/>
                </a:cubicBezTo>
                <a:cubicBezTo>
                  <a:pt x="1044" y="224"/>
                  <a:pt x="1024" y="224"/>
                  <a:pt x="1004" y="225"/>
                </a:cubicBezTo>
                <a:cubicBezTo>
                  <a:pt x="974" y="205"/>
                  <a:pt x="954" y="171"/>
                  <a:pt x="954" y="132"/>
                </a:cubicBezTo>
                <a:cubicBezTo>
                  <a:pt x="954" y="70"/>
                  <a:pt x="1004" y="20"/>
                  <a:pt x="1066" y="20"/>
                </a:cubicBezTo>
                <a:cubicBezTo>
                  <a:pt x="1128" y="20"/>
                  <a:pt x="1178" y="70"/>
                  <a:pt x="1178" y="132"/>
                </a:cubicBezTo>
                <a:cubicBezTo>
                  <a:pt x="1178" y="194"/>
                  <a:pt x="1128" y="244"/>
                  <a:pt x="1066" y="244"/>
                </a:cubicBezTo>
              </a:path>
            </a:pathLst>
          </a:custGeom>
          <a:solidFill>
            <a:srgbClr val="381732">
              <a:alpha val="20000"/>
            </a:srgbClr>
          </a:solidFill>
          <a:ln w="3175">
            <a:solidFill>
              <a:srgbClr val="B263B7">
                <a:alpha val="32000"/>
              </a:srgb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6112842" y="3102776"/>
            <a:ext cx="588962" cy="587375"/>
            <a:chOff x="4541838" y="2278063"/>
            <a:chExt cx="588962" cy="587375"/>
          </a:xfrm>
        </p:grpSpPr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4541838" y="2278063"/>
              <a:ext cx="588962" cy="58737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4656138" y="2473325"/>
              <a:ext cx="328612" cy="193675"/>
            </a:xfrm>
            <a:custGeom>
              <a:avLst/>
              <a:gdLst>
                <a:gd name="T0" fmla="*/ 95 w 143"/>
                <a:gd name="T1" fmla="*/ 24 h 85"/>
                <a:gd name="T2" fmla="*/ 80 w 143"/>
                <a:gd name="T3" fmla="*/ 39 h 85"/>
                <a:gd name="T4" fmla="*/ 77 w 143"/>
                <a:gd name="T5" fmla="*/ 42 h 85"/>
                <a:gd name="T6" fmla="*/ 95 w 143"/>
                <a:gd name="T7" fmla="*/ 61 h 85"/>
                <a:gd name="T8" fmla="*/ 103 w 143"/>
                <a:gd name="T9" fmla="*/ 54 h 85"/>
                <a:gd name="T10" fmla="*/ 96 w 143"/>
                <a:gd name="T11" fmla="*/ 47 h 85"/>
                <a:gd name="T12" fmla="*/ 143 w 143"/>
                <a:gd name="T13" fmla="*/ 47 h 85"/>
                <a:gd name="T14" fmla="*/ 143 w 143"/>
                <a:gd name="T15" fmla="*/ 37 h 85"/>
                <a:gd name="T16" fmla="*/ 96 w 143"/>
                <a:gd name="T17" fmla="*/ 37 h 85"/>
                <a:gd name="T18" fmla="*/ 103 w 143"/>
                <a:gd name="T19" fmla="*/ 31 h 85"/>
                <a:gd name="T20" fmla="*/ 95 w 143"/>
                <a:gd name="T21" fmla="*/ 24 h 85"/>
                <a:gd name="T22" fmla="*/ 95 w 143"/>
                <a:gd name="T23" fmla="*/ 0 h 85"/>
                <a:gd name="T24" fmla="*/ 59 w 143"/>
                <a:gd name="T25" fmla="*/ 0 h 85"/>
                <a:gd name="T26" fmla="*/ 34 w 143"/>
                <a:gd name="T27" fmla="*/ 25 h 85"/>
                <a:gd name="T28" fmla="*/ 34 w 143"/>
                <a:gd name="T29" fmla="*/ 37 h 85"/>
                <a:gd name="T30" fmla="*/ 19 w 143"/>
                <a:gd name="T31" fmla="*/ 37 h 85"/>
                <a:gd name="T32" fmla="*/ 26 w 143"/>
                <a:gd name="T33" fmla="*/ 31 h 85"/>
                <a:gd name="T34" fmla="*/ 18 w 143"/>
                <a:gd name="T35" fmla="*/ 24 h 85"/>
                <a:gd name="T36" fmla="*/ 3 w 143"/>
                <a:gd name="T37" fmla="*/ 39 h 85"/>
                <a:gd name="T38" fmla="*/ 3 w 143"/>
                <a:gd name="T39" fmla="*/ 39 h 85"/>
                <a:gd name="T40" fmla="*/ 0 w 143"/>
                <a:gd name="T41" fmla="*/ 42 h 85"/>
                <a:gd name="T42" fmla="*/ 18 w 143"/>
                <a:gd name="T43" fmla="*/ 61 h 85"/>
                <a:gd name="T44" fmla="*/ 26 w 143"/>
                <a:gd name="T45" fmla="*/ 54 h 85"/>
                <a:gd name="T46" fmla="*/ 19 w 143"/>
                <a:gd name="T47" fmla="*/ 47 h 85"/>
                <a:gd name="T48" fmla="*/ 34 w 143"/>
                <a:gd name="T49" fmla="*/ 47 h 85"/>
                <a:gd name="T50" fmla="*/ 34 w 143"/>
                <a:gd name="T51" fmla="*/ 60 h 85"/>
                <a:gd name="T52" fmla="*/ 59 w 143"/>
                <a:gd name="T53" fmla="*/ 85 h 85"/>
                <a:gd name="T54" fmla="*/ 95 w 143"/>
                <a:gd name="T55" fmla="*/ 85 h 85"/>
                <a:gd name="T56" fmla="*/ 120 w 143"/>
                <a:gd name="T57" fmla="*/ 60 h 85"/>
                <a:gd name="T58" fmla="*/ 120 w 143"/>
                <a:gd name="T59" fmla="*/ 55 h 85"/>
                <a:gd name="T60" fmla="*/ 110 w 143"/>
                <a:gd name="T61" fmla="*/ 55 h 85"/>
                <a:gd name="T62" fmla="*/ 110 w 143"/>
                <a:gd name="T63" fmla="*/ 60 h 85"/>
                <a:gd name="T64" fmla="*/ 95 w 143"/>
                <a:gd name="T65" fmla="*/ 75 h 85"/>
                <a:gd name="T66" fmla="*/ 59 w 143"/>
                <a:gd name="T67" fmla="*/ 75 h 85"/>
                <a:gd name="T68" fmla="*/ 44 w 143"/>
                <a:gd name="T69" fmla="*/ 60 h 85"/>
                <a:gd name="T70" fmla="*/ 44 w 143"/>
                <a:gd name="T71" fmla="*/ 25 h 85"/>
                <a:gd name="T72" fmla="*/ 59 w 143"/>
                <a:gd name="T73" fmla="*/ 10 h 85"/>
                <a:gd name="T74" fmla="*/ 95 w 143"/>
                <a:gd name="T75" fmla="*/ 10 h 85"/>
                <a:gd name="T76" fmla="*/ 110 w 143"/>
                <a:gd name="T77" fmla="*/ 25 h 85"/>
                <a:gd name="T78" fmla="*/ 110 w 143"/>
                <a:gd name="T79" fmla="*/ 29 h 85"/>
                <a:gd name="T80" fmla="*/ 120 w 143"/>
                <a:gd name="T81" fmla="*/ 29 h 85"/>
                <a:gd name="T82" fmla="*/ 120 w 143"/>
                <a:gd name="T83" fmla="*/ 25 h 85"/>
                <a:gd name="T84" fmla="*/ 95 w 143"/>
                <a:gd name="T8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85">
                  <a:moveTo>
                    <a:pt x="95" y="24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37"/>
                    <a:pt x="143" y="37"/>
                    <a:pt x="143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95" y="24"/>
                    <a:pt x="95" y="24"/>
                    <a:pt x="95" y="24"/>
                  </a:cubicBezTo>
                  <a:moveTo>
                    <a:pt x="95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45" y="0"/>
                    <a:pt x="34" y="11"/>
                    <a:pt x="34" y="2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73"/>
                    <a:pt x="45" y="85"/>
                    <a:pt x="59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109" y="85"/>
                    <a:pt x="120" y="73"/>
                    <a:pt x="120" y="60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8"/>
                    <a:pt x="103" y="75"/>
                    <a:pt x="95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1" y="75"/>
                    <a:pt x="44" y="68"/>
                    <a:pt x="44" y="6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17"/>
                    <a:pt x="51" y="10"/>
                    <a:pt x="59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103" y="10"/>
                    <a:pt x="110" y="17"/>
                    <a:pt x="110" y="25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11"/>
                    <a:pt x="109" y="0"/>
                    <a:pt x="9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7" name="组合 66"/>
          <p:cNvGrpSpPr>
            <a:grpSpLocks/>
          </p:cNvGrpSpPr>
          <p:nvPr/>
        </p:nvGrpSpPr>
        <p:grpSpPr bwMode="auto">
          <a:xfrm>
            <a:off x="6930404" y="2285213"/>
            <a:ext cx="588963" cy="587375"/>
            <a:chOff x="5359400" y="1460500"/>
            <a:chExt cx="588962" cy="587375"/>
          </a:xfrm>
        </p:grpSpPr>
        <p:sp>
          <p:nvSpPr>
            <p:cNvPr id="68" name="Oval 12"/>
            <p:cNvSpPr>
              <a:spLocks noChangeArrowheads="1"/>
            </p:cNvSpPr>
            <p:nvPr/>
          </p:nvSpPr>
          <p:spPr bwMode="auto">
            <a:xfrm>
              <a:off x="5359400" y="1460500"/>
              <a:ext cx="588962" cy="58737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9" name="Freeform 14"/>
            <p:cNvSpPr>
              <a:spLocks noEditPoints="1"/>
            </p:cNvSpPr>
            <p:nvPr/>
          </p:nvSpPr>
          <p:spPr bwMode="auto">
            <a:xfrm>
              <a:off x="5535613" y="1614488"/>
              <a:ext cx="268287" cy="268287"/>
            </a:xfrm>
            <a:custGeom>
              <a:avLst/>
              <a:gdLst>
                <a:gd name="T0" fmla="*/ 18 w 120"/>
                <a:gd name="T1" fmla="*/ 61 h 120"/>
                <a:gd name="T2" fmla="*/ 20 w 120"/>
                <a:gd name="T3" fmla="*/ 65 h 120"/>
                <a:gd name="T4" fmla="*/ 0 w 120"/>
                <a:gd name="T5" fmla="*/ 69 h 120"/>
                <a:gd name="T6" fmla="*/ 0 w 120"/>
                <a:gd name="T7" fmla="*/ 89 h 120"/>
                <a:gd name="T8" fmla="*/ 3 w 120"/>
                <a:gd name="T9" fmla="*/ 89 h 120"/>
                <a:gd name="T10" fmla="*/ 9 w 120"/>
                <a:gd name="T11" fmla="*/ 86 h 120"/>
                <a:gd name="T12" fmla="*/ 9 w 120"/>
                <a:gd name="T13" fmla="*/ 103 h 120"/>
                <a:gd name="T14" fmla="*/ 3 w 120"/>
                <a:gd name="T15" fmla="*/ 101 h 120"/>
                <a:gd name="T16" fmla="*/ 0 w 120"/>
                <a:gd name="T17" fmla="*/ 101 h 120"/>
                <a:gd name="T18" fmla="*/ 0 w 120"/>
                <a:gd name="T19" fmla="*/ 108 h 120"/>
                <a:gd name="T20" fmla="*/ 51 w 120"/>
                <a:gd name="T21" fmla="*/ 120 h 120"/>
                <a:gd name="T22" fmla="*/ 50 w 120"/>
                <a:gd name="T23" fmla="*/ 101 h 120"/>
                <a:gd name="T24" fmla="*/ 48 w 120"/>
                <a:gd name="T25" fmla="*/ 101 h 120"/>
                <a:gd name="T26" fmla="*/ 42 w 120"/>
                <a:gd name="T27" fmla="*/ 103 h 120"/>
                <a:gd name="T28" fmla="*/ 42 w 120"/>
                <a:gd name="T29" fmla="*/ 86 h 120"/>
                <a:gd name="T30" fmla="*/ 48 w 120"/>
                <a:gd name="T31" fmla="*/ 89 h 120"/>
                <a:gd name="T32" fmla="*/ 50 w 120"/>
                <a:gd name="T33" fmla="*/ 89 h 120"/>
                <a:gd name="T34" fmla="*/ 51 w 120"/>
                <a:gd name="T35" fmla="*/ 69 h 120"/>
                <a:gd name="T36" fmla="*/ 30 w 120"/>
                <a:gd name="T37" fmla="*/ 65 h 120"/>
                <a:gd name="T38" fmla="*/ 32 w 120"/>
                <a:gd name="T39" fmla="*/ 61 h 120"/>
                <a:gd name="T40" fmla="*/ 95 w 120"/>
                <a:gd name="T41" fmla="*/ 54 h 120"/>
                <a:gd name="T42" fmla="*/ 89 w 120"/>
                <a:gd name="T43" fmla="*/ 65 h 120"/>
                <a:gd name="T44" fmla="*/ 90 w 120"/>
                <a:gd name="T45" fmla="*/ 65 h 120"/>
                <a:gd name="T46" fmla="*/ 69 w 120"/>
                <a:gd name="T47" fmla="*/ 69 h 120"/>
                <a:gd name="T48" fmla="*/ 67 w 120"/>
                <a:gd name="T49" fmla="*/ 91 h 120"/>
                <a:gd name="T50" fmla="*/ 64 w 120"/>
                <a:gd name="T51" fmla="*/ 89 h 120"/>
                <a:gd name="T52" fmla="*/ 53 w 120"/>
                <a:gd name="T53" fmla="*/ 95 h 120"/>
                <a:gd name="T54" fmla="*/ 64 w 120"/>
                <a:gd name="T55" fmla="*/ 101 h 120"/>
                <a:gd name="T56" fmla="*/ 67 w 120"/>
                <a:gd name="T57" fmla="*/ 99 h 120"/>
                <a:gd name="T58" fmla="*/ 69 w 120"/>
                <a:gd name="T59" fmla="*/ 120 h 120"/>
                <a:gd name="T60" fmla="*/ 120 w 120"/>
                <a:gd name="T61" fmla="*/ 108 h 120"/>
                <a:gd name="T62" fmla="*/ 101 w 120"/>
                <a:gd name="T63" fmla="*/ 69 h 120"/>
                <a:gd name="T64" fmla="*/ 100 w 120"/>
                <a:gd name="T65" fmla="*/ 65 h 120"/>
                <a:gd name="T66" fmla="*/ 95 w 120"/>
                <a:gd name="T67" fmla="*/ 54 h 120"/>
                <a:gd name="T68" fmla="*/ 12 w 120"/>
                <a:gd name="T69" fmla="*/ 0 h 120"/>
                <a:gd name="T70" fmla="*/ 0 w 120"/>
                <a:gd name="T71" fmla="*/ 51 h 120"/>
                <a:gd name="T72" fmla="*/ 20 w 120"/>
                <a:gd name="T73" fmla="*/ 51 h 120"/>
                <a:gd name="T74" fmla="*/ 18 w 120"/>
                <a:gd name="T75" fmla="*/ 47 h 120"/>
                <a:gd name="T76" fmla="*/ 25 w 120"/>
                <a:gd name="T77" fmla="*/ 34 h 120"/>
                <a:gd name="T78" fmla="*/ 32 w 120"/>
                <a:gd name="T79" fmla="*/ 47 h 120"/>
                <a:gd name="T80" fmla="*/ 31 w 120"/>
                <a:gd name="T81" fmla="*/ 51 h 120"/>
                <a:gd name="T82" fmla="*/ 51 w 120"/>
                <a:gd name="T83" fmla="*/ 51 h 120"/>
                <a:gd name="T84" fmla="*/ 50 w 120"/>
                <a:gd name="T85" fmla="*/ 32 h 120"/>
                <a:gd name="T86" fmla="*/ 48 w 120"/>
                <a:gd name="T87" fmla="*/ 32 h 120"/>
                <a:gd name="T88" fmla="*/ 42 w 120"/>
                <a:gd name="T89" fmla="*/ 34 h 120"/>
                <a:gd name="T90" fmla="*/ 42 w 120"/>
                <a:gd name="T91" fmla="*/ 17 h 120"/>
                <a:gd name="T92" fmla="*/ 48 w 120"/>
                <a:gd name="T93" fmla="*/ 20 h 120"/>
                <a:gd name="T94" fmla="*/ 50 w 120"/>
                <a:gd name="T95" fmla="*/ 20 h 120"/>
                <a:gd name="T96" fmla="*/ 51 w 120"/>
                <a:gd name="T9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0" h="120">
                  <a:moveTo>
                    <a:pt x="25" y="54"/>
                  </a:moveTo>
                  <a:cubicBezTo>
                    <a:pt x="21" y="54"/>
                    <a:pt x="18" y="57"/>
                    <a:pt x="18" y="61"/>
                  </a:cubicBezTo>
                  <a:cubicBezTo>
                    <a:pt x="18" y="62"/>
                    <a:pt x="19" y="64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2" y="68"/>
                    <a:pt x="21" y="69"/>
                    <a:pt x="19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1" y="89"/>
                    <a:pt x="1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5" y="87"/>
                    <a:pt x="7" y="86"/>
                    <a:pt x="9" y="86"/>
                  </a:cubicBezTo>
                  <a:cubicBezTo>
                    <a:pt x="13" y="86"/>
                    <a:pt x="17" y="90"/>
                    <a:pt x="17" y="95"/>
                  </a:cubicBezTo>
                  <a:cubicBezTo>
                    <a:pt x="17" y="100"/>
                    <a:pt x="13" y="103"/>
                    <a:pt x="9" y="103"/>
                  </a:cubicBezTo>
                  <a:cubicBezTo>
                    <a:pt x="7" y="103"/>
                    <a:pt x="5" y="103"/>
                    <a:pt x="4" y="102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2" y="101"/>
                    <a:pt x="2" y="100"/>
                    <a:pt x="1" y="100"/>
                  </a:cubicBezTo>
                  <a:cubicBezTo>
                    <a:pt x="1" y="100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5"/>
                    <a:pt x="5" y="120"/>
                    <a:pt x="12" y="120"/>
                  </a:cubicBezTo>
                  <a:cubicBezTo>
                    <a:pt x="51" y="120"/>
                    <a:pt x="51" y="120"/>
                    <a:pt x="51" y="120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0"/>
                    <a:pt x="50" y="100"/>
                  </a:cubicBezTo>
                  <a:cubicBezTo>
                    <a:pt x="49" y="100"/>
                    <a:pt x="48" y="101"/>
                    <a:pt x="48" y="10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6" y="103"/>
                    <a:pt x="44" y="103"/>
                    <a:pt x="42" y="103"/>
                  </a:cubicBezTo>
                  <a:cubicBezTo>
                    <a:pt x="37" y="103"/>
                    <a:pt x="34" y="100"/>
                    <a:pt x="34" y="95"/>
                  </a:cubicBezTo>
                  <a:cubicBezTo>
                    <a:pt x="34" y="90"/>
                    <a:pt x="37" y="86"/>
                    <a:pt x="42" y="86"/>
                  </a:cubicBezTo>
                  <a:cubicBezTo>
                    <a:pt x="44" y="86"/>
                    <a:pt x="46" y="87"/>
                    <a:pt x="47" y="88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8" y="89"/>
                    <a:pt x="49" y="89"/>
                    <a:pt x="50" y="89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9"/>
                    <a:pt x="28" y="68"/>
                    <a:pt x="30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2" y="64"/>
                    <a:pt x="32" y="62"/>
                    <a:pt x="32" y="61"/>
                  </a:cubicBezTo>
                  <a:cubicBezTo>
                    <a:pt x="32" y="57"/>
                    <a:pt x="29" y="54"/>
                    <a:pt x="25" y="54"/>
                  </a:cubicBezTo>
                  <a:moveTo>
                    <a:pt x="95" y="54"/>
                  </a:moveTo>
                  <a:cubicBezTo>
                    <a:pt x="91" y="54"/>
                    <a:pt x="88" y="57"/>
                    <a:pt x="88" y="61"/>
                  </a:cubicBezTo>
                  <a:cubicBezTo>
                    <a:pt x="88" y="62"/>
                    <a:pt x="88" y="64"/>
                    <a:pt x="89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2" y="68"/>
                    <a:pt x="90" y="69"/>
                    <a:pt x="88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9" y="90"/>
                    <a:pt x="69" y="91"/>
                    <a:pt x="67" y="91"/>
                  </a:cubicBezTo>
                  <a:cubicBezTo>
                    <a:pt x="67" y="91"/>
                    <a:pt x="66" y="91"/>
                    <a:pt x="65" y="90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3" y="88"/>
                    <a:pt x="62" y="88"/>
                    <a:pt x="60" y="88"/>
                  </a:cubicBezTo>
                  <a:cubicBezTo>
                    <a:pt x="56" y="88"/>
                    <a:pt x="53" y="91"/>
                    <a:pt x="53" y="95"/>
                  </a:cubicBezTo>
                  <a:cubicBezTo>
                    <a:pt x="53" y="99"/>
                    <a:pt x="56" y="102"/>
                    <a:pt x="60" y="102"/>
                  </a:cubicBezTo>
                  <a:cubicBezTo>
                    <a:pt x="62" y="102"/>
                    <a:pt x="63" y="101"/>
                    <a:pt x="64" y="101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6" y="99"/>
                    <a:pt x="67" y="99"/>
                    <a:pt x="67" y="99"/>
                  </a:cubicBezTo>
                  <a:cubicBezTo>
                    <a:pt x="69" y="99"/>
                    <a:pt x="69" y="100"/>
                    <a:pt x="69" y="102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15" y="120"/>
                    <a:pt x="120" y="115"/>
                    <a:pt x="120" y="108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9"/>
                    <a:pt x="98" y="68"/>
                    <a:pt x="100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4"/>
                    <a:pt x="102" y="62"/>
                    <a:pt x="102" y="61"/>
                  </a:cubicBezTo>
                  <a:cubicBezTo>
                    <a:pt x="102" y="57"/>
                    <a:pt x="99" y="54"/>
                    <a:pt x="95" y="54"/>
                  </a:cubicBezTo>
                  <a:moveTo>
                    <a:pt x="5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0"/>
                    <a:pt x="20" y="49"/>
                    <a:pt x="19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7" y="46"/>
                    <a:pt x="17" y="44"/>
                    <a:pt x="17" y="43"/>
                  </a:cubicBezTo>
                  <a:cubicBezTo>
                    <a:pt x="17" y="38"/>
                    <a:pt x="21" y="34"/>
                    <a:pt x="25" y="34"/>
                  </a:cubicBezTo>
                  <a:cubicBezTo>
                    <a:pt x="30" y="34"/>
                    <a:pt x="34" y="38"/>
                    <a:pt x="34" y="43"/>
                  </a:cubicBezTo>
                  <a:cubicBezTo>
                    <a:pt x="34" y="44"/>
                    <a:pt x="33" y="46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9"/>
                    <a:pt x="31" y="50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8" y="32"/>
                    <a:pt x="48" y="32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6" y="34"/>
                    <a:pt x="44" y="34"/>
                    <a:pt x="42" y="34"/>
                  </a:cubicBezTo>
                  <a:cubicBezTo>
                    <a:pt x="37" y="34"/>
                    <a:pt x="34" y="31"/>
                    <a:pt x="34" y="26"/>
                  </a:cubicBezTo>
                  <a:cubicBezTo>
                    <a:pt x="34" y="21"/>
                    <a:pt x="37" y="17"/>
                    <a:pt x="42" y="17"/>
                  </a:cubicBezTo>
                  <a:cubicBezTo>
                    <a:pt x="44" y="17"/>
                    <a:pt x="46" y="18"/>
                    <a:pt x="47" y="1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9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5293692" y="3921926"/>
            <a:ext cx="588962" cy="588962"/>
            <a:chOff x="3722688" y="3097213"/>
            <a:chExt cx="588962" cy="588963"/>
          </a:xfrm>
        </p:grpSpPr>
        <p:sp>
          <p:nvSpPr>
            <p:cNvPr id="71" name="Freeform 10"/>
            <p:cNvSpPr>
              <a:spLocks noEditPoints="1"/>
            </p:cNvSpPr>
            <p:nvPr/>
          </p:nvSpPr>
          <p:spPr bwMode="auto">
            <a:xfrm>
              <a:off x="3722688" y="3097213"/>
              <a:ext cx="588962" cy="588963"/>
            </a:xfrm>
            <a:custGeom>
              <a:avLst/>
              <a:gdLst>
                <a:gd name="T0" fmla="*/ 112 w 224"/>
                <a:gd name="T1" fmla="*/ 0 h 224"/>
                <a:gd name="T2" fmla="*/ 0 w 224"/>
                <a:gd name="T3" fmla="*/ 112 h 224"/>
                <a:gd name="T4" fmla="*/ 112 w 224"/>
                <a:gd name="T5" fmla="*/ 224 h 224"/>
                <a:gd name="T6" fmla="*/ 224 w 224"/>
                <a:gd name="T7" fmla="*/ 112 h 224"/>
                <a:gd name="T8" fmla="*/ 112 w 224"/>
                <a:gd name="T9" fmla="*/ 0 h 224"/>
                <a:gd name="T10" fmla="*/ 204 w 224"/>
                <a:gd name="T11" fmla="*/ 120 h 224"/>
                <a:gd name="T12" fmla="*/ 204 w 224"/>
                <a:gd name="T13" fmla="*/ 121 h 224"/>
                <a:gd name="T14" fmla="*/ 204 w 224"/>
                <a:gd name="T15" fmla="*/ 120 h 224"/>
                <a:gd name="T16" fmla="*/ 203 w 224"/>
                <a:gd name="T17" fmla="*/ 129 h 224"/>
                <a:gd name="T18" fmla="*/ 202 w 224"/>
                <a:gd name="T19" fmla="*/ 130 h 224"/>
                <a:gd name="T20" fmla="*/ 203 w 224"/>
                <a:gd name="T21" fmla="*/ 129 h 224"/>
                <a:gd name="T22" fmla="*/ 200 w 224"/>
                <a:gd name="T23" fmla="*/ 137 h 224"/>
                <a:gd name="T24" fmla="*/ 200 w 224"/>
                <a:gd name="T25" fmla="*/ 139 h 224"/>
                <a:gd name="T26" fmla="*/ 200 w 224"/>
                <a:gd name="T27" fmla="*/ 137 h 224"/>
                <a:gd name="T28" fmla="*/ 198 w 224"/>
                <a:gd name="T29" fmla="*/ 146 h 224"/>
                <a:gd name="T30" fmla="*/ 197 w 224"/>
                <a:gd name="T31" fmla="*/ 147 h 224"/>
                <a:gd name="T32" fmla="*/ 198 w 224"/>
                <a:gd name="T33" fmla="*/ 146 h 224"/>
                <a:gd name="T34" fmla="*/ 194 w 224"/>
                <a:gd name="T35" fmla="*/ 154 h 224"/>
                <a:gd name="T36" fmla="*/ 193 w 224"/>
                <a:gd name="T37" fmla="*/ 155 h 224"/>
                <a:gd name="T38" fmla="*/ 194 w 224"/>
                <a:gd name="T39" fmla="*/ 154 h 224"/>
                <a:gd name="T40" fmla="*/ 189 w 224"/>
                <a:gd name="T41" fmla="*/ 162 h 224"/>
                <a:gd name="T42" fmla="*/ 188 w 224"/>
                <a:gd name="T43" fmla="*/ 163 h 224"/>
                <a:gd name="T44" fmla="*/ 189 w 224"/>
                <a:gd name="T45" fmla="*/ 162 h 224"/>
                <a:gd name="T46" fmla="*/ 184 w 224"/>
                <a:gd name="T47" fmla="*/ 169 h 224"/>
                <a:gd name="T48" fmla="*/ 183 w 224"/>
                <a:gd name="T49" fmla="*/ 170 h 224"/>
                <a:gd name="T50" fmla="*/ 184 w 224"/>
                <a:gd name="T51" fmla="*/ 169 h 224"/>
                <a:gd name="T52" fmla="*/ 171 w 224"/>
                <a:gd name="T53" fmla="*/ 183 h 224"/>
                <a:gd name="T54" fmla="*/ 170 w 224"/>
                <a:gd name="T55" fmla="*/ 183 h 224"/>
                <a:gd name="T56" fmla="*/ 171 w 224"/>
                <a:gd name="T57" fmla="*/ 183 h 224"/>
                <a:gd name="T58" fmla="*/ 164 w 224"/>
                <a:gd name="T59" fmla="*/ 188 h 224"/>
                <a:gd name="T60" fmla="*/ 162 w 224"/>
                <a:gd name="T61" fmla="*/ 189 h 224"/>
                <a:gd name="T62" fmla="*/ 164 w 224"/>
                <a:gd name="T63" fmla="*/ 188 h 224"/>
                <a:gd name="T64" fmla="*/ 156 w 224"/>
                <a:gd name="T65" fmla="*/ 192 h 224"/>
                <a:gd name="T66" fmla="*/ 154 w 224"/>
                <a:gd name="T67" fmla="*/ 193 h 224"/>
                <a:gd name="T68" fmla="*/ 156 w 224"/>
                <a:gd name="T69" fmla="*/ 192 h 224"/>
                <a:gd name="T70" fmla="*/ 148 w 224"/>
                <a:gd name="T71" fmla="*/ 196 h 224"/>
                <a:gd name="T72" fmla="*/ 146 w 224"/>
                <a:gd name="T73" fmla="*/ 197 h 224"/>
                <a:gd name="T74" fmla="*/ 148 w 224"/>
                <a:gd name="T75" fmla="*/ 196 h 224"/>
                <a:gd name="T76" fmla="*/ 139 w 224"/>
                <a:gd name="T77" fmla="*/ 199 h 224"/>
                <a:gd name="T78" fmla="*/ 138 w 224"/>
                <a:gd name="T79" fmla="*/ 200 h 224"/>
                <a:gd name="T80" fmla="*/ 139 w 224"/>
                <a:gd name="T81" fmla="*/ 199 h 224"/>
                <a:gd name="T82" fmla="*/ 131 w 224"/>
                <a:gd name="T83" fmla="*/ 202 h 224"/>
                <a:gd name="T84" fmla="*/ 130 w 224"/>
                <a:gd name="T85" fmla="*/ 202 h 224"/>
                <a:gd name="T86" fmla="*/ 131 w 224"/>
                <a:gd name="T87" fmla="*/ 202 h 224"/>
                <a:gd name="T88" fmla="*/ 121 w 224"/>
                <a:gd name="T89" fmla="*/ 203 h 224"/>
                <a:gd name="T90" fmla="*/ 121 w 224"/>
                <a:gd name="T91" fmla="*/ 20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4" h="224">
                  <a:moveTo>
                    <a:pt x="112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3"/>
                    <a:pt x="50" y="224"/>
                    <a:pt x="112" y="224"/>
                  </a:cubicBezTo>
                  <a:cubicBezTo>
                    <a:pt x="174" y="224"/>
                    <a:pt x="224" y="173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lose/>
                  <a:moveTo>
                    <a:pt x="204" y="120"/>
                  </a:moveTo>
                  <a:cubicBezTo>
                    <a:pt x="204" y="121"/>
                    <a:pt x="204" y="121"/>
                    <a:pt x="204" y="121"/>
                  </a:cubicBezTo>
                  <a:lnTo>
                    <a:pt x="204" y="120"/>
                  </a:lnTo>
                  <a:close/>
                  <a:moveTo>
                    <a:pt x="203" y="129"/>
                  </a:moveTo>
                  <a:cubicBezTo>
                    <a:pt x="202" y="130"/>
                    <a:pt x="202" y="130"/>
                    <a:pt x="202" y="130"/>
                  </a:cubicBezTo>
                  <a:lnTo>
                    <a:pt x="203" y="129"/>
                  </a:lnTo>
                  <a:close/>
                  <a:moveTo>
                    <a:pt x="200" y="137"/>
                  </a:moveTo>
                  <a:cubicBezTo>
                    <a:pt x="200" y="138"/>
                    <a:pt x="200" y="138"/>
                    <a:pt x="200" y="139"/>
                  </a:cubicBezTo>
                  <a:cubicBezTo>
                    <a:pt x="200" y="138"/>
                    <a:pt x="200" y="138"/>
                    <a:pt x="200" y="137"/>
                  </a:cubicBezTo>
                  <a:close/>
                  <a:moveTo>
                    <a:pt x="198" y="146"/>
                  </a:moveTo>
                  <a:cubicBezTo>
                    <a:pt x="197" y="146"/>
                    <a:pt x="197" y="147"/>
                    <a:pt x="197" y="147"/>
                  </a:cubicBezTo>
                  <a:cubicBezTo>
                    <a:pt x="197" y="147"/>
                    <a:pt x="197" y="146"/>
                    <a:pt x="198" y="146"/>
                  </a:cubicBezTo>
                  <a:close/>
                  <a:moveTo>
                    <a:pt x="194" y="154"/>
                  </a:moveTo>
                  <a:cubicBezTo>
                    <a:pt x="194" y="154"/>
                    <a:pt x="193" y="155"/>
                    <a:pt x="193" y="155"/>
                  </a:cubicBezTo>
                  <a:cubicBezTo>
                    <a:pt x="193" y="155"/>
                    <a:pt x="194" y="154"/>
                    <a:pt x="194" y="154"/>
                  </a:cubicBezTo>
                  <a:close/>
                  <a:moveTo>
                    <a:pt x="189" y="162"/>
                  </a:moveTo>
                  <a:cubicBezTo>
                    <a:pt x="189" y="162"/>
                    <a:pt x="189" y="162"/>
                    <a:pt x="188" y="163"/>
                  </a:cubicBezTo>
                  <a:cubicBezTo>
                    <a:pt x="189" y="162"/>
                    <a:pt x="189" y="162"/>
                    <a:pt x="189" y="162"/>
                  </a:cubicBezTo>
                  <a:close/>
                  <a:moveTo>
                    <a:pt x="184" y="169"/>
                  </a:moveTo>
                  <a:cubicBezTo>
                    <a:pt x="183" y="170"/>
                    <a:pt x="183" y="170"/>
                    <a:pt x="183" y="170"/>
                  </a:cubicBezTo>
                  <a:lnTo>
                    <a:pt x="184" y="169"/>
                  </a:lnTo>
                  <a:close/>
                  <a:moveTo>
                    <a:pt x="171" y="183"/>
                  </a:moveTo>
                  <a:cubicBezTo>
                    <a:pt x="170" y="183"/>
                    <a:pt x="170" y="183"/>
                    <a:pt x="170" y="183"/>
                  </a:cubicBezTo>
                  <a:lnTo>
                    <a:pt x="171" y="183"/>
                  </a:lnTo>
                  <a:close/>
                  <a:moveTo>
                    <a:pt x="164" y="188"/>
                  </a:moveTo>
                  <a:cubicBezTo>
                    <a:pt x="163" y="188"/>
                    <a:pt x="163" y="188"/>
                    <a:pt x="162" y="189"/>
                  </a:cubicBezTo>
                  <a:cubicBezTo>
                    <a:pt x="163" y="188"/>
                    <a:pt x="163" y="188"/>
                    <a:pt x="164" y="188"/>
                  </a:cubicBezTo>
                  <a:close/>
                  <a:moveTo>
                    <a:pt x="156" y="192"/>
                  </a:moveTo>
                  <a:cubicBezTo>
                    <a:pt x="155" y="193"/>
                    <a:pt x="155" y="193"/>
                    <a:pt x="154" y="193"/>
                  </a:cubicBezTo>
                  <a:cubicBezTo>
                    <a:pt x="155" y="193"/>
                    <a:pt x="155" y="193"/>
                    <a:pt x="156" y="192"/>
                  </a:cubicBezTo>
                  <a:close/>
                  <a:moveTo>
                    <a:pt x="148" y="196"/>
                  </a:moveTo>
                  <a:cubicBezTo>
                    <a:pt x="147" y="197"/>
                    <a:pt x="147" y="197"/>
                    <a:pt x="146" y="197"/>
                  </a:cubicBezTo>
                  <a:cubicBezTo>
                    <a:pt x="147" y="197"/>
                    <a:pt x="147" y="197"/>
                    <a:pt x="148" y="196"/>
                  </a:cubicBezTo>
                  <a:close/>
                  <a:moveTo>
                    <a:pt x="139" y="199"/>
                  </a:moveTo>
                  <a:cubicBezTo>
                    <a:pt x="139" y="200"/>
                    <a:pt x="138" y="200"/>
                    <a:pt x="138" y="200"/>
                  </a:cubicBezTo>
                  <a:cubicBezTo>
                    <a:pt x="138" y="200"/>
                    <a:pt x="139" y="200"/>
                    <a:pt x="139" y="199"/>
                  </a:cubicBezTo>
                  <a:close/>
                  <a:moveTo>
                    <a:pt x="131" y="202"/>
                  </a:moveTo>
                  <a:cubicBezTo>
                    <a:pt x="130" y="202"/>
                    <a:pt x="130" y="202"/>
                    <a:pt x="130" y="202"/>
                  </a:cubicBezTo>
                  <a:lnTo>
                    <a:pt x="131" y="202"/>
                  </a:lnTo>
                  <a:close/>
                  <a:moveTo>
                    <a:pt x="121" y="203"/>
                  </a:moveTo>
                  <a:cubicBezTo>
                    <a:pt x="121" y="203"/>
                    <a:pt x="121" y="203"/>
                    <a:pt x="121" y="203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72" name="Freeform 15"/>
            <p:cNvSpPr>
              <a:spLocks noEditPoints="1"/>
            </p:cNvSpPr>
            <p:nvPr/>
          </p:nvSpPr>
          <p:spPr bwMode="auto">
            <a:xfrm>
              <a:off x="3862388" y="3246438"/>
              <a:ext cx="314325" cy="296863"/>
            </a:xfrm>
            <a:custGeom>
              <a:avLst/>
              <a:gdLst>
                <a:gd name="T0" fmla="*/ 94 w 134"/>
                <a:gd name="T1" fmla="*/ 57 h 126"/>
                <a:gd name="T2" fmla="*/ 70 w 134"/>
                <a:gd name="T3" fmla="*/ 65 h 126"/>
                <a:gd name="T4" fmla="*/ 70 w 134"/>
                <a:gd name="T5" fmla="*/ 34 h 126"/>
                <a:gd name="T6" fmla="*/ 67 w 134"/>
                <a:gd name="T7" fmla="*/ 32 h 126"/>
                <a:gd name="T8" fmla="*/ 65 w 134"/>
                <a:gd name="T9" fmla="*/ 34 h 126"/>
                <a:gd name="T10" fmla="*/ 65 w 134"/>
                <a:gd name="T11" fmla="*/ 66 h 126"/>
                <a:gd name="T12" fmla="*/ 60 w 134"/>
                <a:gd name="T13" fmla="*/ 68 h 126"/>
                <a:gd name="T14" fmla="*/ 59 w 134"/>
                <a:gd name="T15" fmla="*/ 71 h 126"/>
                <a:gd name="T16" fmla="*/ 62 w 134"/>
                <a:gd name="T17" fmla="*/ 73 h 126"/>
                <a:gd name="T18" fmla="*/ 65 w 134"/>
                <a:gd name="T19" fmla="*/ 72 h 126"/>
                <a:gd name="T20" fmla="*/ 65 w 134"/>
                <a:gd name="T21" fmla="*/ 80 h 126"/>
                <a:gd name="T22" fmla="*/ 67 w 134"/>
                <a:gd name="T23" fmla="*/ 82 h 126"/>
                <a:gd name="T24" fmla="*/ 70 w 134"/>
                <a:gd name="T25" fmla="*/ 80 h 126"/>
                <a:gd name="T26" fmla="*/ 70 w 134"/>
                <a:gd name="T27" fmla="*/ 70 h 126"/>
                <a:gd name="T28" fmla="*/ 96 w 134"/>
                <a:gd name="T29" fmla="*/ 62 h 126"/>
                <a:gd name="T30" fmla="*/ 97 w 134"/>
                <a:gd name="T31" fmla="*/ 58 h 126"/>
                <a:gd name="T32" fmla="*/ 94 w 134"/>
                <a:gd name="T33" fmla="*/ 57 h 126"/>
                <a:gd name="T34" fmla="*/ 125 w 134"/>
                <a:gd name="T35" fmla="*/ 44 h 126"/>
                <a:gd name="T36" fmla="*/ 125 w 134"/>
                <a:gd name="T37" fmla="*/ 10 h 126"/>
                <a:gd name="T38" fmla="*/ 91 w 134"/>
                <a:gd name="T39" fmla="*/ 10 h 126"/>
                <a:gd name="T40" fmla="*/ 103 w 134"/>
                <a:gd name="T41" fmla="*/ 22 h 126"/>
                <a:gd name="T42" fmla="*/ 100 w 134"/>
                <a:gd name="T43" fmla="*/ 25 h 126"/>
                <a:gd name="T44" fmla="*/ 67 w 134"/>
                <a:gd name="T45" fmla="*/ 15 h 126"/>
                <a:gd name="T46" fmla="*/ 35 w 134"/>
                <a:gd name="T47" fmla="*/ 25 h 126"/>
                <a:gd name="T48" fmla="*/ 32 w 134"/>
                <a:gd name="T49" fmla="*/ 22 h 126"/>
                <a:gd name="T50" fmla="*/ 44 w 134"/>
                <a:gd name="T51" fmla="*/ 10 h 126"/>
                <a:gd name="T52" fmla="*/ 10 w 134"/>
                <a:gd name="T53" fmla="*/ 10 h 126"/>
                <a:gd name="T54" fmla="*/ 10 w 134"/>
                <a:gd name="T55" fmla="*/ 44 h 126"/>
                <a:gd name="T56" fmla="*/ 22 w 134"/>
                <a:gd name="T57" fmla="*/ 32 h 126"/>
                <a:gd name="T58" fmla="*/ 25 w 134"/>
                <a:gd name="T59" fmla="*/ 35 h 126"/>
                <a:gd name="T60" fmla="*/ 13 w 134"/>
                <a:gd name="T61" fmla="*/ 69 h 126"/>
                <a:gd name="T62" fmla="*/ 29 w 134"/>
                <a:gd name="T63" fmla="*/ 107 h 126"/>
                <a:gd name="T64" fmla="*/ 31 w 134"/>
                <a:gd name="T65" fmla="*/ 109 h 126"/>
                <a:gd name="T66" fmla="*/ 26 w 134"/>
                <a:gd name="T67" fmla="*/ 113 h 126"/>
                <a:gd name="T68" fmla="*/ 26 w 134"/>
                <a:gd name="T69" fmla="*/ 123 h 126"/>
                <a:gd name="T70" fmla="*/ 36 w 134"/>
                <a:gd name="T71" fmla="*/ 123 h 126"/>
                <a:gd name="T72" fmla="*/ 42 w 134"/>
                <a:gd name="T73" fmla="*/ 117 h 126"/>
                <a:gd name="T74" fmla="*/ 42 w 134"/>
                <a:gd name="T75" fmla="*/ 117 h 126"/>
                <a:gd name="T76" fmla="*/ 67 w 134"/>
                <a:gd name="T77" fmla="*/ 123 h 126"/>
                <a:gd name="T78" fmla="*/ 94 w 134"/>
                <a:gd name="T79" fmla="*/ 116 h 126"/>
                <a:gd name="T80" fmla="*/ 95 w 134"/>
                <a:gd name="T81" fmla="*/ 117 h 126"/>
                <a:gd name="T82" fmla="*/ 101 w 134"/>
                <a:gd name="T83" fmla="*/ 123 h 126"/>
                <a:gd name="T84" fmla="*/ 111 w 134"/>
                <a:gd name="T85" fmla="*/ 123 h 126"/>
                <a:gd name="T86" fmla="*/ 111 w 134"/>
                <a:gd name="T87" fmla="*/ 113 h 126"/>
                <a:gd name="T88" fmla="*/ 105 w 134"/>
                <a:gd name="T89" fmla="*/ 108 h 126"/>
                <a:gd name="T90" fmla="*/ 106 w 134"/>
                <a:gd name="T91" fmla="*/ 107 h 126"/>
                <a:gd name="T92" fmla="*/ 122 w 134"/>
                <a:gd name="T93" fmla="*/ 69 h 126"/>
                <a:gd name="T94" fmla="*/ 110 w 134"/>
                <a:gd name="T95" fmla="*/ 35 h 126"/>
                <a:gd name="T96" fmla="*/ 113 w 134"/>
                <a:gd name="T97" fmla="*/ 32 h 126"/>
                <a:gd name="T98" fmla="*/ 125 w 134"/>
                <a:gd name="T99" fmla="*/ 44 h 126"/>
                <a:gd name="T100" fmla="*/ 111 w 134"/>
                <a:gd name="T101" fmla="*/ 69 h 126"/>
                <a:gd name="T102" fmla="*/ 98 w 134"/>
                <a:gd name="T103" fmla="*/ 100 h 126"/>
                <a:gd name="T104" fmla="*/ 67 w 134"/>
                <a:gd name="T105" fmla="*/ 112 h 126"/>
                <a:gd name="T106" fmla="*/ 37 w 134"/>
                <a:gd name="T107" fmla="*/ 100 h 126"/>
                <a:gd name="T108" fmla="*/ 24 w 134"/>
                <a:gd name="T109" fmla="*/ 69 h 126"/>
                <a:gd name="T110" fmla="*/ 67 w 134"/>
                <a:gd name="T111" fmla="*/ 26 h 126"/>
                <a:gd name="T112" fmla="*/ 111 w 134"/>
                <a:gd name="T113" fmla="*/ 6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" h="126">
                  <a:moveTo>
                    <a:pt x="94" y="57"/>
                  </a:moveTo>
                  <a:cubicBezTo>
                    <a:pt x="70" y="65"/>
                    <a:pt x="70" y="65"/>
                    <a:pt x="70" y="6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3"/>
                    <a:pt x="69" y="32"/>
                    <a:pt x="67" y="32"/>
                  </a:cubicBezTo>
                  <a:cubicBezTo>
                    <a:pt x="66" y="32"/>
                    <a:pt x="65" y="33"/>
                    <a:pt x="65" y="34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59" y="68"/>
                    <a:pt x="58" y="70"/>
                    <a:pt x="59" y="71"/>
                  </a:cubicBezTo>
                  <a:cubicBezTo>
                    <a:pt x="59" y="73"/>
                    <a:pt x="61" y="73"/>
                    <a:pt x="62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1"/>
                    <a:pt x="66" y="82"/>
                    <a:pt x="67" y="82"/>
                  </a:cubicBezTo>
                  <a:cubicBezTo>
                    <a:pt x="69" y="82"/>
                    <a:pt x="70" y="81"/>
                    <a:pt x="70" y="8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7" y="61"/>
                    <a:pt x="98" y="60"/>
                    <a:pt x="97" y="58"/>
                  </a:cubicBezTo>
                  <a:cubicBezTo>
                    <a:pt x="97" y="57"/>
                    <a:pt x="95" y="56"/>
                    <a:pt x="94" y="57"/>
                  </a:cubicBezTo>
                  <a:close/>
                  <a:moveTo>
                    <a:pt x="125" y="44"/>
                  </a:moveTo>
                  <a:cubicBezTo>
                    <a:pt x="134" y="35"/>
                    <a:pt x="134" y="19"/>
                    <a:pt x="125" y="10"/>
                  </a:cubicBezTo>
                  <a:cubicBezTo>
                    <a:pt x="116" y="0"/>
                    <a:pt x="100" y="0"/>
                    <a:pt x="91" y="10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1" y="19"/>
                    <a:pt x="80" y="15"/>
                    <a:pt x="67" y="15"/>
                  </a:cubicBezTo>
                  <a:cubicBezTo>
                    <a:pt x="55" y="15"/>
                    <a:pt x="44" y="19"/>
                    <a:pt x="35" y="25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34" y="1"/>
                    <a:pt x="19" y="1"/>
                    <a:pt x="10" y="10"/>
                  </a:cubicBezTo>
                  <a:cubicBezTo>
                    <a:pt x="0" y="19"/>
                    <a:pt x="0" y="35"/>
                    <a:pt x="10" y="4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8" y="44"/>
                    <a:pt x="13" y="56"/>
                    <a:pt x="13" y="69"/>
                  </a:cubicBezTo>
                  <a:cubicBezTo>
                    <a:pt x="13" y="83"/>
                    <a:pt x="19" y="97"/>
                    <a:pt x="29" y="107"/>
                  </a:cubicBezTo>
                  <a:cubicBezTo>
                    <a:pt x="29" y="108"/>
                    <a:pt x="30" y="108"/>
                    <a:pt x="31" y="109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4" y="116"/>
                    <a:pt x="24" y="120"/>
                    <a:pt x="26" y="123"/>
                  </a:cubicBezTo>
                  <a:cubicBezTo>
                    <a:pt x="29" y="126"/>
                    <a:pt x="33" y="126"/>
                    <a:pt x="36" y="123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50" y="121"/>
                    <a:pt x="58" y="123"/>
                    <a:pt x="67" y="123"/>
                  </a:cubicBezTo>
                  <a:cubicBezTo>
                    <a:pt x="77" y="123"/>
                    <a:pt x="86" y="121"/>
                    <a:pt x="94" y="116"/>
                  </a:cubicBezTo>
                  <a:cubicBezTo>
                    <a:pt x="95" y="116"/>
                    <a:pt x="95" y="117"/>
                    <a:pt x="95" y="117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4" y="126"/>
                    <a:pt x="108" y="126"/>
                    <a:pt x="111" y="123"/>
                  </a:cubicBezTo>
                  <a:cubicBezTo>
                    <a:pt x="114" y="120"/>
                    <a:pt x="114" y="116"/>
                    <a:pt x="111" y="113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16" y="97"/>
                    <a:pt x="122" y="83"/>
                    <a:pt x="122" y="69"/>
                  </a:cubicBezTo>
                  <a:cubicBezTo>
                    <a:pt x="122" y="56"/>
                    <a:pt x="117" y="44"/>
                    <a:pt x="110" y="35"/>
                  </a:cubicBezTo>
                  <a:cubicBezTo>
                    <a:pt x="113" y="32"/>
                    <a:pt x="113" y="32"/>
                    <a:pt x="113" y="32"/>
                  </a:cubicBezTo>
                  <a:lnTo>
                    <a:pt x="125" y="44"/>
                  </a:lnTo>
                  <a:close/>
                  <a:moveTo>
                    <a:pt x="111" y="69"/>
                  </a:moveTo>
                  <a:cubicBezTo>
                    <a:pt x="111" y="80"/>
                    <a:pt x="106" y="91"/>
                    <a:pt x="98" y="100"/>
                  </a:cubicBezTo>
                  <a:cubicBezTo>
                    <a:pt x="90" y="108"/>
                    <a:pt x="79" y="112"/>
                    <a:pt x="67" y="112"/>
                  </a:cubicBezTo>
                  <a:cubicBezTo>
                    <a:pt x="56" y="112"/>
                    <a:pt x="45" y="108"/>
                    <a:pt x="37" y="100"/>
                  </a:cubicBezTo>
                  <a:cubicBezTo>
                    <a:pt x="29" y="91"/>
                    <a:pt x="24" y="80"/>
                    <a:pt x="24" y="69"/>
                  </a:cubicBezTo>
                  <a:cubicBezTo>
                    <a:pt x="24" y="45"/>
                    <a:pt x="44" y="26"/>
                    <a:pt x="67" y="26"/>
                  </a:cubicBezTo>
                  <a:cubicBezTo>
                    <a:pt x="91" y="26"/>
                    <a:pt x="111" y="45"/>
                    <a:pt x="111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3" name="组合 72"/>
          <p:cNvGrpSpPr>
            <a:grpSpLocks/>
          </p:cNvGrpSpPr>
          <p:nvPr/>
        </p:nvGrpSpPr>
        <p:grpSpPr bwMode="auto">
          <a:xfrm>
            <a:off x="4476129" y="4739488"/>
            <a:ext cx="588963" cy="588963"/>
            <a:chOff x="2905125" y="3914775"/>
            <a:chExt cx="588962" cy="588963"/>
          </a:xfrm>
        </p:grpSpPr>
        <p:sp>
          <p:nvSpPr>
            <p:cNvPr id="74" name="Oval 9"/>
            <p:cNvSpPr>
              <a:spLocks noChangeArrowheads="1"/>
            </p:cNvSpPr>
            <p:nvPr/>
          </p:nvSpPr>
          <p:spPr bwMode="auto">
            <a:xfrm>
              <a:off x="2905125" y="3914775"/>
              <a:ext cx="588962" cy="588963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5" name="Freeform 16"/>
            <p:cNvSpPr>
              <a:spLocks noEditPoints="1"/>
            </p:cNvSpPr>
            <p:nvPr/>
          </p:nvSpPr>
          <p:spPr bwMode="auto">
            <a:xfrm>
              <a:off x="3051175" y="4087813"/>
              <a:ext cx="301624" cy="250825"/>
            </a:xfrm>
            <a:custGeom>
              <a:avLst/>
              <a:gdLst>
                <a:gd name="T0" fmla="*/ 43 w 134"/>
                <a:gd name="T1" fmla="*/ 95 h 111"/>
                <a:gd name="T2" fmla="*/ 44 w 134"/>
                <a:gd name="T3" fmla="*/ 40 h 111"/>
                <a:gd name="T4" fmla="*/ 71 w 134"/>
                <a:gd name="T5" fmla="*/ 68 h 111"/>
                <a:gd name="T6" fmla="*/ 38 w 134"/>
                <a:gd name="T7" fmla="*/ 24 h 111"/>
                <a:gd name="T8" fmla="*/ 24 w 134"/>
                <a:gd name="T9" fmla="*/ 37 h 111"/>
                <a:gd name="T10" fmla="*/ 9 w 134"/>
                <a:gd name="T11" fmla="*/ 41 h 111"/>
                <a:gd name="T12" fmla="*/ 9 w 134"/>
                <a:gd name="T13" fmla="*/ 60 h 111"/>
                <a:gd name="T14" fmla="*/ 0 w 134"/>
                <a:gd name="T15" fmla="*/ 74 h 111"/>
                <a:gd name="T16" fmla="*/ 14 w 134"/>
                <a:gd name="T17" fmla="*/ 87 h 111"/>
                <a:gd name="T18" fmla="*/ 17 w 134"/>
                <a:gd name="T19" fmla="*/ 103 h 111"/>
                <a:gd name="T20" fmla="*/ 36 w 134"/>
                <a:gd name="T21" fmla="*/ 103 h 111"/>
                <a:gd name="T22" fmla="*/ 50 w 134"/>
                <a:gd name="T23" fmla="*/ 111 h 111"/>
                <a:gd name="T24" fmla="*/ 64 w 134"/>
                <a:gd name="T25" fmla="*/ 98 h 111"/>
                <a:gd name="T26" fmla="*/ 79 w 134"/>
                <a:gd name="T27" fmla="*/ 94 h 111"/>
                <a:gd name="T28" fmla="*/ 79 w 134"/>
                <a:gd name="T29" fmla="*/ 75 h 111"/>
                <a:gd name="T30" fmla="*/ 87 w 134"/>
                <a:gd name="T31" fmla="*/ 62 h 111"/>
                <a:gd name="T32" fmla="*/ 74 w 134"/>
                <a:gd name="T33" fmla="*/ 48 h 111"/>
                <a:gd name="T34" fmla="*/ 70 w 134"/>
                <a:gd name="T35" fmla="*/ 33 h 111"/>
                <a:gd name="T36" fmla="*/ 51 w 134"/>
                <a:gd name="T37" fmla="*/ 32 h 111"/>
                <a:gd name="T38" fmla="*/ 38 w 134"/>
                <a:gd name="T39" fmla="*/ 24 h 111"/>
                <a:gd name="T40" fmla="*/ 104 w 134"/>
                <a:gd name="T41" fmla="*/ 48 h 111"/>
                <a:gd name="T42" fmla="*/ 104 w 134"/>
                <a:gd name="T43" fmla="*/ 11 h 111"/>
                <a:gd name="T44" fmla="*/ 123 w 134"/>
                <a:gd name="T45" fmla="*/ 30 h 111"/>
                <a:gd name="T46" fmla="*/ 100 w 134"/>
                <a:gd name="T47" fmla="*/ 0 h 111"/>
                <a:gd name="T48" fmla="*/ 91 w 134"/>
                <a:gd name="T49" fmla="*/ 9 h 111"/>
                <a:gd name="T50" fmla="*/ 81 w 134"/>
                <a:gd name="T51" fmla="*/ 11 h 111"/>
                <a:gd name="T52" fmla="*/ 80 w 134"/>
                <a:gd name="T53" fmla="*/ 24 h 111"/>
                <a:gd name="T54" fmla="*/ 75 w 134"/>
                <a:gd name="T55" fmla="*/ 33 h 111"/>
                <a:gd name="T56" fmla="*/ 84 w 134"/>
                <a:gd name="T57" fmla="*/ 43 h 111"/>
                <a:gd name="T58" fmla="*/ 86 w 134"/>
                <a:gd name="T59" fmla="*/ 53 h 111"/>
                <a:gd name="T60" fmla="*/ 99 w 134"/>
                <a:gd name="T61" fmla="*/ 53 h 111"/>
                <a:gd name="T62" fmla="*/ 108 w 134"/>
                <a:gd name="T63" fmla="*/ 59 h 111"/>
                <a:gd name="T64" fmla="*/ 118 w 134"/>
                <a:gd name="T65" fmla="*/ 50 h 111"/>
                <a:gd name="T66" fmla="*/ 128 w 134"/>
                <a:gd name="T67" fmla="*/ 47 h 111"/>
                <a:gd name="T68" fmla="*/ 128 w 134"/>
                <a:gd name="T69" fmla="*/ 34 h 111"/>
                <a:gd name="T70" fmla="*/ 134 w 134"/>
                <a:gd name="T71" fmla="*/ 25 h 111"/>
                <a:gd name="T72" fmla="*/ 125 w 134"/>
                <a:gd name="T73" fmla="*/ 16 h 111"/>
                <a:gd name="T74" fmla="*/ 122 w 134"/>
                <a:gd name="T75" fmla="*/ 5 h 111"/>
                <a:gd name="T76" fmla="*/ 109 w 134"/>
                <a:gd name="T77" fmla="*/ 5 h 111"/>
                <a:gd name="T78" fmla="*/ 100 w 134"/>
                <a:gd name="T7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4" h="111">
                  <a:moveTo>
                    <a:pt x="44" y="95"/>
                  </a:moveTo>
                  <a:cubicBezTo>
                    <a:pt x="44" y="95"/>
                    <a:pt x="44" y="95"/>
                    <a:pt x="43" y="95"/>
                  </a:cubicBezTo>
                  <a:cubicBezTo>
                    <a:pt x="28" y="95"/>
                    <a:pt x="16" y="82"/>
                    <a:pt x="16" y="67"/>
                  </a:cubicBezTo>
                  <a:cubicBezTo>
                    <a:pt x="17" y="52"/>
                    <a:pt x="29" y="40"/>
                    <a:pt x="44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60" y="40"/>
                    <a:pt x="72" y="53"/>
                    <a:pt x="71" y="68"/>
                  </a:cubicBezTo>
                  <a:cubicBezTo>
                    <a:pt x="71" y="83"/>
                    <a:pt x="59" y="95"/>
                    <a:pt x="44" y="95"/>
                  </a:cubicBezTo>
                  <a:moveTo>
                    <a:pt x="38" y="24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3" y="33"/>
                    <a:pt x="28" y="35"/>
                    <a:pt x="24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2" y="51"/>
                    <a:pt x="10" y="55"/>
                    <a:pt x="9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9"/>
                    <a:pt x="11" y="83"/>
                    <a:pt x="14" y="87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7" y="100"/>
                    <a:pt x="32" y="102"/>
                    <a:pt x="36" y="103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5" y="102"/>
                    <a:pt x="60" y="101"/>
                    <a:pt x="64" y="98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76" y="85"/>
                    <a:pt x="78" y="80"/>
                    <a:pt x="79" y="75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57"/>
                    <a:pt x="77" y="52"/>
                    <a:pt x="74" y="48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1" y="35"/>
                    <a:pt x="56" y="33"/>
                    <a:pt x="51" y="32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38" y="24"/>
                    <a:pt x="38" y="24"/>
                    <a:pt x="38" y="24"/>
                  </a:cubicBezTo>
                  <a:moveTo>
                    <a:pt x="104" y="48"/>
                  </a:moveTo>
                  <a:cubicBezTo>
                    <a:pt x="104" y="48"/>
                    <a:pt x="104" y="48"/>
                    <a:pt x="104" y="48"/>
                  </a:cubicBezTo>
                  <a:cubicBezTo>
                    <a:pt x="94" y="48"/>
                    <a:pt x="86" y="39"/>
                    <a:pt x="86" y="29"/>
                  </a:cubicBezTo>
                  <a:cubicBezTo>
                    <a:pt x="86" y="19"/>
                    <a:pt x="94" y="11"/>
                    <a:pt x="104" y="11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15" y="11"/>
                    <a:pt x="123" y="19"/>
                    <a:pt x="123" y="30"/>
                  </a:cubicBezTo>
                  <a:cubicBezTo>
                    <a:pt x="123" y="40"/>
                    <a:pt x="115" y="48"/>
                    <a:pt x="104" y="48"/>
                  </a:cubicBezTo>
                  <a:moveTo>
                    <a:pt x="100" y="0"/>
                  </a:moveTo>
                  <a:cubicBezTo>
                    <a:pt x="100" y="5"/>
                    <a:pt x="100" y="5"/>
                    <a:pt x="100" y="5"/>
                  </a:cubicBezTo>
                  <a:cubicBezTo>
                    <a:pt x="97" y="6"/>
                    <a:pt x="94" y="7"/>
                    <a:pt x="91" y="9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8"/>
                    <a:pt x="81" y="21"/>
                    <a:pt x="80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7"/>
                    <a:pt x="82" y="40"/>
                    <a:pt x="84" y="4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3" y="51"/>
                    <a:pt x="96" y="52"/>
                    <a:pt x="99" y="53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112" y="53"/>
                    <a:pt x="115" y="52"/>
                    <a:pt x="118" y="5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24" y="43"/>
                    <a:pt x="124" y="43"/>
                    <a:pt x="124" y="43"/>
                  </a:cubicBezTo>
                  <a:cubicBezTo>
                    <a:pt x="126" y="41"/>
                    <a:pt x="128" y="38"/>
                    <a:pt x="128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4" y="25"/>
                    <a:pt x="134" y="25"/>
                    <a:pt x="134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8" y="22"/>
                    <a:pt x="127" y="19"/>
                    <a:pt x="125" y="16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6" y="7"/>
                    <a:pt x="113" y="6"/>
                    <a:pt x="109" y="5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rot="10342416">
            <a:off x="5877892" y="4028288"/>
            <a:ext cx="219075" cy="514350"/>
            <a:chOff x="3544022" y="3066498"/>
            <a:chExt cx="218606" cy="514824"/>
          </a:xfrm>
        </p:grpSpPr>
        <p:sp>
          <p:nvSpPr>
            <p:cNvPr id="77" name="任意多边形 76"/>
            <p:cNvSpPr/>
            <p:nvPr/>
          </p:nvSpPr>
          <p:spPr>
            <a:xfrm>
              <a:off x="3559905" y="3088111"/>
              <a:ext cx="177419" cy="470333"/>
            </a:xfrm>
            <a:custGeom>
              <a:avLst/>
              <a:gdLst>
                <a:gd name="connsiteX0" fmla="*/ 178593 w 178593"/>
                <a:gd name="connsiteY0" fmla="*/ 0 h 469107"/>
                <a:gd name="connsiteX1" fmla="*/ 0 w 178593"/>
                <a:gd name="connsiteY1" fmla="*/ 202407 h 469107"/>
                <a:gd name="connsiteX2" fmla="*/ 30956 w 178593"/>
                <a:gd name="connsiteY2" fmla="*/ 469107 h 469107"/>
                <a:gd name="connsiteX0" fmla="*/ 185824 w 185824"/>
                <a:gd name="connsiteY0" fmla="*/ 0 h 469107"/>
                <a:gd name="connsiteX1" fmla="*/ 7231 w 185824"/>
                <a:gd name="connsiteY1" fmla="*/ 202407 h 469107"/>
                <a:gd name="connsiteX2" fmla="*/ 38187 w 185824"/>
                <a:gd name="connsiteY2" fmla="*/ 469107 h 469107"/>
                <a:gd name="connsiteX0" fmla="*/ 185824 w 185824"/>
                <a:gd name="connsiteY0" fmla="*/ 0 h 469107"/>
                <a:gd name="connsiteX1" fmla="*/ 7231 w 185824"/>
                <a:gd name="connsiteY1" fmla="*/ 202407 h 469107"/>
                <a:gd name="connsiteX2" fmla="*/ 38187 w 185824"/>
                <a:gd name="connsiteY2" fmla="*/ 469107 h 469107"/>
                <a:gd name="connsiteX0" fmla="*/ 185360 w 185360"/>
                <a:gd name="connsiteY0" fmla="*/ 0 h 469107"/>
                <a:gd name="connsiteX1" fmla="*/ 6767 w 185360"/>
                <a:gd name="connsiteY1" fmla="*/ 202407 h 469107"/>
                <a:gd name="connsiteX2" fmla="*/ 37723 w 185360"/>
                <a:gd name="connsiteY2" fmla="*/ 469107 h 469107"/>
                <a:gd name="connsiteX0" fmla="*/ 185360 w 185360"/>
                <a:gd name="connsiteY0" fmla="*/ 0 h 469107"/>
                <a:gd name="connsiteX1" fmla="*/ 6767 w 185360"/>
                <a:gd name="connsiteY1" fmla="*/ 202407 h 469107"/>
                <a:gd name="connsiteX2" fmla="*/ 37723 w 185360"/>
                <a:gd name="connsiteY2" fmla="*/ 469107 h 469107"/>
                <a:gd name="connsiteX0" fmla="*/ 185360 w 185386"/>
                <a:gd name="connsiteY0" fmla="*/ 0 h 469107"/>
                <a:gd name="connsiteX1" fmla="*/ 6767 w 185386"/>
                <a:gd name="connsiteY1" fmla="*/ 202407 h 469107"/>
                <a:gd name="connsiteX2" fmla="*/ 37723 w 185386"/>
                <a:gd name="connsiteY2" fmla="*/ 469107 h 469107"/>
                <a:gd name="connsiteX0" fmla="*/ 190053 w 190082"/>
                <a:gd name="connsiteY0" fmla="*/ 0 h 469107"/>
                <a:gd name="connsiteX1" fmla="*/ 11460 w 190082"/>
                <a:gd name="connsiteY1" fmla="*/ 202407 h 469107"/>
                <a:gd name="connsiteX2" fmla="*/ 42416 w 190082"/>
                <a:gd name="connsiteY2" fmla="*/ 469107 h 469107"/>
                <a:gd name="connsiteX0" fmla="*/ 191023 w 191052"/>
                <a:gd name="connsiteY0" fmla="*/ 0 h 469107"/>
                <a:gd name="connsiteX1" fmla="*/ 12430 w 191052"/>
                <a:gd name="connsiteY1" fmla="*/ 202407 h 469107"/>
                <a:gd name="connsiteX2" fmla="*/ 43386 w 191052"/>
                <a:gd name="connsiteY2" fmla="*/ 469107 h 469107"/>
                <a:gd name="connsiteX0" fmla="*/ 184918 w 184949"/>
                <a:gd name="connsiteY0" fmla="*/ 0 h 469107"/>
                <a:gd name="connsiteX1" fmla="*/ 13469 w 184949"/>
                <a:gd name="connsiteY1" fmla="*/ 202407 h 469107"/>
                <a:gd name="connsiteX2" fmla="*/ 37281 w 184949"/>
                <a:gd name="connsiteY2" fmla="*/ 469107 h 469107"/>
                <a:gd name="connsiteX0" fmla="*/ 186934 w 186964"/>
                <a:gd name="connsiteY0" fmla="*/ 0 h 469107"/>
                <a:gd name="connsiteX1" fmla="*/ 13104 w 186964"/>
                <a:gd name="connsiteY1" fmla="*/ 197644 h 469107"/>
                <a:gd name="connsiteX2" fmla="*/ 39297 w 186964"/>
                <a:gd name="connsiteY2" fmla="*/ 469107 h 469107"/>
                <a:gd name="connsiteX0" fmla="*/ 177072 w 177105"/>
                <a:gd name="connsiteY0" fmla="*/ 0 h 469107"/>
                <a:gd name="connsiteX1" fmla="*/ 15149 w 177105"/>
                <a:gd name="connsiteY1" fmla="*/ 200025 h 469107"/>
                <a:gd name="connsiteX2" fmla="*/ 29435 w 177105"/>
                <a:gd name="connsiteY2" fmla="*/ 469107 h 46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05" h="469107">
                  <a:moveTo>
                    <a:pt x="177072" y="0"/>
                  </a:moveTo>
                  <a:cubicBezTo>
                    <a:pt x="179453" y="794"/>
                    <a:pt x="54042" y="50402"/>
                    <a:pt x="15149" y="200025"/>
                  </a:cubicBezTo>
                  <a:cubicBezTo>
                    <a:pt x="-23744" y="349648"/>
                    <a:pt x="23878" y="465932"/>
                    <a:pt x="29435" y="469107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rot="6462830">
              <a:off x="3719444" y="3070039"/>
              <a:ext cx="46079" cy="459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rot="6462830">
              <a:off x="3570749" y="3537424"/>
              <a:ext cx="46079" cy="459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 rot="6462830">
              <a:off x="3543994" y="3262574"/>
              <a:ext cx="63559" cy="63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组合 80"/>
          <p:cNvGrpSpPr>
            <a:grpSpLocks/>
          </p:cNvGrpSpPr>
          <p:nvPr/>
        </p:nvGrpSpPr>
        <p:grpSpPr bwMode="auto">
          <a:xfrm>
            <a:off x="5895354" y="3004351"/>
            <a:ext cx="219075" cy="514350"/>
            <a:chOff x="3544022" y="3066498"/>
            <a:chExt cx="218606" cy="514824"/>
          </a:xfrm>
        </p:grpSpPr>
        <p:sp>
          <p:nvSpPr>
            <p:cNvPr id="82" name="任意多边形 81"/>
            <p:cNvSpPr/>
            <p:nvPr/>
          </p:nvSpPr>
          <p:spPr>
            <a:xfrm>
              <a:off x="3559863" y="3087154"/>
              <a:ext cx="177419" cy="470333"/>
            </a:xfrm>
            <a:custGeom>
              <a:avLst/>
              <a:gdLst>
                <a:gd name="connsiteX0" fmla="*/ 178593 w 178593"/>
                <a:gd name="connsiteY0" fmla="*/ 0 h 469107"/>
                <a:gd name="connsiteX1" fmla="*/ 0 w 178593"/>
                <a:gd name="connsiteY1" fmla="*/ 202407 h 469107"/>
                <a:gd name="connsiteX2" fmla="*/ 30956 w 178593"/>
                <a:gd name="connsiteY2" fmla="*/ 469107 h 469107"/>
                <a:gd name="connsiteX0" fmla="*/ 185824 w 185824"/>
                <a:gd name="connsiteY0" fmla="*/ 0 h 469107"/>
                <a:gd name="connsiteX1" fmla="*/ 7231 w 185824"/>
                <a:gd name="connsiteY1" fmla="*/ 202407 h 469107"/>
                <a:gd name="connsiteX2" fmla="*/ 38187 w 185824"/>
                <a:gd name="connsiteY2" fmla="*/ 469107 h 469107"/>
                <a:gd name="connsiteX0" fmla="*/ 185824 w 185824"/>
                <a:gd name="connsiteY0" fmla="*/ 0 h 469107"/>
                <a:gd name="connsiteX1" fmla="*/ 7231 w 185824"/>
                <a:gd name="connsiteY1" fmla="*/ 202407 h 469107"/>
                <a:gd name="connsiteX2" fmla="*/ 38187 w 185824"/>
                <a:gd name="connsiteY2" fmla="*/ 469107 h 469107"/>
                <a:gd name="connsiteX0" fmla="*/ 185360 w 185360"/>
                <a:gd name="connsiteY0" fmla="*/ 0 h 469107"/>
                <a:gd name="connsiteX1" fmla="*/ 6767 w 185360"/>
                <a:gd name="connsiteY1" fmla="*/ 202407 h 469107"/>
                <a:gd name="connsiteX2" fmla="*/ 37723 w 185360"/>
                <a:gd name="connsiteY2" fmla="*/ 469107 h 469107"/>
                <a:gd name="connsiteX0" fmla="*/ 185360 w 185360"/>
                <a:gd name="connsiteY0" fmla="*/ 0 h 469107"/>
                <a:gd name="connsiteX1" fmla="*/ 6767 w 185360"/>
                <a:gd name="connsiteY1" fmla="*/ 202407 h 469107"/>
                <a:gd name="connsiteX2" fmla="*/ 37723 w 185360"/>
                <a:gd name="connsiteY2" fmla="*/ 469107 h 469107"/>
                <a:gd name="connsiteX0" fmla="*/ 185360 w 185386"/>
                <a:gd name="connsiteY0" fmla="*/ 0 h 469107"/>
                <a:gd name="connsiteX1" fmla="*/ 6767 w 185386"/>
                <a:gd name="connsiteY1" fmla="*/ 202407 h 469107"/>
                <a:gd name="connsiteX2" fmla="*/ 37723 w 185386"/>
                <a:gd name="connsiteY2" fmla="*/ 469107 h 469107"/>
                <a:gd name="connsiteX0" fmla="*/ 190053 w 190082"/>
                <a:gd name="connsiteY0" fmla="*/ 0 h 469107"/>
                <a:gd name="connsiteX1" fmla="*/ 11460 w 190082"/>
                <a:gd name="connsiteY1" fmla="*/ 202407 h 469107"/>
                <a:gd name="connsiteX2" fmla="*/ 42416 w 190082"/>
                <a:gd name="connsiteY2" fmla="*/ 469107 h 469107"/>
                <a:gd name="connsiteX0" fmla="*/ 191023 w 191052"/>
                <a:gd name="connsiteY0" fmla="*/ 0 h 469107"/>
                <a:gd name="connsiteX1" fmla="*/ 12430 w 191052"/>
                <a:gd name="connsiteY1" fmla="*/ 202407 h 469107"/>
                <a:gd name="connsiteX2" fmla="*/ 43386 w 191052"/>
                <a:gd name="connsiteY2" fmla="*/ 469107 h 469107"/>
                <a:gd name="connsiteX0" fmla="*/ 184918 w 184949"/>
                <a:gd name="connsiteY0" fmla="*/ 0 h 469107"/>
                <a:gd name="connsiteX1" fmla="*/ 13469 w 184949"/>
                <a:gd name="connsiteY1" fmla="*/ 202407 h 469107"/>
                <a:gd name="connsiteX2" fmla="*/ 37281 w 184949"/>
                <a:gd name="connsiteY2" fmla="*/ 469107 h 469107"/>
                <a:gd name="connsiteX0" fmla="*/ 186934 w 186964"/>
                <a:gd name="connsiteY0" fmla="*/ 0 h 469107"/>
                <a:gd name="connsiteX1" fmla="*/ 13104 w 186964"/>
                <a:gd name="connsiteY1" fmla="*/ 197644 h 469107"/>
                <a:gd name="connsiteX2" fmla="*/ 39297 w 186964"/>
                <a:gd name="connsiteY2" fmla="*/ 469107 h 469107"/>
                <a:gd name="connsiteX0" fmla="*/ 177072 w 177105"/>
                <a:gd name="connsiteY0" fmla="*/ 0 h 469107"/>
                <a:gd name="connsiteX1" fmla="*/ 15149 w 177105"/>
                <a:gd name="connsiteY1" fmla="*/ 200025 h 469107"/>
                <a:gd name="connsiteX2" fmla="*/ 29435 w 177105"/>
                <a:gd name="connsiteY2" fmla="*/ 469107 h 46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05" h="469107">
                  <a:moveTo>
                    <a:pt x="177072" y="0"/>
                  </a:moveTo>
                  <a:cubicBezTo>
                    <a:pt x="179453" y="794"/>
                    <a:pt x="54042" y="50402"/>
                    <a:pt x="15149" y="200025"/>
                  </a:cubicBezTo>
                  <a:cubicBezTo>
                    <a:pt x="-23744" y="349648"/>
                    <a:pt x="23878" y="465932"/>
                    <a:pt x="29435" y="469107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rot="6462830">
              <a:off x="3716619" y="3066568"/>
              <a:ext cx="46079" cy="459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rot="6462830">
              <a:off x="3569297" y="3535312"/>
              <a:ext cx="46080" cy="459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rot="6462830">
              <a:off x="3543925" y="3262037"/>
              <a:ext cx="63559" cy="63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6733554" y="2220126"/>
            <a:ext cx="219075" cy="514350"/>
            <a:chOff x="3544022" y="3066498"/>
            <a:chExt cx="218606" cy="514824"/>
          </a:xfrm>
        </p:grpSpPr>
        <p:sp>
          <p:nvSpPr>
            <p:cNvPr id="87" name="任意多边形 86"/>
            <p:cNvSpPr/>
            <p:nvPr/>
          </p:nvSpPr>
          <p:spPr>
            <a:xfrm>
              <a:off x="3559863" y="3087154"/>
              <a:ext cx="177419" cy="470333"/>
            </a:xfrm>
            <a:custGeom>
              <a:avLst/>
              <a:gdLst>
                <a:gd name="connsiteX0" fmla="*/ 178593 w 178593"/>
                <a:gd name="connsiteY0" fmla="*/ 0 h 469107"/>
                <a:gd name="connsiteX1" fmla="*/ 0 w 178593"/>
                <a:gd name="connsiteY1" fmla="*/ 202407 h 469107"/>
                <a:gd name="connsiteX2" fmla="*/ 30956 w 178593"/>
                <a:gd name="connsiteY2" fmla="*/ 469107 h 469107"/>
                <a:gd name="connsiteX0" fmla="*/ 185824 w 185824"/>
                <a:gd name="connsiteY0" fmla="*/ 0 h 469107"/>
                <a:gd name="connsiteX1" fmla="*/ 7231 w 185824"/>
                <a:gd name="connsiteY1" fmla="*/ 202407 h 469107"/>
                <a:gd name="connsiteX2" fmla="*/ 38187 w 185824"/>
                <a:gd name="connsiteY2" fmla="*/ 469107 h 469107"/>
                <a:gd name="connsiteX0" fmla="*/ 185824 w 185824"/>
                <a:gd name="connsiteY0" fmla="*/ 0 h 469107"/>
                <a:gd name="connsiteX1" fmla="*/ 7231 w 185824"/>
                <a:gd name="connsiteY1" fmla="*/ 202407 h 469107"/>
                <a:gd name="connsiteX2" fmla="*/ 38187 w 185824"/>
                <a:gd name="connsiteY2" fmla="*/ 469107 h 469107"/>
                <a:gd name="connsiteX0" fmla="*/ 185360 w 185360"/>
                <a:gd name="connsiteY0" fmla="*/ 0 h 469107"/>
                <a:gd name="connsiteX1" fmla="*/ 6767 w 185360"/>
                <a:gd name="connsiteY1" fmla="*/ 202407 h 469107"/>
                <a:gd name="connsiteX2" fmla="*/ 37723 w 185360"/>
                <a:gd name="connsiteY2" fmla="*/ 469107 h 469107"/>
                <a:gd name="connsiteX0" fmla="*/ 185360 w 185360"/>
                <a:gd name="connsiteY0" fmla="*/ 0 h 469107"/>
                <a:gd name="connsiteX1" fmla="*/ 6767 w 185360"/>
                <a:gd name="connsiteY1" fmla="*/ 202407 h 469107"/>
                <a:gd name="connsiteX2" fmla="*/ 37723 w 185360"/>
                <a:gd name="connsiteY2" fmla="*/ 469107 h 469107"/>
                <a:gd name="connsiteX0" fmla="*/ 185360 w 185386"/>
                <a:gd name="connsiteY0" fmla="*/ 0 h 469107"/>
                <a:gd name="connsiteX1" fmla="*/ 6767 w 185386"/>
                <a:gd name="connsiteY1" fmla="*/ 202407 h 469107"/>
                <a:gd name="connsiteX2" fmla="*/ 37723 w 185386"/>
                <a:gd name="connsiteY2" fmla="*/ 469107 h 469107"/>
                <a:gd name="connsiteX0" fmla="*/ 190053 w 190082"/>
                <a:gd name="connsiteY0" fmla="*/ 0 h 469107"/>
                <a:gd name="connsiteX1" fmla="*/ 11460 w 190082"/>
                <a:gd name="connsiteY1" fmla="*/ 202407 h 469107"/>
                <a:gd name="connsiteX2" fmla="*/ 42416 w 190082"/>
                <a:gd name="connsiteY2" fmla="*/ 469107 h 469107"/>
                <a:gd name="connsiteX0" fmla="*/ 191023 w 191052"/>
                <a:gd name="connsiteY0" fmla="*/ 0 h 469107"/>
                <a:gd name="connsiteX1" fmla="*/ 12430 w 191052"/>
                <a:gd name="connsiteY1" fmla="*/ 202407 h 469107"/>
                <a:gd name="connsiteX2" fmla="*/ 43386 w 191052"/>
                <a:gd name="connsiteY2" fmla="*/ 469107 h 469107"/>
                <a:gd name="connsiteX0" fmla="*/ 184918 w 184949"/>
                <a:gd name="connsiteY0" fmla="*/ 0 h 469107"/>
                <a:gd name="connsiteX1" fmla="*/ 13469 w 184949"/>
                <a:gd name="connsiteY1" fmla="*/ 202407 h 469107"/>
                <a:gd name="connsiteX2" fmla="*/ 37281 w 184949"/>
                <a:gd name="connsiteY2" fmla="*/ 469107 h 469107"/>
                <a:gd name="connsiteX0" fmla="*/ 186934 w 186964"/>
                <a:gd name="connsiteY0" fmla="*/ 0 h 469107"/>
                <a:gd name="connsiteX1" fmla="*/ 13104 w 186964"/>
                <a:gd name="connsiteY1" fmla="*/ 197644 h 469107"/>
                <a:gd name="connsiteX2" fmla="*/ 39297 w 186964"/>
                <a:gd name="connsiteY2" fmla="*/ 469107 h 469107"/>
                <a:gd name="connsiteX0" fmla="*/ 177072 w 177105"/>
                <a:gd name="connsiteY0" fmla="*/ 0 h 469107"/>
                <a:gd name="connsiteX1" fmla="*/ 15149 w 177105"/>
                <a:gd name="connsiteY1" fmla="*/ 200025 h 469107"/>
                <a:gd name="connsiteX2" fmla="*/ 29435 w 177105"/>
                <a:gd name="connsiteY2" fmla="*/ 469107 h 46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05" h="469107">
                  <a:moveTo>
                    <a:pt x="177072" y="0"/>
                  </a:moveTo>
                  <a:cubicBezTo>
                    <a:pt x="179453" y="794"/>
                    <a:pt x="54042" y="50402"/>
                    <a:pt x="15149" y="200025"/>
                  </a:cubicBezTo>
                  <a:cubicBezTo>
                    <a:pt x="-23744" y="349648"/>
                    <a:pt x="23878" y="465932"/>
                    <a:pt x="29435" y="469107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8" name="椭圆 87"/>
            <p:cNvSpPr/>
            <p:nvPr/>
          </p:nvSpPr>
          <p:spPr>
            <a:xfrm rot="6462830">
              <a:off x="3716619" y="3066568"/>
              <a:ext cx="46079" cy="459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9" name="椭圆 88"/>
            <p:cNvSpPr/>
            <p:nvPr/>
          </p:nvSpPr>
          <p:spPr>
            <a:xfrm rot="6462830">
              <a:off x="3569297" y="3535312"/>
              <a:ext cx="46080" cy="459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0" name="椭圆 89"/>
            <p:cNvSpPr/>
            <p:nvPr/>
          </p:nvSpPr>
          <p:spPr>
            <a:xfrm rot="6462830">
              <a:off x="3543925" y="3262037"/>
              <a:ext cx="63559" cy="63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91" name="组合 90"/>
          <p:cNvGrpSpPr>
            <a:grpSpLocks/>
          </p:cNvGrpSpPr>
          <p:nvPr/>
        </p:nvGrpSpPr>
        <p:grpSpPr bwMode="auto">
          <a:xfrm rot="10342416">
            <a:off x="5047629" y="4834738"/>
            <a:ext cx="219075" cy="515938"/>
            <a:chOff x="3544022" y="3066498"/>
            <a:chExt cx="218606" cy="514824"/>
          </a:xfrm>
        </p:grpSpPr>
        <p:sp>
          <p:nvSpPr>
            <p:cNvPr id="92" name="任意多边形 91"/>
            <p:cNvSpPr/>
            <p:nvPr/>
          </p:nvSpPr>
          <p:spPr>
            <a:xfrm>
              <a:off x="3559905" y="3088044"/>
              <a:ext cx="177419" cy="470470"/>
            </a:xfrm>
            <a:custGeom>
              <a:avLst/>
              <a:gdLst>
                <a:gd name="connsiteX0" fmla="*/ 178593 w 178593"/>
                <a:gd name="connsiteY0" fmla="*/ 0 h 469107"/>
                <a:gd name="connsiteX1" fmla="*/ 0 w 178593"/>
                <a:gd name="connsiteY1" fmla="*/ 202407 h 469107"/>
                <a:gd name="connsiteX2" fmla="*/ 30956 w 178593"/>
                <a:gd name="connsiteY2" fmla="*/ 469107 h 469107"/>
                <a:gd name="connsiteX0" fmla="*/ 185824 w 185824"/>
                <a:gd name="connsiteY0" fmla="*/ 0 h 469107"/>
                <a:gd name="connsiteX1" fmla="*/ 7231 w 185824"/>
                <a:gd name="connsiteY1" fmla="*/ 202407 h 469107"/>
                <a:gd name="connsiteX2" fmla="*/ 38187 w 185824"/>
                <a:gd name="connsiteY2" fmla="*/ 469107 h 469107"/>
                <a:gd name="connsiteX0" fmla="*/ 185824 w 185824"/>
                <a:gd name="connsiteY0" fmla="*/ 0 h 469107"/>
                <a:gd name="connsiteX1" fmla="*/ 7231 w 185824"/>
                <a:gd name="connsiteY1" fmla="*/ 202407 h 469107"/>
                <a:gd name="connsiteX2" fmla="*/ 38187 w 185824"/>
                <a:gd name="connsiteY2" fmla="*/ 469107 h 469107"/>
                <a:gd name="connsiteX0" fmla="*/ 185360 w 185360"/>
                <a:gd name="connsiteY0" fmla="*/ 0 h 469107"/>
                <a:gd name="connsiteX1" fmla="*/ 6767 w 185360"/>
                <a:gd name="connsiteY1" fmla="*/ 202407 h 469107"/>
                <a:gd name="connsiteX2" fmla="*/ 37723 w 185360"/>
                <a:gd name="connsiteY2" fmla="*/ 469107 h 469107"/>
                <a:gd name="connsiteX0" fmla="*/ 185360 w 185360"/>
                <a:gd name="connsiteY0" fmla="*/ 0 h 469107"/>
                <a:gd name="connsiteX1" fmla="*/ 6767 w 185360"/>
                <a:gd name="connsiteY1" fmla="*/ 202407 h 469107"/>
                <a:gd name="connsiteX2" fmla="*/ 37723 w 185360"/>
                <a:gd name="connsiteY2" fmla="*/ 469107 h 469107"/>
                <a:gd name="connsiteX0" fmla="*/ 185360 w 185386"/>
                <a:gd name="connsiteY0" fmla="*/ 0 h 469107"/>
                <a:gd name="connsiteX1" fmla="*/ 6767 w 185386"/>
                <a:gd name="connsiteY1" fmla="*/ 202407 h 469107"/>
                <a:gd name="connsiteX2" fmla="*/ 37723 w 185386"/>
                <a:gd name="connsiteY2" fmla="*/ 469107 h 469107"/>
                <a:gd name="connsiteX0" fmla="*/ 190053 w 190082"/>
                <a:gd name="connsiteY0" fmla="*/ 0 h 469107"/>
                <a:gd name="connsiteX1" fmla="*/ 11460 w 190082"/>
                <a:gd name="connsiteY1" fmla="*/ 202407 h 469107"/>
                <a:gd name="connsiteX2" fmla="*/ 42416 w 190082"/>
                <a:gd name="connsiteY2" fmla="*/ 469107 h 469107"/>
                <a:gd name="connsiteX0" fmla="*/ 191023 w 191052"/>
                <a:gd name="connsiteY0" fmla="*/ 0 h 469107"/>
                <a:gd name="connsiteX1" fmla="*/ 12430 w 191052"/>
                <a:gd name="connsiteY1" fmla="*/ 202407 h 469107"/>
                <a:gd name="connsiteX2" fmla="*/ 43386 w 191052"/>
                <a:gd name="connsiteY2" fmla="*/ 469107 h 469107"/>
                <a:gd name="connsiteX0" fmla="*/ 184918 w 184949"/>
                <a:gd name="connsiteY0" fmla="*/ 0 h 469107"/>
                <a:gd name="connsiteX1" fmla="*/ 13469 w 184949"/>
                <a:gd name="connsiteY1" fmla="*/ 202407 h 469107"/>
                <a:gd name="connsiteX2" fmla="*/ 37281 w 184949"/>
                <a:gd name="connsiteY2" fmla="*/ 469107 h 469107"/>
                <a:gd name="connsiteX0" fmla="*/ 186934 w 186964"/>
                <a:gd name="connsiteY0" fmla="*/ 0 h 469107"/>
                <a:gd name="connsiteX1" fmla="*/ 13104 w 186964"/>
                <a:gd name="connsiteY1" fmla="*/ 197644 h 469107"/>
                <a:gd name="connsiteX2" fmla="*/ 39297 w 186964"/>
                <a:gd name="connsiteY2" fmla="*/ 469107 h 469107"/>
                <a:gd name="connsiteX0" fmla="*/ 177072 w 177105"/>
                <a:gd name="connsiteY0" fmla="*/ 0 h 469107"/>
                <a:gd name="connsiteX1" fmla="*/ 15149 w 177105"/>
                <a:gd name="connsiteY1" fmla="*/ 200025 h 469107"/>
                <a:gd name="connsiteX2" fmla="*/ 29435 w 177105"/>
                <a:gd name="connsiteY2" fmla="*/ 469107 h 46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05" h="469107">
                  <a:moveTo>
                    <a:pt x="177072" y="0"/>
                  </a:moveTo>
                  <a:cubicBezTo>
                    <a:pt x="179453" y="794"/>
                    <a:pt x="54042" y="50402"/>
                    <a:pt x="15149" y="200025"/>
                  </a:cubicBezTo>
                  <a:cubicBezTo>
                    <a:pt x="-23744" y="349648"/>
                    <a:pt x="23878" y="465932"/>
                    <a:pt x="29435" y="469107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3" name="椭圆 92"/>
            <p:cNvSpPr/>
            <p:nvPr/>
          </p:nvSpPr>
          <p:spPr>
            <a:xfrm rot="6462830">
              <a:off x="3718259" y="3068185"/>
              <a:ext cx="45938" cy="459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4" name="椭圆 93"/>
            <p:cNvSpPr/>
            <p:nvPr/>
          </p:nvSpPr>
          <p:spPr>
            <a:xfrm rot="6462830">
              <a:off x="3570924" y="3535910"/>
              <a:ext cx="45939" cy="459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5" name="椭圆 94"/>
            <p:cNvSpPr/>
            <p:nvPr/>
          </p:nvSpPr>
          <p:spPr>
            <a:xfrm rot="6462830">
              <a:off x="3544197" y="3261880"/>
              <a:ext cx="63363" cy="63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96" name="组合 95"/>
          <p:cNvGrpSpPr>
            <a:grpSpLocks/>
          </p:cNvGrpSpPr>
          <p:nvPr/>
        </p:nvGrpSpPr>
        <p:grpSpPr bwMode="auto">
          <a:xfrm>
            <a:off x="2974653" y="1965979"/>
            <a:ext cx="3447750" cy="798643"/>
            <a:chOff x="1404955" y="1142202"/>
            <a:chExt cx="3445708" cy="797606"/>
          </a:xfrm>
        </p:grpSpPr>
        <p:grpSp>
          <p:nvGrpSpPr>
            <p:cNvPr id="97" name="组合 48"/>
            <p:cNvGrpSpPr>
              <a:grpSpLocks/>
            </p:cNvGrpSpPr>
            <p:nvPr/>
          </p:nvGrpSpPr>
          <p:grpSpPr bwMode="auto">
            <a:xfrm>
              <a:off x="1404955" y="1142202"/>
              <a:ext cx="2988407" cy="797606"/>
              <a:chOff x="5232563" y="1024382"/>
              <a:chExt cx="2988407" cy="797606"/>
            </a:xfrm>
          </p:grpSpPr>
          <p:sp>
            <p:nvSpPr>
              <p:cNvPr id="99" name="文本框 66"/>
              <p:cNvSpPr txBox="1">
                <a:spLocks noChangeArrowheads="1"/>
              </p:cNvSpPr>
              <p:nvPr/>
            </p:nvSpPr>
            <p:spPr bwMode="auto">
              <a:xfrm>
                <a:off x="5232563" y="1360922"/>
                <a:ext cx="2988407" cy="461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J2EE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开发框架、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MVC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设计模式以及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Struts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开发框架等主流现行技术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0" name="文本框 50"/>
              <p:cNvSpPr txBox="1">
                <a:spLocks noChangeArrowheads="1"/>
              </p:cNvSpPr>
              <p:nvPr/>
            </p:nvSpPr>
            <p:spPr bwMode="auto">
              <a:xfrm>
                <a:off x="6473634" y="1024382"/>
                <a:ext cx="1568730" cy="368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主流现行技术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8" name="矩形 51"/>
            <p:cNvSpPr>
              <a:spLocks noChangeArrowheads="1"/>
            </p:cNvSpPr>
            <p:nvPr/>
          </p:nvSpPr>
          <p:spPr bwMode="auto">
            <a:xfrm>
              <a:off x="4265246" y="1364307"/>
              <a:ext cx="5854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01" name="组合 100"/>
          <p:cNvGrpSpPr>
            <a:grpSpLocks/>
          </p:cNvGrpSpPr>
          <p:nvPr/>
        </p:nvGrpSpPr>
        <p:grpSpPr bwMode="auto">
          <a:xfrm>
            <a:off x="2614611" y="2897000"/>
            <a:ext cx="3052144" cy="837446"/>
            <a:chOff x="1044037" y="2073049"/>
            <a:chExt cx="3052246" cy="836358"/>
          </a:xfrm>
        </p:grpSpPr>
        <p:grpSp>
          <p:nvGrpSpPr>
            <p:cNvPr id="102" name="组合 52"/>
            <p:cNvGrpSpPr>
              <a:grpSpLocks/>
            </p:cNvGrpSpPr>
            <p:nvPr/>
          </p:nvGrpSpPr>
          <p:grpSpPr bwMode="auto">
            <a:xfrm>
              <a:off x="1044037" y="2073049"/>
              <a:ext cx="2522979" cy="836358"/>
              <a:chOff x="5626025" y="1142448"/>
              <a:chExt cx="2522979" cy="836358"/>
            </a:xfrm>
          </p:grpSpPr>
          <p:sp>
            <p:nvSpPr>
              <p:cNvPr id="104" name="文本框 66"/>
              <p:cNvSpPr txBox="1">
                <a:spLocks noChangeArrowheads="1"/>
              </p:cNvSpPr>
              <p:nvPr/>
            </p:nvSpPr>
            <p:spPr bwMode="auto">
              <a:xfrm>
                <a:off x="5626025" y="1517741"/>
                <a:ext cx="2522979" cy="461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熟练应用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程序设计语言进行应用开发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54"/>
              <p:cNvSpPr txBox="1">
                <a:spLocks noChangeArrowheads="1"/>
              </p:cNvSpPr>
              <p:nvPr/>
            </p:nvSpPr>
            <p:spPr bwMode="auto">
              <a:xfrm>
                <a:off x="6977579" y="1142448"/>
                <a:ext cx="1108033" cy="368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程序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语言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矩形 55"/>
            <p:cNvSpPr>
              <a:spLocks noChangeArrowheads="1"/>
            </p:cNvSpPr>
            <p:nvPr/>
          </p:nvSpPr>
          <p:spPr bwMode="auto">
            <a:xfrm>
              <a:off x="3510866" y="2177088"/>
              <a:ext cx="5854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06" name="组合 105"/>
          <p:cNvGrpSpPr>
            <a:grpSpLocks/>
          </p:cNvGrpSpPr>
          <p:nvPr/>
        </p:nvGrpSpPr>
        <p:grpSpPr bwMode="auto">
          <a:xfrm>
            <a:off x="6339854" y="3969556"/>
            <a:ext cx="3403551" cy="846988"/>
            <a:chOff x="4768166" y="3144828"/>
            <a:chExt cx="3404546" cy="846727"/>
          </a:xfrm>
        </p:grpSpPr>
        <p:grpSp>
          <p:nvGrpSpPr>
            <p:cNvPr id="107" name="组合 42"/>
            <p:cNvGrpSpPr>
              <a:grpSpLocks/>
            </p:cNvGrpSpPr>
            <p:nvPr/>
          </p:nvGrpSpPr>
          <p:grpSpPr bwMode="auto">
            <a:xfrm>
              <a:off x="5312838" y="3192438"/>
              <a:ext cx="2859874" cy="799117"/>
              <a:chOff x="6342720" y="1271237"/>
              <a:chExt cx="2859874" cy="799117"/>
            </a:xfrm>
          </p:grpSpPr>
          <p:sp>
            <p:nvSpPr>
              <p:cNvPr id="109" name="文本框 66"/>
              <p:cNvSpPr txBox="1">
                <a:spLocks noChangeArrowheads="1"/>
              </p:cNvSpPr>
              <p:nvPr/>
            </p:nvSpPr>
            <p:spPr bwMode="auto">
              <a:xfrm>
                <a:off x="6355847" y="1608831"/>
                <a:ext cx="2846747" cy="461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数据采用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MySQL5.6</a:t>
                </a:r>
                <a:r>
                  <a:rPr lang="zh-CN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或更高版本，使用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Tomcat</a:t>
                </a:r>
                <a:r>
                  <a:rPr lang="zh-CN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0" name="文本框 44"/>
              <p:cNvSpPr txBox="1">
                <a:spLocks noChangeArrowheads="1"/>
              </p:cNvSpPr>
              <p:nvPr/>
            </p:nvSpPr>
            <p:spPr bwMode="auto">
              <a:xfrm>
                <a:off x="6342720" y="1271237"/>
                <a:ext cx="877419" cy="369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服务器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8" name="矩形 56"/>
            <p:cNvSpPr>
              <a:spLocks noChangeArrowheads="1"/>
            </p:cNvSpPr>
            <p:nvPr/>
          </p:nvSpPr>
          <p:spPr bwMode="auto">
            <a:xfrm>
              <a:off x="4768166" y="3144828"/>
              <a:ext cx="5854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1" name="组合 110"/>
          <p:cNvGrpSpPr>
            <a:grpSpLocks/>
          </p:cNvGrpSpPr>
          <p:nvPr/>
        </p:nvGrpSpPr>
        <p:grpSpPr bwMode="auto">
          <a:xfrm>
            <a:off x="5469904" y="4837907"/>
            <a:ext cx="4489523" cy="661549"/>
            <a:chOff x="3899486" y="4013508"/>
            <a:chExt cx="4487910" cy="661985"/>
          </a:xfrm>
        </p:grpSpPr>
        <p:grpSp>
          <p:nvGrpSpPr>
            <p:cNvPr id="112" name="组合 45"/>
            <p:cNvGrpSpPr>
              <a:grpSpLocks/>
            </p:cNvGrpSpPr>
            <p:nvPr/>
          </p:nvGrpSpPr>
          <p:grpSpPr bwMode="auto">
            <a:xfrm>
              <a:off x="4459673" y="4046868"/>
              <a:ext cx="3927723" cy="628625"/>
              <a:chOff x="6342995" y="1272227"/>
              <a:chExt cx="3927723" cy="628625"/>
            </a:xfrm>
          </p:grpSpPr>
          <p:sp>
            <p:nvSpPr>
              <p:cNvPr id="114" name="文本框 66"/>
              <p:cNvSpPr txBox="1">
                <a:spLocks noChangeArrowheads="1"/>
              </p:cNvSpPr>
              <p:nvPr/>
            </p:nvSpPr>
            <p:spPr bwMode="auto">
              <a:xfrm>
                <a:off x="6355848" y="1623671"/>
                <a:ext cx="3914870" cy="277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前端界面采用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html5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css3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，设计良好的交互界面</a:t>
                </a:r>
              </a:p>
            </p:txBody>
          </p:sp>
          <p:sp>
            <p:nvSpPr>
              <p:cNvPr id="115" name="文本框 47"/>
              <p:cNvSpPr txBox="1">
                <a:spLocks noChangeArrowheads="1"/>
              </p:cNvSpPr>
              <p:nvPr/>
            </p:nvSpPr>
            <p:spPr bwMode="auto">
              <a:xfrm>
                <a:off x="6342995" y="1272227"/>
                <a:ext cx="1107598" cy="369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前端界面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3" name="矩形 57"/>
            <p:cNvSpPr>
              <a:spLocks noChangeArrowheads="1"/>
            </p:cNvSpPr>
            <p:nvPr/>
          </p:nvSpPr>
          <p:spPr bwMode="auto">
            <a:xfrm>
              <a:off x="3899486" y="4013508"/>
              <a:ext cx="5854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165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3906743" y="1794516"/>
            <a:ext cx="1443037" cy="1443037"/>
          </a:xfrm>
          <a:prstGeom prst="roundRect">
            <a:avLst>
              <a:gd name="adj" fmla="val 11297"/>
            </a:avLst>
          </a:prstGeom>
          <a:gradFill flip="none" rotWithShape="1">
            <a:gsLst>
              <a:gs pos="1000">
                <a:srgbClr val="0286F3">
                  <a:alpha val="17000"/>
                  <a:lumMod val="97000"/>
                </a:srgbClr>
              </a:gs>
              <a:gs pos="100000">
                <a:srgbClr val="23BFFD">
                  <a:lumMod val="100000"/>
                  <a:alpha val="32000"/>
                </a:srgbClr>
              </a:gs>
            </a:gsLst>
            <a:lin ang="18900000" scaled="1"/>
            <a:tileRect/>
          </a:gradFill>
          <a:ln w="3175">
            <a:solidFill>
              <a:srgbClr val="0286F3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圆角矩形 2"/>
          <p:cNvSpPr/>
          <p:nvPr/>
        </p:nvSpPr>
        <p:spPr>
          <a:xfrm rot="2700000">
            <a:off x="3906743" y="3831278"/>
            <a:ext cx="1443038" cy="1443037"/>
          </a:xfrm>
          <a:prstGeom prst="roundRect">
            <a:avLst>
              <a:gd name="adj" fmla="val 11297"/>
            </a:avLst>
          </a:prstGeom>
          <a:gradFill flip="none" rotWithShape="1">
            <a:gsLst>
              <a:gs pos="0">
                <a:srgbClr val="0286F3">
                  <a:lumMod val="97000"/>
                  <a:alpha val="17000"/>
                </a:srgbClr>
              </a:gs>
              <a:gs pos="100000">
                <a:srgbClr val="23BFFD">
                  <a:lumMod val="100000"/>
                  <a:alpha val="32000"/>
                </a:srgbClr>
              </a:gs>
            </a:gsLst>
            <a:lin ang="18900000" scaled="1"/>
            <a:tileRect/>
          </a:gradFill>
          <a:ln w="3175">
            <a:solidFill>
              <a:srgbClr val="0286F3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圆角矩形 3"/>
          <p:cNvSpPr/>
          <p:nvPr/>
        </p:nvSpPr>
        <p:spPr>
          <a:xfrm rot="2700000">
            <a:off x="497586" y="1244448"/>
            <a:ext cx="4486275" cy="4487862"/>
          </a:xfrm>
          <a:prstGeom prst="roundRect">
            <a:avLst>
              <a:gd name="adj" fmla="val 11297"/>
            </a:avLst>
          </a:prstGeom>
          <a:solidFill>
            <a:schemeClr val="bg1">
              <a:alpha val="10000"/>
            </a:schemeClr>
          </a:solidFill>
          <a:ln w="317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66718" y="2069153"/>
            <a:ext cx="3179075" cy="3154710"/>
            <a:chOff x="893995" y="1168885"/>
            <a:chExt cx="3178388" cy="3153470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1269569" y="1429715"/>
              <a:ext cx="2396183" cy="2398194"/>
            </a:xfrm>
            <a:prstGeom prst="roundRect">
              <a:avLst>
                <a:gd name="adj" fmla="val 11297"/>
              </a:avLst>
            </a:prstGeom>
            <a:gradFill flip="none" rotWithShape="1">
              <a:gsLst>
                <a:gs pos="0">
                  <a:srgbClr val="0286F3">
                    <a:lumMod val="97000"/>
                    <a:alpha val="17000"/>
                  </a:srgbClr>
                </a:gs>
                <a:gs pos="100000">
                  <a:srgbClr val="23BFFD">
                    <a:alpha val="32000"/>
                  </a:srgbClr>
                </a:gs>
              </a:gsLst>
              <a:lin ang="18900000" scaled="1"/>
              <a:tileRect/>
            </a:gradFill>
            <a:ln w="3175">
              <a:solidFill>
                <a:srgbClr val="0286F3">
                  <a:alpha val="6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矩形 2"/>
            <p:cNvSpPr>
              <a:spLocks noChangeArrowheads="1"/>
            </p:cNvSpPr>
            <p:nvPr/>
          </p:nvSpPr>
          <p:spPr bwMode="auto">
            <a:xfrm>
              <a:off x="893995" y="1168885"/>
              <a:ext cx="3178388" cy="315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390814" y="3202551"/>
            <a:ext cx="3185238" cy="822794"/>
            <a:chOff x="1782073" y="4605821"/>
            <a:chExt cx="3185238" cy="822794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782073" y="4605821"/>
              <a:ext cx="820570" cy="822794"/>
            </a:xfrm>
            <a:prstGeom prst="roundRect">
              <a:avLst>
                <a:gd name="adj" fmla="val 11472"/>
              </a:avLst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1819080" y="4743989"/>
              <a:ext cx="80021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>
              <a:spLocks noChangeArrowheads="1"/>
            </p:cNvSpPr>
            <p:nvPr/>
          </p:nvSpPr>
          <p:spPr bwMode="auto">
            <a:xfrm>
              <a:off x="2745982" y="4768877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预期成果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66"/>
            <p:cNvSpPr txBox="1">
              <a:spLocks noChangeArrowheads="1"/>
            </p:cNvSpPr>
            <p:nvPr/>
          </p:nvSpPr>
          <p:spPr bwMode="auto">
            <a:xfrm>
              <a:off x="2745982" y="5176351"/>
              <a:ext cx="2221329" cy="213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Expected results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45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1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7"/>
          <a:stretch/>
        </p:blipFill>
        <p:spPr>
          <a:xfrm>
            <a:off x="-27098" y="2098127"/>
            <a:ext cx="6123098" cy="3740726"/>
          </a:xfrm>
          <a:prstGeom prst="rect">
            <a:avLst/>
          </a:prstGeom>
          <a:ln>
            <a:solidFill>
              <a:srgbClr val="01FBFF"/>
            </a:solidFill>
          </a:ln>
        </p:spPr>
      </p:pic>
      <p:grpSp>
        <p:nvGrpSpPr>
          <p:cNvPr id="3" name="组合 2"/>
          <p:cNvGrpSpPr/>
          <p:nvPr/>
        </p:nvGrpSpPr>
        <p:grpSpPr>
          <a:xfrm>
            <a:off x="6096000" y="2099595"/>
            <a:ext cx="6096000" cy="3738035"/>
            <a:chOff x="6096000" y="1721223"/>
            <a:chExt cx="6096000" cy="3738035"/>
          </a:xfrm>
        </p:grpSpPr>
        <p:sp>
          <p:nvSpPr>
            <p:cNvPr id="4" name="矩形 3"/>
            <p:cNvSpPr/>
            <p:nvPr/>
          </p:nvSpPr>
          <p:spPr>
            <a:xfrm>
              <a:off x="6096000" y="1721223"/>
              <a:ext cx="6096000" cy="3738035"/>
            </a:xfrm>
            <a:prstGeom prst="rect">
              <a:avLst/>
            </a:prstGeom>
            <a:solidFill>
              <a:srgbClr val="01FBFF">
                <a:alpha val="60000"/>
              </a:srgbClr>
            </a:solidFill>
            <a:ln>
              <a:solidFill>
                <a:srgbClr val="01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746170" y="2559066"/>
              <a:ext cx="5229105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一个完整的的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考勤信息管理系统软件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7030A0"/>
                </a:buClr>
              </a:pPr>
              <a:endPara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7" name="矩形 6"/>
          <p:cNvSpPr/>
          <p:nvPr/>
        </p:nvSpPr>
        <p:spPr>
          <a:xfrm>
            <a:off x="1000125" y="590550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9700" y="590550"/>
            <a:ext cx="409575" cy="40957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00125" y="1181100"/>
            <a:ext cx="409575" cy="409575"/>
          </a:xfrm>
          <a:prstGeom prst="rect">
            <a:avLst/>
          </a:prstGeom>
          <a:solidFill>
            <a:srgbClr val="0044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50205" y="831055"/>
            <a:ext cx="759619" cy="759619"/>
          </a:xfrm>
          <a:prstGeom prst="rect">
            <a:avLst/>
          </a:prstGeom>
          <a:solidFill>
            <a:srgbClr val="0044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05036" y="626267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18399" y="69954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28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CN" altLang="en-US" sz="4000" b="1" dirty="0">
              <a:solidFill>
                <a:srgbClr val="028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1409700" cy="590550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46170" y="4241553"/>
            <a:ext cx="53457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030A0"/>
              </a:buClr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合格的毕业设计论文，论文篇幅、格式满足本科毕设的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967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accel="66000" fill="hold" nodeType="withEffect" p14:presetBounceEnd="6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accel="66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3906743" y="1794516"/>
            <a:ext cx="1443037" cy="1443037"/>
          </a:xfrm>
          <a:prstGeom prst="roundRect">
            <a:avLst>
              <a:gd name="adj" fmla="val 11297"/>
            </a:avLst>
          </a:prstGeom>
          <a:gradFill flip="none" rotWithShape="1">
            <a:gsLst>
              <a:gs pos="1000">
                <a:srgbClr val="0286F3">
                  <a:alpha val="17000"/>
                  <a:lumMod val="97000"/>
                </a:srgbClr>
              </a:gs>
              <a:gs pos="100000">
                <a:srgbClr val="23BFFD">
                  <a:lumMod val="100000"/>
                  <a:alpha val="32000"/>
                </a:srgbClr>
              </a:gs>
            </a:gsLst>
            <a:lin ang="18900000" scaled="1"/>
            <a:tileRect/>
          </a:gradFill>
          <a:ln w="3175">
            <a:solidFill>
              <a:srgbClr val="0286F3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圆角矩形 2"/>
          <p:cNvSpPr/>
          <p:nvPr/>
        </p:nvSpPr>
        <p:spPr>
          <a:xfrm rot="2700000">
            <a:off x="3906743" y="3831278"/>
            <a:ext cx="1443038" cy="1443037"/>
          </a:xfrm>
          <a:prstGeom prst="roundRect">
            <a:avLst>
              <a:gd name="adj" fmla="val 11297"/>
            </a:avLst>
          </a:prstGeom>
          <a:gradFill flip="none" rotWithShape="1">
            <a:gsLst>
              <a:gs pos="0">
                <a:srgbClr val="0286F3">
                  <a:lumMod val="97000"/>
                  <a:alpha val="17000"/>
                </a:srgbClr>
              </a:gs>
              <a:gs pos="100000">
                <a:srgbClr val="23BFFD">
                  <a:lumMod val="100000"/>
                  <a:alpha val="32000"/>
                </a:srgbClr>
              </a:gs>
            </a:gsLst>
            <a:lin ang="18900000" scaled="1"/>
            <a:tileRect/>
          </a:gradFill>
          <a:ln w="3175">
            <a:solidFill>
              <a:srgbClr val="0286F3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圆角矩形 3"/>
          <p:cNvSpPr/>
          <p:nvPr/>
        </p:nvSpPr>
        <p:spPr>
          <a:xfrm rot="2700000">
            <a:off x="497586" y="1244448"/>
            <a:ext cx="4486275" cy="4487862"/>
          </a:xfrm>
          <a:prstGeom prst="roundRect">
            <a:avLst>
              <a:gd name="adj" fmla="val 11297"/>
            </a:avLst>
          </a:prstGeom>
          <a:solidFill>
            <a:schemeClr val="bg1">
              <a:alpha val="10000"/>
            </a:schemeClr>
          </a:solidFill>
          <a:ln w="317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66718" y="2069153"/>
            <a:ext cx="3179075" cy="3154710"/>
            <a:chOff x="893995" y="1168885"/>
            <a:chExt cx="3178388" cy="3153470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1269569" y="1429715"/>
              <a:ext cx="2396183" cy="2398194"/>
            </a:xfrm>
            <a:prstGeom prst="roundRect">
              <a:avLst>
                <a:gd name="adj" fmla="val 11297"/>
              </a:avLst>
            </a:prstGeom>
            <a:gradFill flip="none" rotWithShape="1">
              <a:gsLst>
                <a:gs pos="0">
                  <a:srgbClr val="0286F3">
                    <a:lumMod val="97000"/>
                    <a:alpha val="17000"/>
                  </a:srgbClr>
                </a:gs>
                <a:gs pos="100000">
                  <a:srgbClr val="23BFFD">
                    <a:alpha val="32000"/>
                  </a:srgbClr>
                </a:gs>
              </a:gsLst>
              <a:lin ang="18900000" scaled="1"/>
              <a:tileRect/>
            </a:gradFill>
            <a:ln w="3175">
              <a:solidFill>
                <a:srgbClr val="0286F3">
                  <a:alpha val="6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矩形 2"/>
            <p:cNvSpPr>
              <a:spLocks noChangeArrowheads="1"/>
            </p:cNvSpPr>
            <p:nvPr/>
          </p:nvSpPr>
          <p:spPr bwMode="auto">
            <a:xfrm>
              <a:off x="893995" y="1168885"/>
              <a:ext cx="3178388" cy="315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08431" y="3352820"/>
            <a:ext cx="3189200" cy="905281"/>
            <a:chOff x="5474914" y="4605821"/>
            <a:chExt cx="3189200" cy="905281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5474914" y="4605821"/>
              <a:ext cx="835467" cy="905281"/>
            </a:xfrm>
            <a:prstGeom prst="roundRect">
              <a:avLst>
                <a:gd name="adj" fmla="val 11472"/>
              </a:avLst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1" name="文本框 5"/>
            <p:cNvSpPr txBox="1">
              <a:spLocks noChangeArrowheads="1"/>
            </p:cNvSpPr>
            <p:nvPr/>
          </p:nvSpPr>
          <p:spPr bwMode="auto">
            <a:xfrm>
              <a:off x="5526200" y="4789417"/>
              <a:ext cx="73289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>
              <a:spLocks noChangeArrowheads="1"/>
            </p:cNvSpPr>
            <p:nvPr/>
          </p:nvSpPr>
          <p:spPr bwMode="auto">
            <a:xfrm>
              <a:off x="6444532" y="4741380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研究计划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66"/>
            <p:cNvSpPr txBox="1">
              <a:spLocks noChangeArrowheads="1"/>
            </p:cNvSpPr>
            <p:nvPr/>
          </p:nvSpPr>
          <p:spPr bwMode="auto">
            <a:xfrm>
              <a:off x="6442785" y="5126267"/>
              <a:ext cx="2221329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Expected results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1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flipV="1">
            <a:off x="5613862" y="1206234"/>
            <a:ext cx="964276" cy="216131"/>
          </a:xfrm>
          <a:prstGeom prst="triangle">
            <a:avLst/>
          </a:prstGeom>
          <a:solidFill>
            <a:srgbClr val="01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59398" y="49834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096000" y="1411075"/>
            <a:ext cx="0" cy="5508000"/>
          </a:xfrm>
          <a:prstGeom prst="line">
            <a:avLst/>
          </a:prstGeom>
          <a:ln w="22225">
            <a:solidFill>
              <a:srgbClr val="01F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008914" y="2390929"/>
            <a:ext cx="174172" cy="174172"/>
          </a:xfrm>
          <a:prstGeom prst="ellipse">
            <a:avLst/>
          </a:prstGeom>
          <a:solidFill>
            <a:srgbClr val="006264"/>
          </a:solidFill>
          <a:ln w="76200"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08914" y="3699767"/>
            <a:ext cx="174172" cy="174172"/>
          </a:xfrm>
          <a:prstGeom prst="ellipse">
            <a:avLst/>
          </a:prstGeom>
          <a:solidFill>
            <a:srgbClr val="006264"/>
          </a:solidFill>
          <a:ln w="76200"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008914" y="5232674"/>
            <a:ext cx="174172" cy="174172"/>
          </a:xfrm>
          <a:prstGeom prst="ellipse">
            <a:avLst/>
          </a:prstGeom>
          <a:solidFill>
            <a:srgbClr val="006264"/>
          </a:solidFill>
          <a:ln w="76200"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266131" y="1912280"/>
            <a:ext cx="2742783" cy="1131469"/>
            <a:chOff x="3266131" y="1912280"/>
            <a:chExt cx="2742783" cy="1131469"/>
          </a:xfrm>
        </p:grpSpPr>
        <p:cxnSp>
          <p:nvCxnSpPr>
            <p:cNvPr id="18" name="直接连接符 17"/>
            <p:cNvCxnSpPr>
              <a:endCxn id="13" idx="2"/>
            </p:cNvCxnSpPr>
            <p:nvPr/>
          </p:nvCxnSpPr>
          <p:spPr>
            <a:xfrm>
              <a:off x="4320988" y="2478015"/>
              <a:ext cx="1687926" cy="0"/>
            </a:xfrm>
            <a:prstGeom prst="line">
              <a:avLst/>
            </a:prstGeom>
            <a:ln w="22225">
              <a:solidFill>
                <a:srgbClr val="01F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空心弧 19"/>
            <p:cNvSpPr/>
            <p:nvPr/>
          </p:nvSpPr>
          <p:spPr>
            <a:xfrm rot="5400000">
              <a:off x="3233588" y="1944823"/>
              <a:ext cx="1131469" cy="1066383"/>
            </a:xfrm>
            <a:prstGeom prst="blockArc">
              <a:avLst>
                <a:gd name="adj1" fmla="val 10582387"/>
                <a:gd name="adj2" fmla="val 337615"/>
                <a:gd name="adj3" fmla="val 0"/>
              </a:avLst>
            </a:prstGeom>
            <a:ln w="22225">
              <a:solidFill>
                <a:srgbClr val="01F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309674" y="4776211"/>
            <a:ext cx="2742783" cy="1131469"/>
            <a:chOff x="3266131" y="1912280"/>
            <a:chExt cx="2742783" cy="1131469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4320988" y="2478015"/>
              <a:ext cx="1687926" cy="0"/>
            </a:xfrm>
            <a:prstGeom prst="line">
              <a:avLst/>
            </a:prstGeom>
            <a:ln w="22225">
              <a:solidFill>
                <a:srgbClr val="01F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空心弧 23"/>
            <p:cNvSpPr/>
            <p:nvPr/>
          </p:nvSpPr>
          <p:spPr>
            <a:xfrm rot="5400000">
              <a:off x="3233588" y="1944823"/>
              <a:ext cx="1131469" cy="1066383"/>
            </a:xfrm>
            <a:prstGeom prst="blockArc">
              <a:avLst>
                <a:gd name="adj1" fmla="val 10582387"/>
                <a:gd name="adj2" fmla="val 337615"/>
                <a:gd name="adj3" fmla="val 0"/>
              </a:avLst>
            </a:prstGeom>
            <a:ln w="22225">
              <a:solidFill>
                <a:srgbClr val="01F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flipH="1">
            <a:off x="6221002" y="3244265"/>
            <a:ext cx="2742783" cy="1131469"/>
            <a:chOff x="3266131" y="1912280"/>
            <a:chExt cx="2742783" cy="1131469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4320988" y="2478015"/>
              <a:ext cx="1687926" cy="0"/>
            </a:xfrm>
            <a:prstGeom prst="line">
              <a:avLst/>
            </a:prstGeom>
            <a:ln w="22225">
              <a:solidFill>
                <a:srgbClr val="01F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空心弧 26"/>
            <p:cNvSpPr/>
            <p:nvPr/>
          </p:nvSpPr>
          <p:spPr>
            <a:xfrm rot="5400000">
              <a:off x="3233588" y="1944823"/>
              <a:ext cx="1131469" cy="1066383"/>
            </a:xfrm>
            <a:prstGeom prst="blockArc">
              <a:avLst>
                <a:gd name="adj1" fmla="val 10582387"/>
                <a:gd name="adj2" fmla="val 337615"/>
                <a:gd name="adj3" fmla="val 0"/>
              </a:avLst>
            </a:prstGeom>
            <a:ln w="22225">
              <a:solidFill>
                <a:srgbClr val="01F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4419" y="2072696"/>
            <a:ext cx="2202698" cy="719216"/>
            <a:chOff x="664419" y="2072696"/>
            <a:chExt cx="2202698" cy="719216"/>
          </a:xfrm>
        </p:grpSpPr>
        <p:sp>
          <p:nvSpPr>
            <p:cNvPr id="31" name="矩形 30"/>
            <p:cNvSpPr/>
            <p:nvPr/>
          </p:nvSpPr>
          <p:spPr>
            <a:xfrm>
              <a:off x="664419" y="2361025"/>
              <a:ext cx="22026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搜集相关资料，阅读相关文献，准备开题答辩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85735" y="2072696"/>
              <a:ext cx="1135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2016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年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1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月</a:t>
              </a:r>
              <a:endParaRPr lang="zh-CN" altLang="en-US" sz="2400" dirty="0">
                <a:solidFill>
                  <a:schemeClr val="bg1"/>
                </a:solidFill>
                <a:latin typeface="造字工房悦黑体验版特细体" pitchFamily="50" charset="-122"/>
                <a:ea typeface="造字工房悦黑体验版特细体" pitchFamily="50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30247" y="3335747"/>
            <a:ext cx="2202698" cy="921743"/>
            <a:chOff x="9130247" y="2954747"/>
            <a:chExt cx="2202698" cy="921743"/>
          </a:xfrm>
        </p:grpSpPr>
        <p:sp>
          <p:nvSpPr>
            <p:cNvPr id="33" name="矩形 32"/>
            <p:cNvSpPr/>
            <p:nvPr/>
          </p:nvSpPr>
          <p:spPr>
            <a:xfrm>
              <a:off x="9130247" y="3276326"/>
              <a:ext cx="220269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进行系统的需求分析并确定设计系统总体方案，熟悉编程语言和开发环境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1563" y="2954747"/>
              <a:ext cx="1135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2016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年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2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月</a:t>
              </a:r>
              <a:endParaRPr lang="zh-CN" altLang="en-US" sz="2400" dirty="0">
                <a:solidFill>
                  <a:schemeClr val="bg1"/>
                </a:solidFill>
                <a:latin typeface="造字工房悦黑体验版特细体" pitchFamily="50" charset="-122"/>
                <a:ea typeface="造字工房悦黑体验版特细体" pitchFamily="50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2177" y="4865599"/>
            <a:ext cx="2202698" cy="719216"/>
            <a:chOff x="672177" y="4103599"/>
            <a:chExt cx="2202698" cy="719216"/>
          </a:xfrm>
        </p:grpSpPr>
        <p:sp>
          <p:nvSpPr>
            <p:cNvPr id="35" name="矩形 34"/>
            <p:cNvSpPr/>
            <p:nvPr/>
          </p:nvSpPr>
          <p:spPr>
            <a:xfrm>
              <a:off x="672177" y="4391928"/>
              <a:ext cx="22026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进行系统的概要设计和详细设计，开始原型设计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93493" y="4103599"/>
              <a:ext cx="1135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2016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年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3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月</a:t>
              </a:r>
              <a:endParaRPr lang="zh-CN" altLang="en-US" sz="2400" dirty="0">
                <a:solidFill>
                  <a:schemeClr val="bg1"/>
                </a:solidFill>
                <a:latin typeface="造字工房悦黑体验版特细体" pitchFamily="50" charset="-122"/>
                <a:ea typeface="造字工房悦黑体验版特细体" pitchFamily="50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985035" y="3325491"/>
            <a:ext cx="987222" cy="987222"/>
            <a:chOff x="3244625" y="2007849"/>
            <a:chExt cx="987222" cy="987222"/>
          </a:xfrm>
        </p:grpSpPr>
        <p:sp>
          <p:nvSpPr>
            <p:cNvPr id="2" name="椭圆 1"/>
            <p:cNvSpPr/>
            <p:nvPr/>
          </p:nvSpPr>
          <p:spPr>
            <a:xfrm>
              <a:off x="3244625" y="2007849"/>
              <a:ext cx="987222" cy="987222"/>
            </a:xfrm>
            <a:prstGeom prst="ellipse">
              <a:avLst/>
            </a:prstGeom>
            <a:solidFill>
              <a:srgbClr val="01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451997" y="2212492"/>
              <a:ext cx="592461" cy="602362"/>
              <a:chOff x="3190136" y="2438293"/>
              <a:chExt cx="417987" cy="424972"/>
            </a:xfrm>
          </p:grpSpPr>
          <p:sp>
            <p:nvSpPr>
              <p:cNvPr id="40" name="Freeform 43"/>
              <p:cNvSpPr>
                <a:spLocks noEditPoints="1"/>
              </p:cNvSpPr>
              <p:nvPr/>
            </p:nvSpPr>
            <p:spPr bwMode="auto">
              <a:xfrm>
                <a:off x="3190136" y="2438293"/>
                <a:ext cx="417987" cy="424972"/>
              </a:xfrm>
              <a:custGeom>
                <a:avLst/>
                <a:gdLst>
                  <a:gd name="T0" fmla="*/ 111 w 179"/>
                  <a:gd name="T1" fmla="*/ 182 h 182"/>
                  <a:gd name="T2" fmla="*/ 68 w 179"/>
                  <a:gd name="T3" fmla="*/ 182 h 182"/>
                  <a:gd name="T4" fmla="*/ 68 w 179"/>
                  <a:gd name="T5" fmla="*/ 178 h 182"/>
                  <a:gd name="T6" fmla="*/ 39 w 179"/>
                  <a:gd name="T7" fmla="*/ 149 h 182"/>
                  <a:gd name="T8" fmla="*/ 25 w 179"/>
                  <a:gd name="T9" fmla="*/ 153 h 182"/>
                  <a:gd name="T10" fmla="*/ 21 w 179"/>
                  <a:gd name="T11" fmla="*/ 155 h 182"/>
                  <a:gd name="T12" fmla="*/ 0 w 179"/>
                  <a:gd name="T13" fmla="*/ 118 h 182"/>
                  <a:gd name="T14" fmla="*/ 3 w 179"/>
                  <a:gd name="T15" fmla="*/ 116 h 182"/>
                  <a:gd name="T16" fmla="*/ 14 w 179"/>
                  <a:gd name="T17" fmla="*/ 76 h 182"/>
                  <a:gd name="T18" fmla="*/ 3 w 179"/>
                  <a:gd name="T19" fmla="*/ 66 h 182"/>
                  <a:gd name="T20" fmla="*/ 0 w 179"/>
                  <a:gd name="T21" fmla="*/ 64 h 182"/>
                  <a:gd name="T22" fmla="*/ 21 w 179"/>
                  <a:gd name="T23" fmla="*/ 27 h 182"/>
                  <a:gd name="T24" fmla="*/ 25 w 179"/>
                  <a:gd name="T25" fmla="*/ 29 h 182"/>
                  <a:gd name="T26" fmla="*/ 39 w 179"/>
                  <a:gd name="T27" fmla="*/ 33 h 182"/>
                  <a:gd name="T28" fmla="*/ 64 w 179"/>
                  <a:gd name="T29" fmla="*/ 18 h 182"/>
                  <a:gd name="T30" fmla="*/ 68 w 179"/>
                  <a:gd name="T31" fmla="*/ 4 h 182"/>
                  <a:gd name="T32" fmla="*/ 68 w 179"/>
                  <a:gd name="T33" fmla="*/ 0 h 182"/>
                  <a:gd name="T34" fmla="*/ 111 w 179"/>
                  <a:gd name="T35" fmla="*/ 0 h 182"/>
                  <a:gd name="T36" fmla="*/ 111 w 179"/>
                  <a:gd name="T37" fmla="*/ 4 h 182"/>
                  <a:gd name="T38" fmla="*/ 140 w 179"/>
                  <a:gd name="T39" fmla="*/ 33 h 182"/>
                  <a:gd name="T40" fmla="*/ 154 w 179"/>
                  <a:gd name="T41" fmla="*/ 29 h 182"/>
                  <a:gd name="T42" fmla="*/ 158 w 179"/>
                  <a:gd name="T43" fmla="*/ 27 h 182"/>
                  <a:gd name="T44" fmla="*/ 179 w 179"/>
                  <a:gd name="T45" fmla="*/ 64 h 182"/>
                  <a:gd name="T46" fmla="*/ 176 w 179"/>
                  <a:gd name="T47" fmla="*/ 66 h 182"/>
                  <a:gd name="T48" fmla="*/ 165 w 179"/>
                  <a:gd name="T49" fmla="*/ 106 h 182"/>
                  <a:gd name="T50" fmla="*/ 175 w 179"/>
                  <a:gd name="T51" fmla="*/ 116 h 182"/>
                  <a:gd name="T52" fmla="*/ 179 w 179"/>
                  <a:gd name="T53" fmla="*/ 118 h 182"/>
                  <a:gd name="T54" fmla="*/ 158 w 179"/>
                  <a:gd name="T55" fmla="*/ 155 h 182"/>
                  <a:gd name="T56" fmla="*/ 154 w 179"/>
                  <a:gd name="T57" fmla="*/ 153 h 182"/>
                  <a:gd name="T58" fmla="*/ 140 w 179"/>
                  <a:gd name="T59" fmla="*/ 149 h 182"/>
                  <a:gd name="T60" fmla="*/ 114 w 179"/>
                  <a:gd name="T61" fmla="*/ 163 h 182"/>
                  <a:gd name="T62" fmla="*/ 111 w 179"/>
                  <a:gd name="T63" fmla="*/ 178 h 182"/>
                  <a:gd name="T64" fmla="*/ 111 w 179"/>
                  <a:gd name="T65" fmla="*/ 182 h 182"/>
                  <a:gd name="T66" fmla="*/ 76 w 179"/>
                  <a:gd name="T67" fmla="*/ 174 h 182"/>
                  <a:gd name="T68" fmla="*/ 103 w 179"/>
                  <a:gd name="T69" fmla="*/ 174 h 182"/>
                  <a:gd name="T70" fmla="*/ 108 w 179"/>
                  <a:gd name="T71" fmla="*/ 159 h 182"/>
                  <a:gd name="T72" fmla="*/ 140 w 179"/>
                  <a:gd name="T73" fmla="*/ 141 h 182"/>
                  <a:gd name="T74" fmla="*/ 155 w 179"/>
                  <a:gd name="T75" fmla="*/ 144 h 182"/>
                  <a:gd name="T76" fmla="*/ 168 w 179"/>
                  <a:gd name="T77" fmla="*/ 121 h 182"/>
                  <a:gd name="T78" fmla="*/ 158 w 179"/>
                  <a:gd name="T79" fmla="*/ 110 h 182"/>
                  <a:gd name="T80" fmla="*/ 168 w 179"/>
                  <a:gd name="T81" fmla="*/ 61 h 182"/>
                  <a:gd name="T82" fmla="*/ 155 w 179"/>
                  <a:gd name="T83" fmla="*/ 38 h 182"/>
                  <a:gd name="T84" fmla="*/ 140 w 179"/>
                  <a:gd name="T85" fmla="*/ 41 h 182"/>
                  <a:gd name="T86" fmla="*/ 103 w 179"/>
                  <a:gd name="T87" fmla="*/ 8 h 182"/>
                  <a:gd name="T88" fmla="*/ 76 w 179"/>
                  <a:gd name="T89" fmla="*/ 8 h 182"/>
                  <a:gd name="T90" fmla="*/ 71 w 179"/>
                  <a:gd name="T91" fmla="*/ 22 h 182"/>
                  <a:gd name="T92" fmla="*/ 39 w 179"/>
                  <a:gd name="T93" fmla="*/ 41 h 182"/>
                  <a:gd name="T94" fmla="*/ 24 w 179"/>
                  <a:gd name="T95" fmla="*/ 38 h 182"/>
                  <a:gd name="T96" fmla="*/ 11 w 179"/>
                  <a:gd name="T97" fmla="*/ 61 h 182"/>
                  <a:gd name="T98" fmla="*/ 21 w 179"/>
                  <a:gd name="T99" fmla="*/ 72 h 182"/>
                  <a:gd name="T100" fmla="*/ 11 w 179"/>
                  <a:gd name="T101" fmla="*/ 121 h 182"/>
                  <a:gd name="T102" fmla="*/ 24 w 179"/>
                  <a:gd name="T103" fmla="*/ 144 h 182"/>
                  <a:gd name="T104" fmla="*/ 39 w 179"/>
                  <a:gd name="T105" fmla="*/ 141 h 182"/>
                  <a:gd name="T106" fmla="*/ 76 w 179"/>
                  <a:gd name="T107" fmla="*/ 17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9" h="182">
                    <a:moveTo>
                      <a:pt x="111" y="182"/>
                    </a:move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78"/>
                      <a:pt x="68" y="178"/>
                      <a:pt x="68" y="178"/>
                    </a:cubicBezTo>
                    <a:cubicBezTo>
                      <a:pt x="68" y="162"/>
                      <a:pt x="55" y="149"/>
                      <a:pt x="39" y="149"/>
                    </a:cubicBezTo>
                    <a:cubicBezTo>
                      <a:pt x="34" y="149"/>
                      <a:pt x="29" y="150"/>
                      <a:pt x="25" y="153"/>
                    </a:cubicBezTo>
                    <a:cubicBezTo>
                      <a:pt x="21" y="155"/>
                      <a:pt x="21" y="155"/>
                      <a:pt x="21" y="155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3" y="116"/>
                      <a:pt x="3" y="116"/>
                      <a:pt x="3" y="116"/>
                    </a:cubicBezTo>
                    <a:cubicBezTo>
                      <a:pt x="17" y="108"/>
                      <a:pt x="22" y="90"/>
                      <a:pt x="14" y="76"/>
                    </a:cubicBezTo>
                    <a:cubicBezTo>
                      <a:pt x="12" y="72"/>
                      <a:pt x="8" y="68"/>
                      <a:pt x="3" y="6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9" y="32"/>
                      <a:pt x="34" y="33"/>
                      <a:pt x="39" y="33"/>
                    </a:cubicBezTo>
                    <a:cubicBezTo>
                      <a:pt x="50" y="33"/>
                      <a:pt x="59" y="27"/>
                      <a:pt x="64" y="18"/>
                    </a:cubicBezTo>
                    <a:cubicBezTo>
                      <a:pt x="67" y="14"/>
                      <a:pt x="68" y="9"/>
                      <a:pt x="68" y="4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20"/>
                      <a:pt x="124" y="33"/>
                      <a:pt x="140" y="33"/>
                    </a:cubicBezTo>
                    <a:cubicBezTo>
                      <a:pt x="145" y="33"/>
                      <a:pt x="150" y="32"/>
                      <a:pt x="154" y="29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79" y="64"/>
                      <a:pt x="179" y="64"/>
                      <a:pt x="179" y="64"/>
                    </a:cubicBezTo>
                    <a:cubicBezTo>
                      <a:pt x="176" y="66"/>
                      <a:pt x="176" y="66"/>
                      <a:pt x="176" y="66"/>
                    </a:cubicBezTo>
                    <a:cubicBezTo>
                      <a:pt x="162" y="74"/>
                      <a:pt x="157" y="92"/>
                      <a:pt x="165" y="106"/>
                    </a:cubicBezTo>
                    <a:cubicBezTo>
                      <a:pt x="167" y="110"/>
                      <a:pt x="171" y="114"/>
                      <a:pt x="175" y="116"/>
                    </a:cubicBezTo>
                    <a:cubicBezTo>
                      <a:pt x="179" y="118"/>
                      <a:pt x="179" y="118"/>
                      <a:pt x="179" y="118"/>
                    </a:cubicBezTo>
                    <a:cubicBezTo>
                      <a:pt x="158" y="155"/>
                      <a:pt x="158" y="155"/>
                      <a:pt x="158" y="155"/>
                    </a:cubicBezTo>
                    <a:cubicBezTo>
                      <a:pt x="154" y="153"/>
                      <a:pt x="154" y="153"/>
                      <a:pt x="154" y="153"/>
                    </a:cubicBezTo>
                    <a:cubicBezTo>
                      <a:pt x="150" y="150"/>
                      <a:pt x="145" y="149"/>
                      <a:pt x="140" y="149"/>
                    </a:cubicBezTo>
                    <a:cubicBezTo>
                      <a:pt x="129" y="149"/>
                      <a:pt x="120" y="154"/>
                      <a:pt x="114" y="163"/>
                    </a:cubicBezTo>
                    <a:cubicBezTo>
                      <a:pt x="112" y="168"/>
                      <a:pt x="111" y="173"/>
                      <a:pt x="111" y="178"/>
                    </a:cubicBezTo>
                    <a:lnTo>
                      <a:pt x="111" y="182"/>
                    </a:lnTo>
                    <a:close/>
                    <a:moveTo>
                      <a:pt x="76" y="174"/>
                    </a:moveTo>
                    <a:cubicBezTo>
                      <a:pt x="103" y="174"/>
                      <a:pt x="103" y="174"/>
                      <a:pt x="103" y="174"/>
                    </a:cubicBezTo>
                    <a:cubicBezTo>
                      <a:pt x="103" y="169"/>
                      <a:pt x="105" y="164"/>
                      <a:pt x="108" y="159"/>
                    </a:cubicBezTo>
                    <a:cubicBezTo>
                      <a:pt x="114" y="148"/>
                      <a:pt x="126" y="141"/>
                      <a:pt x="140" y="141"/>
                    </a:cubicBezTo>
                    <a:cubicBezTo>
                      <a:pt x="145" y="141"/>
                      <a:pt x="150" y="142"/>
                      <a:pt x="155" y="144"/>
                    </a:cubicBezTo>
                    <a:cubicBezTo>
                      <a:pt x="168" y="121"/>
                      <a:pt x="168" y="121"/>
                      <a:pt x="168" y="121"/>
                    </a:cubicBezTo>
                    <a:cubicBezTo>
                      <a:pt x="164" y="118"/>
                      <a:pt x="160" y="114"/>
                      <a:pt x="158" y="110"/>
                    </a:cubicBezTo>
                    <a:cubicBezTo>
                      <a:pt x="148" y="93"/>
                      <a:pt x="153" y="72"/>
                      <a:pt x="168" y="61"/>
                    </a:cubicBezTo>
                    <a:cubicBezTo>
                      <a:pt x="155" y="38"/>
                      <a:pt x="155" y="38"/>
                      <a:pt x="155" y="38"/>
                    </a:cubicBezTo>
                    <a:cubicBezTo>
                      <a:pt x="150" y="40"/>
                      <a:pt x="145" y="41"/>
                      <a:pt x="140" y="41"/>
                    </a:cubicBezTo>
                    <a:cubicBezTo>
                      <a:pt x="121" y="41"/>
                      <a:pt x="105" y="26"/>
                      <a:pt x="103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6" y="13"/>
                      <a:pt x="74" y="18"/>
                      <a:pt x="71" y="22"/>
                    </a:cubicBezTo>
                    <a:cubicBezTo>
                      <a:pt x="65" y="34"/>
                      <a:pt x="52" y="41"/>
                      <a:pt x="39" y="41"/>
                    </a:cubicBezTo>
                    <a:cubicBezTo>
                      <a:pt x="34" y="41"/>
                      <a:pt x="29" y="40"/>
                      <a:pt x="24" y="38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15" y="64"/>
                      <a:pt x="18" y="68"/>
                      <a:pt x="21" y="72"/>
                    </a:cubicBezTo>
                    <a:cubicBezTo>
                      <a:pt x="31" y="89"/>
                      <a:pt x="26" y="110"/>
                      <a:pt x="11" y="121"/>
                    </a:cubicBezTo>
                    <a:cubicBezTo>
                      <a:pt x="24" y="144"/>
                      <a:pt x="24" y="144"/>
                      <a:pt x="24" y="144"/>
                    </a:cubicBezTo>
                    <a:cubicBezTo>
                      <a:pt x="29" y="142"/>
                      <a:pt x="34" y="141"/>
                      <a:pt x="39" y="141"/>
                    </a:cubicBezTo>
                    <a:cubicBezTo>
                      <a:pt x="58" y="141"/>
                      <a:pt x="74" y="155"/>
                      <a:pt x="76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4"/>
              <p:cNvSpPr>
                <a:spLocks noEditPoints="1"/>
              </p:cNvSpPr>
              <p:nvPr/>
            </p:nvSpPr>
            <p:spPr bwMode="auto">
              <a:xfrm>
                <a:off x="3300134" y="2549988"/>
                <a:ext cx="175811" cy="172317"/>
              </a:xfrm>
              <a:custGeom>
                <a:avLst/>
                <a:gdLst>
                  <a:gd name="T0" fmla="*/ 37 w 75"/>
                  <a:gd name="T1" fmla="*/ 74 h 74"/>
                  <a:gd name="T2" fmla="*/ 0 w 75"/>
                  <a:gd name="T3" fmla="*/ 37 h 74"/>
                  <a:gd name="T4" fmla="*/ 37 w 75"/>
                  <a:gd name="T5" fmla="*/ 0 h 74"/>
                  <a:gd name="T6" fmla="*/ 75 w 75"/>
                  <a:gd name="T7" fmla="*/ 37 h 74"/>
                  <a:gd name="T8" fmla="*/ 37 w 75"/>
                  <a:gd name="T9" fmla="*/ 74 h 74"/>
                  <a:gd name="T10" fmla="*/ 37 w 75"/>
                  <a:gd name="T11" fmla="*/ 4 h 74"/>
                  <a:gd name="T12" fmla="*/ 4 w 75"/>
                  <a:gd name="T13" fmla="*/ 37 h 74"/>
                  <a:gd name="T14" fmla="*/ 37 w 75"/>
                  <a:gd name="T15" fmla="*/ 70 h 74"/>
                  <a:gd name="T16" fmla="*/ 71 w 75"/>
                  <a:gd name="T17" fmla="*/ 37 h 74"/>
                  <a:gd name="T18" fmla="*/ 37 w 75"/>
                  <a:gd name="T19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74">
                    <a:moveTo>
                      <a:pt x="37" y="74"/>
                    </a:moveTo>
                    <a:cubicBezTo>
                      <a:pt x="17" y="74"/>
                      <a:pt x="0" y="57"/>
                      <a:pt x="0" y="37"/>
                    </a:cubicBezTo>
                    <a:cubicBezTo>
                      <a:pt x="0" y="16"/>
                      <a:pt x="17" y="0"/>
                      <a:pt x="37" y="0"/>
                    </a:cubicBezTo>
                    <a:cubicBezTo>
                      <a:pt x="58" y="0"/>
                      <a:pt x="75" y="16"/>
                      <a:pt x="75" y="37"/>
                    </a:cubicBezTo>
                    <a:cubicBezTo>
                      <a:pt x="75" y="57"/>
                      <a:pt x="58" y="74"/>
                      <a:pt x="37" y="74"/>
                    </a:cubicBezTo>
                    <a:close/>
                    <a:moveTo>
                      <a:pt x="37" y="4"/>
                    </a:moveTo>
                    <a:cubicBezTo>
                      <a:pt x="19" y="4"/>
                      <a:pt x="4" y="18"/>
                      <a:pt x="4" y="37"/>
                    </a:cubicBezTo>
                    <a:cubicBezTo>
                      <a:pt x="4" y="55"/>
                      <a:pt x="19" y="70"/>
                      <a:pt x="37" y="70"/>
                    </a:cubicBezTo>
                    <a:cubicBezTo>
                      <a:pt x="56" y="70"/>
                      <a:pt x="71" y="55"/>
                      <a:pt x="71" y="37"/>
                    </a:cubicBezTo>
                    <a:cubicBezTo>
                      <a:pt x="71" y="18"/>
                      <a:pt x="56" y="4"/>
                      <a:pt x="37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5" name="组合 124"/>
          <p:cNvGrpSpPr/>
          <p:nvPr/>
        </p:nvGrpSpPr>
        <p:grpSpPr>
          <a:xfrm>
            <a:off x="3320560" y="4857132"/>
            <a:ext cx="987222" cy="987222"/>
            <a:chOff x="-1157925" y="857453"/>
            <a:chExt cx="987222" cy="987222"/>
          </a:xfrm>
        </p:grpSpPr>
        <p:sp>
          <p:nvSpPr>
            <p:cNvPr id="74" name="椭圆 73"/>
            <p:cNvSpPr/>
            <p:nvPr/>
          </p:nvSpPr>
          <p:spPr>
            <a:xfrm>
              <a:off x="-1157925" y="857453"/>
              <a:ext cx="987222" cy="987222"/>
            </a:xfrm>
            <a:prstGeom prst="ellipse">
              <a:avLst/>
            </a:prstGeom>
            <a:solidFill>
              <a:srgbClr val="01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-980263" y="1000303"/>
              <a:ext cx="623432" cy="650053"/>
              <a:chOff x="4332510" y="3858216"/>
              <a:chExt cx="623432" cy="650053"/>
            </a:xfrm>
            <a:solidFill>
              <a:schemeClr val="bg1"/>
            </a:solidFill>
          </p:grpSpPr>
          <p:sp>
            <p:nvSpPr>
              <p:cNvPr id="88" name="Freeform 65"/>
              <p:cNvSpPr>
                <a:spLocks/>
              </p:cNvSpPr>
              <p:nvPr/>
            </p:nvSpPr>
            <p:spPr bwMode="auto">
              <a:xfrm>
                <a:off x="4332510" y="3858216"/>
                <a:ext cx="623432" cy="520385"/>
              </a:xfrm>
              <a:custGeom>
                <a:avLst/>
                <a:gdLst>
                  <a:gd name="T0" fmla="*/ 307 w 307"/>
                  <a:gd name="T1" fmla="*/ 68 h 256"/>
                  <a:gd name="T2" fmla="*/ 268 w 307"/>
                  <a:gd name="T3" fmla="*/ 34 h 256"/>
                  <a:gd name="T4" fmla="*/ 229 w 307"/>
                  <a:gd name="T5" fmla="*/ 0 h 256"/>
                  <a:gd name="T6" fmla="*/ 190 w 307"/>
                  <a:gd name="T7" fmla="*/ 34 h 256"/>
                  <a:gd name="T8" fmla="*/ 151 w 307"/>
                  <a:gd name="T9" fmla="*/ 68 h 256"/>
                  <a:gd name="T10" fmla="*/ 194 w 307"/>
                  <a:gd name="T11" fmla="*/ 68 h 256"/>
                  <a:gd name="T12" fmla="*/ 5 w 307"/>
                  <a:gd name="T13" fmla="*/ 210 h 256"/>
                  <a:gd name="T14" fmla="*/ 4 w 307"/>
                  <a:gd name="T15" fmla="*/ 216 h 256"/>
                  <a:gd name="T16" fmla="*/ 271 w 307"/>
                  <a:gd name="T17" fmla="*/ 68 h 256"/>
                  <a:gd name="T18" fmla="*/ 307 w 307"/>
                  <a:gd name="T19" fmla="*/ 68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7" h="256">
                    <a:moveTo>
                      <a:pt x="307" y="68"/>
                    </a:moveTo>
                    <a:cubicBezTo>
                      <a:pt x="268" y="34"/>
                      <a:pt x="268" y="34"/>
                      <a:pt x="268" y="34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51" y="68"/>
                      <a:pt x="151" y="68"/>
                      <a:pt x="151" y="68"/>
                    </a:cubicBezTo>
                    <a:cubicBezTo>
                      <a:pt x="194" y="68"/>
                      <a:pt x="194" y="68"/>
                      <a:pt x="194" y="68"/>
                    </a:cubicBezTo>
                    <a:cubicBezTo>
                      <a:pt x="179" y="156"/>
                      <a:pt x="98" y="225"/>
                      <a:pt x="5" y="210"/>
                    </a:cubicBezTo>
                    <a:cubicBezTo>
                      <a:pt x="1" y="209"/>
                      <a:pt x="0" y="215"/>
                      <a:pt x="4" y="216"/>
                    </a:cubicBezTo>
                    <a:cubicBezTo>
                      <a:pt x="119" y="256"/>
                      <a:pt x="252" y="190"/>
                      <a:pt x="271" y="68"/>
                    </a:cubicBezTo>
                    <a:lnTo>
                      <a:pt x="307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66"/>
              <p:cNvSpPr>
                <a:spLocks/>
              </p:cNvSpPr>
              <p:nvPr/>
            </p:nvSpPr>
            <p:spPr bwMode="auto">
              <a:xfrm>
                <a:off x="4700043" y="4228325"/>
                <a:ext cx="79861" cy="279943"/>
              </a:xfrm>
              <a:custGeom>
                <a:avLst/>
                <a:gdLst>
                  <a:gd name="T0" fmla="*/ 39 w 39"/>
                  <a:gd name="T1" fmla="*/ 0 h 138"/>
                  <a:gd name="T2" fmla="*/ 0 w 39"/>
                  <a:gd name="T3" fmla="*/ 29 h 138"/>
                  <a:gd name="T4" fmla="*/ 0 w 39"/>
                  <a:gd name="T5" fmla="*/ 138 h 138"/>
                  <a:gd name="T6" fmla="*/ 39 w 39"/>
                  <a:gd name="T7" fmla="*/ 138 h 138"/>
                  <a:gd name="T8" fmla="*/ 39 w 3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38">
                    <a:moveTo>
                      <a:pt x="39" y="0"/>
                    </a:moveTo>
                    <a:cubicBezTo>
                      <a:pt x="27" y="11"/>
                      <a:pt x="14" y="20"/>
                      <a:pt x="0" y="29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9" y="138"/>
                      <a:pt x="39" y="138"/>
                      <a:pt x="39" y="138"/>
                    </a:cubicBez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7"/>
              <p:cNvSpPr>
                <a:spLocks/>
              </p:cNvSpPr>
              <p:nvPr/>
            </p:nvSpPr>
            <p:spPr bwMode="auto">
              <a:xfrm>
                <a:off x="4578104" y="4304751"/>
                <a:ext cx="81579" cy="203517"/>
              </a:xfrm>
              <a:custGeom>
                <a:avLst/>
                <a:gdLst>
                  <a:gd name="T0" fmla="*/ 0 w 40"/>
                  <a:gd name="T1" fmla="*/ 100 h 100"/>
                  <a:gd name="T2" fmla="*/ 40 w 40"/>
                  <a:gd name="T3" fmla="*/ 100 h 100"/>
                  <a:gd name="T4" fmla="*/ 40 w 40"/>
                  <a:gd name="T5" fmla="*/ 0 h 100"/>
                  <a:gd name="T6" fmla="*/ 0 w 40"/>
                  <a:gd name="T7" fmla="*/ 13 h 100"/>
                  <a:gd name="T8" fmla="*/ 0 w 40"/>
                  <a:gd name="T9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00">
                    <a:moveTo>
                      <a:pt x="0" y="100"/>
                    </a:move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27" y="6"/>
                      <a:pt x="14" y="10"/>
                      <a:pt x="0" y="13"/>
                    </a:cubicBezTo>
                    <a:lnTo>
                      <a:pt x="0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68"/>
              <p:cNvSpPr>
                <a:spLocks/>
              </p:cNvSpPr>
              <p:nvPr/>
            </p:nvSpPr>
            <p:spPr bwMode="auto">
              <a:xfrm>
                <a:off x="4820264" y="4017080"/>
                <a:ext cx="81579" cy="491189"/>
              </a:xfrm>
              <a:custGeom>
                <a:avLst/>
                <a:gdLst>
                  <a:gd name="T0" fmla="*/ 0 w 40"/>
                  <a:gd name="T1" fmla="*/ 242 h 242"/>
                  <a:gd name="T2" fmla="*/ 40 w 40"/>
                  <a:gd name="T3" fmla="*/ 242 h 242"/>
                  <a:gd name="T4" fmla="*/ 40 w 40"/>
                  <a:gd name="T5" fmla="*/ 0 h 242"/>
                  <a:gd name="T6" fmla="*/ 39 w 40"/>
                  <a:gd name="T7" fmla="*/ 0 h 242"/>
                  <a:gd name="T8" fmla="*/ 0 w 40"/>
                  <a:gd name="T9" fmla="*/ 82 h 242"/>
                  <a:gd name="T10" fmla="*/ 0 w 40"/>
                  <a:gd name="T11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42">
                    <a:moveTo>
                      <a:pt x="0" y="242"/>
                    </a:moveTo>
                    <a:cubicBezTo>
                      <a:pt x="40" y="242"/>
                      <a:pt x="40" y="242"/>
                      <a:pt x="40" y="242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3" y="31"/>
                      <a:pt x="19" y="59"/>
                      <a:pt x="0" y="82"/>
                    </a:cubicBezTo>
                    <a:lnTo>
                      <a:pt x="0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69"/>
              <p:cNvSpPr>
                <a:spLocks/>
              </p:cNvSpPr>
              <p:nvPr/>
            </p:nvSpPr>
            <p:spPr bwMode="auto">
              <a:xfrm>
                <a:off x="4335086" y="4317632"/>
                <a:ext cx="80720" cy="190636"/>
              </a:xfrm>
              <a:custGeom>
                <a:avLst/>
                <a:gdLst>
                  <a:gd name="T0" fmla="*/ 40 w 40"/>
                  <a:gd name="T1" fmla="*/ 10 h 94"/>
                  <a:gd name="T2" fmla="*/ 0 w 40"/>
                  <a:gd name="T3" fmla="*/ 0 h 94"/>
                  <a:gd name="T4" fmla="*/ 0 w 40"/>
                  <a:gd name="T5" fmla="*/ 94 h 94"/>
                  <a:gd name="T6" fmla="*/ 40 w 40"/>
                  <a:gd name="T7" fmla="*/ 94 h 94"/>
                  <a:gd name="T8" fmla="*/ 40 w 40"/>
                  <a:gd name="T9" fmla="*/ 1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40" y="10"/>
                    </a:moveTo>
                    <a:cubicBezTo>
                      <a:pt x="27" y="8"/>
                      <a:pt x="13" y="4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40" y="94"/>
                      <a:pt x="40" y="94"/>
                      <a:pt x="40" y="94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70"/>
              <p:cNvSpPr>
                <a:spLocks/>
              </p:cNvSpPr>
              <p:nvPr/>
            </p:nvSpPr>
            <p:spPr bwMode="auto">
              <a:xfrm>
                <a:off x="4456166" y="4337383"/>
                <a:ext cx="81579" cy="170886"/>
              </a:xfrm>
              <a:custGeom>
                <a:avLst/>
                <a:gdLst>
                  <a:gd name="T0" fmla="*/ 0 w 40"/>
                  <a:gd name="T1" fmla="*/ 84 h 84"/>
                  <a:gd name="T2" fmla="*/ 40 w 40"/>
                  <a:gd name="T3" fmla="*/ 84 h 84"/>
                  <a:gd name="T4" fmla="*/ 40 w 40"/>
                  <a:gd name="T5" fmla="*/ 0 h 84"/>
                  <a:gd name="T6" fmla="*/ 12 w 40"/>
                  <a:gd name="T7" fmla="*/ 2 h 84"/>
                  <a:gd name="T8" fmla="*/ 0 w 40"/>
                  <a:gd name="T9" fmla="*/ 2 h 84"/>
                  <a:gd name="T10" fmla="*/ 0 w 40"/>
                  <a:gd name="T1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84">
                    <a:moveTo>
                      <a:pt x="0" y="84"/>
                    </a:moveTo>
                    <a:cubicBezTo>
                      <a:pt x="40" y="84"/>
                      <a:pt x="40" y="84"/>
                      <a:pt x="40" y="84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1" y="1"/>
                      <a:pt x="22" y="2"/>
                      <a:pt x="12" y="2"/>
                    </a:cubicBezTo>
                    <a:cubicBezTo>
                      <a:pt x="8" y="2"/>
                      <a:pt x="4" y="2"/>
                      <a:pt x="0" y="2"/>
                    </a:cubicBez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4" name="组合 123"/>
          <p:cNvGrpSpPr/>
          <p:nvPr/>
        </p:nvGrpSpPr>
        <p:grpSpPr>
          <a:xfrm>
            <a:off x="3268782" y="1997650"/>
            <a:ext cx="987222" cy="987222"/>
            <a:chOff x="-1398152" y="4734159"/>
            <a:chExt cx="987222" cy="987222"/>
          </a:xfrm>
        </p:grpSpPr>
        <p:sp>
          <p:nvSpPr>
            <p:cNvPr id="105" name="椭圆 104"/>
            <p:cNvSpPr/>
            <p:nvPr/>
          </p:nvSpPr>
          <p:spPr>
            <a:xfrm>
              <a:off x="-1398152" y="4734159"/>
              <a:ext cx="987222" cy="987222"/>
            </a:xfrm>
            <a:prstGeom prst="ellipse">
              <a:avLst/>
            </a:prstGeom>
            <a:solidFill>
              <a:srgbClr val="01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-1270156" y="4869823"/>
              <a:ext cx="718702" cy="693163"/>
              <a:chOff x="3192510" y="5708083"/>
              <a:chExt cx="312738" cy="301625"/>
            </a:xfrm>
            <a:solidFill>
              <a:schemeClr val="bg1"/>
            </a:solidFill>
          </p:grpSpPr>
          <p:sp>
            <p:nvSpPr>
              <p:cNvPr id="107" name="Freeform 89"/>
              <p:cNvSpPr>
                <a:spLocks/>
              </p:cNvSpPr>
              <p:nvPr/>
            </p:nvSpPr>
            <p:spPr bwMode="auto">
              <a:xfrm>
                <a:off x="3241723" y="5776345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6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90"/>
              <p:cNvSpPr>
                <a:spLocks/>
              </p:cNvSpPr>
              <p:nvPr/>
            </p:nvSpPr>
            <p:spPr bwMode="auto">
              <a:xfrm>
                <a:off x="3192510" y="5708083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45 w 83"/>
                  <a:gd name="T3" fmla="*/ 2 h 45"/>
                  <a:gd name="T4" fmla="*/ 38 w 83"/>
                  <a:gd name="T5" fmla="*/ 2 h 45"/>
                  <a:gd name="T6" fmla="*/ 2 w 83"/>
                  <a:gd name="T7" fmla="*/ 35 h 45"/>
                  <a:gd name="T8" fmla="*/ 2 w 83"/>
                  <a:gd name="T9" fmla="*/ 43 h 45"/>
                  <a:gd name="T10" fmla="*/ 2 w 83"/>
                  <a:gd name="T11" fmla="*/ 43 h 45"/>
                  <a:gd name="T12" fmla="*/ 6 w 83"/>
                  <a:gd name="T13" fmla="*/ 44 h 45"/>
                  <a:gd name="T14" fmla="*/ 10 w 83"/>
                  <a:gd name="T15" fmla="*/ 43 h 45"/>
                  <a:gd name="T16" fmla="*/ 42 w 83"/>
                  <a:gd name="T17" fmla="*/ 13 h 45"/>
                  <a:gd name="T18" fmla="*/ 74 w 83"/>
                  <a:gd name="T19" fmla="*/ 43 h 45"/>
                  <a:gd name="T20" fmla="*/ 81 w 83"/>
                  <a:gd name="T21" fmla="*/ 43 h 45"/>
                  <a:gd name="T22" fmla="*/ 81 w 83"/>
                  <a:gd name="T2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79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574202"/>
      </p:ext>
    </p:extLst>
  </p:cSld>
  <p:clrMapOvr>
    <a:masterClrMapping/>
  </p:clrMapOvr>
  <p:transition spd="slow" advClick="0" advTm="1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6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46000" fill="hold" grpId="0" nodeType="withEffect" p14:presetBounceEnd="48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accel="60000" fill="hold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accel="60000" fill="hold" nodeType="withEffect" p14:presetBounceEnd="6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2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3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60000" fill="hold" nodeType="withEffect" p14:presetBounceEnd="6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8" grpId="0"/>
          <p:bldP spid="13" grpId="0" animBg="1"/>
          <p:bldP spid="14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46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accel="6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accel="6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2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3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6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8" grpId="0"/>
          <p:bldP spid="13" grpId="0" animBg="1"/>
          <p:bldP spid="14" grpId="0" animBg="1"/>
          <p:bldP spid="15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096000" y="-98854"/>
            <a:ext cx="0" cy="7017929"/>
          </a:xfrm>
          <a:prstGeom prst="line">
            <a:avLst/>
          </a:prstGeom>
          <a:ln w="22225">
            <a:solidFill>
              <a:srgbClr val="01F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988696" y="1467813"/>
            <a:ext cx="174172" cy="174172"/>
          </a:xfrm>
          <a:prstGeom prst="ellipse">
            <a:avLst/>
          </a:prstGeom>
          <a:solidFill>
            <a:srgbClr val="006264"/>
          </a:solidFill>
          <a:ln w="76200"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96814" y="2942759"/>
            <a:ext cx="174172" cy="174172"/>
          </a:xfrm>
          <a:prstGeom prst="ellipse">
            <a:avLst/>
          </a:prstGeom>
          <a:solidFill>
            <a:srgbClr val="006264"/>
          </a:solidFill>
          <a:ln w="76200"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96814" y="4754947"/>
            <a:ext cx="174172" cy="174172"/>
          </a:xfrm>
          <a:prstGeom prst="ellipse">
            <a:avLst/>
          </a:prstGeom>
          <a:solidFill>
            <a:srgbClr val="006264"/>
          </a:solidFill>
          <a:ln w="76200"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226630" y="989164"/>
            <a:ext cx="2742714" cy="1131469"/>
            <a:chOff x="3266131" y="1912280"/>
            <a:chExt cx="2742714" cy="1131469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320919" y="2478406"/>
              <a:ext cx="1687926" cy="0"/>
            </a:xfrm>
            <a:prstGeom prst="line">
              <a:avLst/>
            </a:prstGeom>
            <a:ln w="22225">
              <a:solidFill>
                <a:srgbClr val="01F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空心弧 13"/>
            <p:cNvSpPr/>
            <p:nvPr/>
          </p:nvSpPr>
          <p:spPr>
            <a:xfrm rot="5400000">
              <a:off x="3233588" y="1944823"/>
              <a:ext cx="1131469" cy="1066383"/>
            </a:xfrm>
            <a:prstGeom prst="blockArc">
              <a:avLst>
                <a:gd name="adj1" fmla="val 10582387"/>
                <a:gd name="adj2" fmla="val 337615"/>
                <a:gd name="adj3" fmla="val 0"/>
              </a:avLst>
            </a:prstGeom>
            <a:ln w="22225">
              <a:solidFill>
                <a:srgbClr val="01F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20792" y="4276298"/>
            <a:ext cx="2742783" cy="1131469"/>
            <a:chOff x="3266131" y="1912280"/>
            <a:chExt cx="2742783" cy="1131469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4320988" y="2478015"/>
              <a:ext cx="1687926" cy="0"/>
            </a:xfrm>
            <a:prstGeom prst="line">
              <a:avLst/>
            </a:prstGeom>
            <a:ln w="22225">
              <a:solidFill>
                <a:srgbClr val="01F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空心弧 16"/>
            <p:cNvSpPr/>
            <p:nvPr/>
          </p:nvSpPr>
          <p:spPr>
            <a:xfrm rot="5400000">
              <a:off x="3233588" y="1944823"/>
              <a:ext cx="1131469" cy="1066383"/>
            </a:xfrm>
            <a:prstGeom prst="blockArc">
              <a:avLst>
                <a:gd name="adj1" fmla="val 10582387"/>
                <a:gd name="adj2" fmla="val 337615"/>
                <a:gd name="adj3" fmla="val 0"/>
              </a:avLst>
            </a:prstGeom>
            <a:ln w="22225">
              <a:solidFill>
                <a:srgbClr val="01F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6193905" y="2489225"/>
            <a:ext cx="2742783" cy="1131469"/>
            <a:chOff x="3266131" y="1912280"/>
            <a:chExt cx="2742783" cy="1131469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4320988" y="2478015"/>
              <a:ext cx="1687926" cy="0"/>
            </a:xfrm>
            <a:prstGeom prst="line">
              <a:avLst/>
            </a:prstGeom>
            <a:ln w="22225">
              <a:solidFill>
                <a:srgbClr val="01F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空心弧 19"/>
            <p:cNvSpPr/>
            <p:nvPr/>
          </p:nvSpPr>
          <p:spPr>
            <a:xfrm rot="5400000">
              <a:off x="3233588" y="1944823"/>
              <a:ext cx="1131469" cy="1066383"/>
            </a:xfrm>
            <a:prstGeom prst="blockArc">
              <a:avLst>
                <a:gd name="adj1" fmla="val 10582387"/>
                <a:gd name="adj2" fmla="val 337615"/>
                <a:gd name="adj3" fmla="val 0"/>
              </a:avLst>
            </a:prstGeom>
            <a:ln w="22225">
              <a:solidFill>
                <a:srgbClr val="01F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3544" y="1133270"/>
            <a:ext cx="2202698" cy="719216"/>
            <a:chOff x="643544" y="1133270"/>
            <a:chExt cx="2202698" cy="719216"/>
          </a:xfrm>
        </p:grpSpPr>
        <p:sp>
          <p:nvSpPr>
            <p:cNvPr id="24" name="矩形 23"/>
            <p:cNvSpPr/>
            <p:nvPr/>
          </p:nvSpPr>
          <p:spPr>
            <a:xfrm>
              <a:off x="643544" y="1421599"/>
              <a:ext cx="22026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建立系统的大体结构和整体框架，并着手编码工作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64860" y="1133270"/>
              <a:ext cx="1135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2016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年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4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月</a:t>
              </a:r>
              <a:endParaRPr lang="zh-CN" altLang="en-US" sz="2400" dirty="0">
                <a:solidFill>
                  <a:schemeClr val="bg1"/>
                </a:solidFill>
                <a:latin typeface="造字工房悦黑体验版特细体" pitchFamily="50" charset="-122"/>
                <a:ea typeface="造字工房悦黑体验版特细体" pitchFamily="50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045895" y="2566031"/>
            <a:ext cx="2202698" cy="719216"/>
            <a:chOff x="9045895" y="2566031"/>
            <a:chExt cx="2202698" cy="719216"/>
          </a:xfrm>
        </p:grpSpPr>
        <p:sp>
          <p:nvSpPr>
            <p:cNvPr id="26" name="矩形 25"/>
            <p:cNvSpPr/>
            <p:nvPr/>
          </p:nvSpPr>
          <p:spPr>
            <a:xfrm>
              <a:off x="9045895" y="2854360"/>
              <a:ext cx="22026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测试和优化系统程序，设计和撰写论文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467211" y="2566031"/>
              <a:ext cx="1135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2016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年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5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月</a:t>
              </a:r>
              <a:endParaRPr lang="zh-CN" altLang="en-US" sz="2400" dirty="0">
                <a:solidFill>
                  <a:schemeClr val="bg1"/>
                </a:solidFill>
                <a:latin typeface="造字工房悦黑体验版特细体" pitchFamily="50" charset="-122"/>
                <a:ea typeface="造字工房悦黑体验版特细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6834" y="4467454"/>
            <a:ext cx="2202698" cy="888493"/>
            <a:chOff x="626834" y="4467454"/>
            <a:chExt cx="2202698" cy="888493"/>
          </a:xfrm>
        </p:grpSpPr>
        <p:sp>
          <p:nvSpPr>
            <p:cNvPr id="28" name="矩形 27"/>
            <p:cNvSpPr/>
            <p:nvPr/>
          </p:nvSpPr>
          <p:spPr>
            <a:xfrm>
              <a:off x="626834" y="4755783"/>
              <a:ext cx="220269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根据导师的建议，继续完善程序，并撰写毕业论文最终稿，准备答辩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48150" y="4467454"/>
              <a:ext cx="1135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2016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年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6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rPr>
                <a:t>月</a:t>
              </a:r>
              <a:endParaRPr lang="zh-CN" altLang="en-US" sz="2400" dirty="0">
                <a:solidFill>
                  <a:schemeClr val="bg1"/>
                </a:solidFill>
                <a:latin typeface="造字工房悦黑体验版特细体" pitchFamily="50" charset="-122"/>
                <a:ea typeface="造字工房悦黑体验版特细体" pitchFamily="50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227918" y="4357242"/>
            <a:ext cx="987222" cy="987222"/>
            <a:chOff x="-1207146" y="3222141"/>
            <a:chExt cx="987222" cy="987222"/>
          </a:xfrm>
        </p:grpSpPr>
        <p:sp>
          <p:nvSpPr>
            <p:cNvPr id="31" name="椭圆 30"/>
            <p:cNvSpPr/>
            <p:nvPr/>
          </p:nvSpPr>
          <p:spPr>
            <a:xfrm>
              <a:off x="-1207146" y="3222141"/>
              <a:ext cx="987222" cy="987222"/>
            </a:xfrm>
            <a:prstGeom prst="ellipse">
              <a:avLst/>
            </a:prstGeom>
            <a:solidFill>
              <a:srgbClr val="01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-1056632" y="3525515"/>
              <a:ext cx="776169" cy="507978"/>
              <a:chOff x="3602085" y="5279458"/>
              <a:chExt cx="390526" cy="255587"/>
            </a:xfrm>
            <a:solidFill>
              <a:schemeClr val="bg1"/>
            </a:solidFill>
          </p:grpSpPr>
          <p:sp>
            <p:nvSpPr>
              <p:cNvPr id="34" name="Oval 108"/>
              <p:cNvSpPr>
                <a:spLocks noChangeArrowheads="1"/>
              </p:cNvSpPr>
              <p:nvPr/>
            </p:nvSpPr>
            <p:spPr bwMode="auto">
              <a:xfrm>
                <a:off x="3789410" y="5487420"/>
                <a:ext cx="49213" cy="4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Oval 109"/>
              <p:cNvSpPr>
                <a:spLocks noChangeArrowheads="1"/>
              </p:cNvSpPr>
              <p:nvPr/>
            </p:nvSpPr>
            <p:spPr bwMode="auto">
              <a:xfrm>
                <a:off x="3659235" y="5487420"/>
                <a:ext cx="47625" cy="4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10"/>
              <p:cNvSpPr>
                <a:spLocks/>
              </p:cNvSpPr>
              <p:nvPr/>
            </p:nvSpPr>
            <p:spPr bwMode="auto">
              <a:xfrm>
                <a:off x="3651298" y="5317558"/>
                <a:ext cx="341313" cy="165100"/>
              </a:xfrm>
              <a:custGeom>
                <a:avLst/>
                <a:gdLst>
                  <a:gd name="T0" fmla="*/ 54 w 91"/>
                  <a:gd name="T1" fmla="*/ 44 h 44"/>
                  <a:gd name="T2" fmla="*/ 57 w 91"/>
                  <a:gd name="T3" fmla="*/ 42 h 44"/>
                  <a:gd name="T4" fmla="*/ 72 w 91"/>
                  <a:gd name="T5" fmla="*/ 7 h 44"/>
                  <a:gd name="T6" fmla="*/ 87 w 91"/>
                  <a:gd name="T7" fmla="*/ 7 h 44"/>
                  <a:gd name="T8" fmla="*/ 91 w 91"/>
                  <a:gd name="T9" fmla="*/ 4 h 44"/>
                  <a:gd name="T10" fmla="*/ 87 w 91"/>
                  <a:gd name="T11" fmla="*/ 0 h 44"/>
                  <a:gd name="T12" fmla="*/ 69 w 91"/>
                  <a:gd name="T13" fmla="*/ 0 h 44"/>
                  <a:gd name="T14" fmla="*/ 66 w 91"/>
                  <a:gd name="T15" fmla="*/ 2 h 44"/>
                  <a:gd name="T16" fmla="*/ 51 w 91"/>
                  <a:gd name="T17" fmla="*/ 37 h 44"/>
                  <a:gd name="T18" fmla="*/ 4 w 91"/>
                  <a:gd name="T19" fmla="*/ 37 h 44"/>
                  <a:gd name="T20" fmla="*/ 0 w 91"/>
                  <a:gd name="T21" fmla="*/ 40 h 44"/>
                  <a:gd name="T22" fmla="*/ 4 w 91"/>
                  <a:gd name="T23" fmla="*/ 44 h 44"/>
                  <a:gd name="T24" fmla="*/ 54 w 91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44">
                    <a:moveTo>
                      <a:pt x="54" y="44"/>
                    </a:moveTo>
                    <a:cubicBezTo>
                      <a:pt x="57" y="42"/>
                      <a:pt x="57" y="42"/>
                      <a:pt x="57" y="42"/>
                    </a:cubicBezTo>
                    <a:cubicBezTo>
                      <a:pt x="72" y="7"/>
                      <a:pt x="72" y="7"/>
                      <a:pt x="72" y="7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9" y="7"/>
                      <a:pt x="91" y="6"/>
                      <a:pt x="91" y="4"/>
                    </a:cubicBezTo>
                    <a:cubicBezTo>
                      <a:pt x="91" y="2"/>
                      <a:pt x="89" y="0"/>
                      <a:pt x="87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7"/>
                      <a:pt x="0" y="38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lnTo>
                      <a:pt x="54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11"/>
              <p:cNvSpPr>
                <a:spLocks noEditPoints="1"/>
              </p:cNvSpPr>
              <p:nvPr/>
            </p:nvSpPr>
            <p:spPr bwMode="auto">
              <a:xfrm>
                <a:off x="3602085" y="5279458"/>
                <a:ext cx="285750" cy="161925"/>
              </a:xfrm>
              <a:custGeom>
                <a:avLst/>
                <a:gdLst>
                  <a:gd name="T0" fmla="*/ 67 w 76"/>
                  <a:gd name="T1" fmla="*/ 0 h 43"/>
                  <a:gd name="T2" fmla="*/ 49 w 76"/>
                  <a:gd name="T3" fmla="*/ 0 h 43"/>
                  <a:gd name="T4" fmla="*/ 27 w 76"/>
                  <a:gd name="T5" fmla="*/ 0 h 43"/>
                  <a:gd name="T6" fmla="*/ 9 w 76"/>
                  <a:gd name="T7" fmla="*/ 0 h 43"/>
                  <a:gd name="T8" fmla="*/ 2 w 76"/>
                  <a:gd name="T9" fmla="*/ 10 h 43"/>
                  <a:gd name="T10" fmla="*/ 11 w 76"/>
                  <a:gd name="T11" fmla="*/ 33 h 43"/>
                  <a:gd name="T12" fmla="*/ 27 w 76"/>
                  <a:gd name="T13" fmla="*/ 43 h 43"/>
                  <a:gd name="T14" fmla="*/ 49 w 76"/>
                  <a:gd name="T15" fmla="*/ 43 h 43"/>
                  <a:gd name="T16" fmla="*/ 65 w 76"/>
                  <a:gd name="T17" fmla="*/ 33 h 43"/>
                  <a:gd name="T18" fmla="*/ 74 w 76"/>
                  <a:gd name="T19" fmla="*/ 10 h 43"/>
                  <a:gd name="T20" fmla="*/ 67 w 76"/>
                  <a:gd name="T21" fmla="*/ 0 h 43"/>
                  <a:gd name="T22" fmla="*/ 57 w 76"/>
                  <a:gd name="T23" fmla="*/ 34 h 43"/>
                  <a:gd name="T24" fmla="*/ 18 w 76"/>
                  <a:gd name="T25" fmla="*/ 34 h 43"/>
                  <a:gd name="T26" fmla="*/ 17 w 76"/>
                  <a:gd name="T27" fmla="*/ 32 h 43"/>
                  <a:gd name="T28" fmla="*/ 18 w 76"/>
                  <a:gd name="T29" fmla="*/ 30 h 43"/>
                  <a:gd name="T30" fmla="*/ 57 w 76"/>
                  <a:gd name="T31" fmla="*/ 30 h 43"/>
                  <a:gd name="T32" fmla="*/ 58 w 76"/>
                  <a:gd name="T33" fmla="*/ 32 h 43"/>
                  <a:gd name="T34" fmla="*/ 57 w 76"/>
                  <a:gd name="T35" fmla="*/ 34 h 43"/>
                  <a:gd name="T36" fmla="*/ 62 w 76"/>
                  <a:gd name="T37" fmla="*/ 23 h 43"/>
                  <a:gd name="T38" fmla="*/ 13 w 76"/>
                  <a:gd name="T39" fmla="*/ 23 h 43"/>
                  <a:gd name="T40" fmla="*/ 12 w 76"/>
                  <a:gd name="T41" fmla="*/ 20 h 43"/>
                  <a:gd name="T42" fmla="*/ 13 w 76"/>
                  <a:gd name="T43" fmla="*/ 18 h 43"/>
                  <a:gd name="T44" fmla="*/ 62 w 76"/>
                  <a:gd name="T45" fmla="*/ 18 h 43"/>
                  <a:gd name="T46" fmla="*/ 63 w 76"/>
                  <a:gd name="T47" fmla="*/ 20 h 43"/>
                  <a:gd name="T48" fmla="*/ 62 w 76"/>
                  <a:gd name="T49" fmla="*/ 23 h 43"/>
                  <a:gd name="T50" fmla="*/ 65 w 76"/>
                  <a:gd name="T51" fmla="*/ 11 h 43"/>
                  <a:gd name="T52" fmla="*/ 10 w 76"/>
                  <a:gd name="T53" fmla="*/ 11 h 43"/>
                  <a:gd name="T54" fmla="*/ 8 w 76"/>
                  <a:gd name="T55" fmla="*/ 8 h 43"/>
                  <a:gd name="T56" fmla="*/ 10 w 76"/>
                  <a:gd name="T57" fmla="*/ 6 h 43"/>
                  <a:gd name="T58" fmla="*/ 65 w 76"/>
                  <a:gd name="T59" fmla="*/ 6 h 43"/>
                  <a:gd name="T60" fmla="*/ 67 w 76"/>
                  <a:gd name="T61" fmla="*/ 8 h 43"/>
                  <a:gd name="T62" fmla="*/ 65 w 76"/>
                  <a:gd name="T63" fmla="*/ 1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43">
                    <a:moveTo>
                      <a:pt x="6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3" y="0"/>
                      <a:pt x="33" y="0"/>
                      <a:pt x="27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0"/>
                      <a:pt x="0" y="5"/>
                      <a:pt x="2" y="1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4" y="39"/>
                      <a:pt x="21" y="43"/>
                      <a:pt x="27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5" y="43"/>
                      <a:pt x="62" y="39"/>
                      <a:pt x="65" y="3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6" y="5"/>
                      <a:pt x="73" y="0"/>
                      <a:pt x="67" y="0"/>
                    </a:cubicBezTo>
                    <a:close/>
                    <a:moveTo>
                      <a:pt x="57" y="34"/>
                    </a:move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7" y="34"/>
                      <a:pt x="17" y="32"/>
                    </a:cubicBezTo>
                    <a:cubicBezTo>
                      <a:pt x="17" y="31"/>
                      <a:pt x="18" y="30"/>
                      <a:pt x="18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7" y="30"/>
                      <a:pt x="58" y="31"/>
                      <a:pt x="58" y="32"/>
                    </a:cubicBezTo>
                    <a:cubicBezTo>
                      <a:pt x="58" y="34"/>
                      <a:pt x="57" y="34"/>
                      <a:pt x="57" y="34"/>
                    </a:cubicBezTo>
                    <a:close/>
                    <a:moveTo>
                      <a:pt x="62" y="23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2"/>
                      <a:pt x="12" y="20"/>
                    </a:cubicBezTo>
                    <a:cubicBezTo>
                      <a:pt x="12" y="19"/>
                      <a:pt x="13" y="18"/>
                      <a:pt x="13" y="18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8"/>
                      <a:pt x="63" y="19"/>
                      <a:pt x="63" y="20"/>
                    </a:cubicBezTo>
                    <a:cubicBezTo>
                      <a:pt x="63" y="22"/>
                      <a:pt x="63" y="23"/>
                      <a:pt x="62" y="23"/>
                    </a:cubicBezTo>
                    <a:close/>
                    <a:moveTo>
                      <a:pt x="65" y="11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9" y="11"/>
                      <a:pt x="8" y="10"/>
                      <a:pt x="8" y="8"/>
                    </a:cubicBezTo>
                    <a:cubicBezTo>
                      <a:pt x="8" y="7"/>
                      <a:pt x="9" y="6"/>
                      <a:pt x="10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7" y="7"/>
                      <a:pt x="67" y="8"/>
                    </a:cubicBezTo>
                    <a:cubicBezTo>
                      <a:pt x="67" y="10"/>
                      <a:pt x="66" y="11"/>
                      <a:pt x="6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3239658" y="1061287"/>
            <a:ext cx="987222" cy="987222"/>
            <a:chOff x="-1149458" y="6032735"/>
            <a:chExt cx="987222" cy="987222"/>
          </a:xfrm>
        </p:grpSpPr>
        <p:sp>
          <p:nvSpPr>
            <p:cNvPr id="39" name="椭圆 38"/>
            <p:cNvSpPr/>
            <p:nvPr/>
          </p:nvSpPr>
          <p:spPr>
            <a:xfrm>
              <a:off x="-1149458" y="6032735"/>
              <a:ext cx="987222" cy="987222"/>
            </a:xfrm>
            <a:prstGeom prst="ellipse">
              <a:avLst/>
            </a:prstGeom>
            <a:solidFill>
              <a:srgbClr val="01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Freeform 294"/>
            <p:cNvSpPr>
              <a:spLocks/>
            </p:cNvSpPr>
            <p:nvPr/>
          </p:nvSpPr>
          <p:spPr bwMode="auto">
            <a:xfrm>
              <a:off x="-1049482" y="6124098"/>
              <a:ext cx="796880" cy="796880"/>
            </a:xfrm>
            <a:custGeom>
              <a:avLst/>
              <a:gdLst>
                <a:gd name="T0" fmla="*/ 30 w 49"/>
                <a:gd name="T1" fmla="*/ 0 h 49"/>
                <a:gd name="T2" fmla="*/ 30 w 49"/>
                <a:gd name="T3" fmla="*/ 7 h 49"/>
                <a:gd name="T4" fmla="*/ 42 w 49"/>
                <a:gd name="T5" fmla="*/ 24 h 49"/>
                <a:gd name="T6" fmla="*/ 24 w 49"/>
                <a:gd name="T7" fmla="*/ 42 h 49"/>
                <a:gd name="T8" fmla="*/ 6 w 49"/>
                <a:gd name="T9" fmla="*/ 24 h 49"/>
                <a:gd name="T10" fmla="*/ 19 w 49"/>
                <a:gd name="T11" fmla="*/ 7 h 49"/>
                <a:gd name="T12" fmla="*/ 19 w 49"/>
                <a:gd name="T13" fmla="*/ 0 h 49"/>
                <a:gd name="T14" fmla="*/ 0 w 49"/>
                <a:gd name="T15" fmla="*/ 24 h 49"/>
                <a:gd name="T16" fmla="*/ 24 w 49"/>
                <a:gd name="T17" fmla="*/ 49 h 49"/>
                <a:gd name="T18" fmla="*/ 49 w 49"/>
                <a:gd name="T19" fmla="*/ 24 h 49"/>
                <a:gd name="T20" fmla="*/ 30 w 49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49">
                  <a:moveTo>
                    <a:pt x="30" y="0"/>
                  </a:moveTo>
                  <a:cubicBezTo>
                    <a:pt x="30" y="7"/>
                    <a:pt x="30" y="7"/>
                    <a:pt x="30" y="7"/>
                  </a:cubicBezTo>
                  <a:cubicBezTo>
                    <a:pt x="37" y="10"/>
                    <a:pt x="42" y="16"/>
                    <a:pt x="42" y="24"/>
                  </a:cubicBezTo>
                  <a:cubicBezTo>
                    <a:pt x="42" y="34"/>
                    <a:pt x="3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ubicBezTo>
                    <a:pt x="6" y="16"/>
                    <a:pt x="12" y="10"/>
                    <a:pt x="19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3"/>
                    <a:pt x="0" y="13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4"/>
                  </a:cubicBezTo>
                  <a:cubicBezTo>
                    <a:pt x="49" y="13"/>
                    <a:pt x="40" y="3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95"/>
            <p:cNvSpPr>
              <a:spLocks/>
            </p:cNvSpPr>
            <p:nvPr/>
          </p:nvSpPr>
          <p:spPr bwMode="auto">
            <a:xfrm>
              <a:off x="-709922" y="6087200"/>
              <a:ext cx="110255" cy="268520"/>
            </a:xfrm>
            <a:custGeom>
              <a:avLst/>
              <a:gdLst>
                <a:gd name="T0" fmla="*/ 7 w 9"/>
                <a:gd name="T1" fmla="*/ 0 h 29"/>
                <a:gd name="T2" fmla="*/ 2 w 9"/>
                <a:gd name="T3" fmla="*/ 0 h 29"/>
                <a:gd name="T4" fmla="*/ 0 w 9"/>
                <a:gd name="T5" fmla="*/ 2 h 29"/>
                <a:gd name="T6" fmla="*/ 0 w 9"/>
                <a:gd name="T7" fmla="*/ 11 h 29"/>
                <a:gd name="T8" fmla="*/ 0 w 9"/>
                <a:gd name="T9" fmla="*/ 17 h 29"/>
                <a:gd name="T10" fmla="*/ 0 w 9"/>
                <a:gd name="T11" fmla="*/ 26 h 29"/>
                <a:gd name="T12" fmla="*/ 2 w 9"/>
                <a:gd name="T13" fmla="*/ 29 h 29"/>
                <a:gd name="T14" fmla="*/ 7 w 9"/>
                <a:gd name="T15" fmla="*/ 29 h 29"/>
                <a:gd name="T16" fmla="*/ 9 w 9"/>
                <a:gd name="T17" fmla="*/ 26 h 29"/>
                <a:gd name="T18" fmla="*/ 9 w 9"/>
                <a:gd name="T19" fmla="*/ 17 h 29"/>
                <a:gd name="T20" fmla="*/ 9 w 9"/>
                <a:gd name="T21" fmla="*/ 11 h 29"/>
                <a:gd name="T22" fmla="*/ 9 w 9"/>
                <a:gd name="T23" fmla="*/ 2 h 29"/>
                <a:gd name="T24" fmla="*/ 7 w 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29">
                  <a:moveTo>
                    <a:pt x="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9"/>
                    <a:pt x="2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29"/>
                    <a:pt x="9" y="28"/>
                    <a:pt x="9" y="2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949135" y="2572827"/>
            <a:ext cx="987222" cy="987222"/>
            <a:chOff x="7999937" y="2606695"/>
            <a:chExt cx="987222" cy="987222"/>
          </a:xfrm>
        </p:grpSpPr>
        <p:sp>
          <p:nvSpPr>
            <p:cNvPr id="43" name="椭圆 42"/>
            <p:cNvSpPr/>
            <p:nvPr/>
          </p:nvSpPr>
          <p:spPr>
            <a:xfrm>
              <a:off x="7999937" y="2606695"/>
              <a:ext cx="987222" cy="987222"/>
            </a:xfrm>
            <a:prstGeom prst="ellipse">
              <a:avLst/>
            </a:prstGeom>
            <a:solidFill>
              <a:srgbClr val="01F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8177701" y="2761935"/>
              <a:ext cx="641917" cy="628871"/>
              <a:chOff x="13742586" y="6564361"/>
              <a:chExt cx="390525" cy="382588"/>
            </a:xfrm>
            <a:solidFill>
              <a:schemeClr val="bg1"/>
            </a:solidFill>
          </p:grpSpPr>
          <p:sp>
            <p:nvSpPr>
              <p:cNvPr id="49" name="Freeform 373"/>
              <p:cNvSpPr>
                <a:spLocks/>
              </p:cNvSpPr>
              <p:nvPr/>
            </p:nvSpPr>
            <p:spPr bwMode="auto">
              <a:xfrm>
                <a:off x="13742586" y="6718349"/>
                <a:ext cx="195263" cy="217488"/>
              </a:xfrm>
              <a:custGeom>
                <a:avLst/>
                <a:gdLst>
                  <a:gd name="T0" fmla="*/ 32 w 52"/>
                  <a:gd name="T1" fmla="*/ 0 h 58"/>
                  <a:gd name="T2" fmla="*/ 24 w 52"/>
                  <a:gd name="T3" fmla="*/ 9 h 58"/>
                  <a:gd name="T4" fmla="*/ 0 w 52"/>
                  <a:gd name="T5" fmla="*/ 40 h 58"/>
                  <a:gd name="T6" fmla="*/ 21 w 52"/>
                  <a:gd name="T7" fmla="*/ 37 h 58"/>
                  <a:gd name="T8" fmla="*/ 22 w 52"/>
                  <a:gd name="T9" fmla="*/ 58 h 58"/>
                  <a:gd name="T10" fmla="*/ 47 w 52"/>
                  <a:gd name="T11" fmla="*/ 27 h 58"/>
                  <a:gd name="T12" fmla="*/ 52 w 52"/>
                  <a:gd name="T13" fmla="*/ 21 h 58"/>
                  <a:gd name="T14" fmla="*/ 47 w 52"/>
                  <a:gd name="T15" fmla="*/ 9 h 58"/>
                  <a:gd name="T16" fmla="*/ 32 w 52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8">
                    <a:moveTo>
                      <a:pt x="32" y="0"/>
                    </a:moveTo>
                    <a:cubicBezTo>
                      <a:pt x="24" y="9"/>
                      <a:pt x="24" y="9"/>
                      <a:pt x="24" y="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1" y="8"/>
                      <a:pt x="35" y="5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74"/>
              <p:cNvSpPr>
                <a:spLocks/>
              </p:cNvSpPr>
              <p:nvPr/>
            </p:nvSpPr>
            <p:spPr bwMode="auto">
              <a:xfrm>
                <a:off x="13926736" y="6707236"/>
                <a:ext cx="206375" cy="239713"/>
              </a:xfrm>
              <a:custGeom>
                <a:avLst/>
                <a:gdLst>
                  <a:gd name="T0" fmla="*/ 35 w 55"/>
                  <a:gd name="T1" fmla="*/ 14 h 64"/>
                  <a:gd name="T2" fmla="*/ 26 w 55"/>
                  <a:gd name="T3" fmla="*/ 0 h 64"/>
                  <a:gd name="T4" fmla="*/ 23 w 55"/>
                  <a:gd name="T5" fmla="*/ 4 h 64"/>
                  <a:gd name="T6" fmla="*/ 15 w 55"/>
                  <a:gd name="T7" fmla="*/ 10 h 64"/>
                  <a:gd name="T8" fmla="*/ 5 w 55"/>
                  <a:gd name="T9" fmla="*/ 13 h 64"/>
                  <a:gd name="T10" fmla="*/ 4 w 55"/>
                  <a:gd name="T11" fmla="*/ 13 h 64"/>
                  <a:gd name="T12" fmla="*/ 0 w 55"/>
                  <a:gd name="T13" fmla="*/ 13 h 64"/>
                  <a:gd name="T14" fmla="*/ 6 w 55"/>
                  <a:gd name="T15" fmla="*/ 24 h 64"/>
                  <a:gd name="T16" fmla="*/ 9 w 55"/>
                  <a:gd name="T17" fmla="*/ 29 h 64"/>
                  <a:gd name="T18" fmla="*/ 29 w 55"/>
                  <a:gd name="T19" fmla="*/ 64 h 64"/>
                  <a:gd name="T20" fmla="*/ 34 w 55"/>
                  <a:gd name="T21" fmla="*/ 42 h 64"/>
                  <a:gd name="T22" fmla="*/ 55 w 55"/>
                  <a:gd name="T23" fmla="*/ 49 h 64"/>
                  <a:gd name="T24" fmla="*/ 35 w 55"/>
                  <a:gd name="T25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4">
                    <a:moveTo>
                      <a:pt x="35" y="14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5" y="1"/>
                      <a:pt x="24" y="2"/>
                      <a:pt x="23" y="4"/>
                    </a:cubicBezTo>
                    <a:cubicBezTo>
                      <a:pt x="21" y="6"/>
                      <a:pt x="18" y="8"/>
                      <a:pt x="15" y="10"/>
                    </a:cubicBezTo>
                    <a:cubicBezTo>
                      <a:pt x="12" y="12"/>
                      <a:pt x="9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2" y="13"/>
                      <a:pt x="1" y="13"/>
                      <a:pt x="0" y="1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55" y="49"/>
                      <a:pt x="55" y="49"/>
                      <a:pt x="55" y="49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75"/>
              <p:cNvSpPr>
                <a:spLocks/>
              </p:cNvSpPr>
              <p:nvPr/>
            </p:nvSpPr>
            <p:spPr bwMode="auto">
              <a:xfrm>
                <a:off x="13847361" y="6564361"/>
                <a:ext cx="184150" cy="180975"/>
              </a:xfrm>
              <a:custGeom>
                <a:avLst/>
                <a:gdLst>
                  <a:gd name="T0" fmla="*/ 48 w 49"/>
                  <a:gd name="T1" fmla="*/ 23 h 48"/>
                  <a:gd name="T2" fmla="*/ 25 w 49"/>
                  <a:gd name="T3" fmla="*/ 0 h 48"/>
                  <a:gd name="T4" fmla="*/ 24 w 49"/>
                  <a:gd name="T5" fmla="*/ 0 h 48"/>
                  <a:gd name="T6" fmla="*/ 1 w 49"/>
                  <a:gd name="T7" fmla="*/ 25 h 48"/>
                  <a:gd name="T8" fmla="*/ 6 w 49"/>
                  <a:gd name="T9" fmla="*/ 38 h 48"/>
                  <a:gd name="T10" fmla="*/ 17 w 49"/>
                  <a:gd name="T11" fmla="*/ 46 h 48"/>
                  <a:gd name="T12" fmla="*/ 24 w 49"/>
                  <a:gd name="T13" fmla="*/ 48 h 48"/>
                  <a:gd name="T14" fmla="*/ 25 w 49"/>
                  <a:gd name="T15" fmla="*/ 48 h 48"/>
                  <a:gd name="T16" fmla="*/ 45 w 49"/>
                  <a:gd name="T17" fmla="*/ 36 h 48"/>
                  <a:gd name="T18" fmla="*/ 46 w 49"/>
                  <a:gd name="T19" fmla="*/ 34 h 48"/>
                  <a:gd name="T20" fmla="*/ 48 w 49"/>
                  <a:gd name="T21" fmla="*/ 2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48">
                    <a:moveTo>
                      <a:pt x="48" y="23"/>
                    </a:moveTo>
                    <a:cubicBezTo>
                      <a:pt x="48" y="10"/>
                      <a:pt x="37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1" y="25"/>
                    </a:cubicBezTo>
                    <a:cubicBezTo>
                      <a:pt x="1" y="30"/>
                      <a:pt x="3" y="34"/>
                      <a:pt x="6" y="38"/>
                    </a:cubicBezTo>
                    <a:cubicBezTo>
                      <a:pt x="8" y="42"/>
                      <a:pt x="12" y="45"/>
                      <a:pt x="17" y="46"/>
                    </a:cubicBezTo>
                    <a:cubicBezTo>
                      <a:pt x="19" y="47"/>
                      <a:pt x="22" y="48"/>
                      <a:pt x="24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34" y="47"/>
                      <a:pt x="41" y="43"/>
                      <a:pt x="45" y="36"/>
                    </a:cubicBezTo>
                    <a:cubicBezTo>
                      <a:pt x="45" y="36"/>
                      <a:pt x="46" y="35"/>
                      <a:pt x="46" y="34"/>
                    </a:cubicBezTo>
                    <a:cubicBezTo>
                      <a:pt x="48" y="30"/>
                      <a:pt x="49" y="27"/>
                      <a:pt x="48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1876888"/>
      </p:ext>
    </p:extLst>
  </p:cSld>
  <p:clrMapOvr>
    <a:masterClrMapping/>
  </p:clrMapOvr>
  <p:transition spd="slow" advClick="0" advTm="1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60000" fill="hold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31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60000" fill="hold" nodeType="withEffect" p14:presetBounceEnd="6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2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accel="60000" fill="hold" nodeType="withEffect" p14:presetBounceEnd="6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6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31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6000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2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accel="6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3906743" y="1794516"/>
            <a:ext cx="1443037" cy="1443037"/>
          </a:xfrm>
          <a:prstGeom prst="roundRect">
            <a:avLst>
              <a:gd name="adj" fmla="val 11297"/>
            </a:avLst>
          </a:prstGeom>
          <a:gradFill flip="none" rotWithShape="1">
            <a:gsLst>
              <a:gs pos="1000">
                <a:srgbClr val="0286F3">
                  <a:alpha val="17000"/>
                  <a:lumMod val="97000"/>
                </a:srgbClr>
              </a:gs>
              <a:gs pos="100000">
                <a:srgbClr val="23BFFD">
                  <a:lumMod val="100000"/>
                  <a:alpha val="32000"/>
                </a:srgbClr>
              </a:gs>
            </a:gsLst>
            <a:lin ang="18900000" scaled="1"/>
            <a:tileRect/>
          </a:gradFill>
          <a:ln w="3175">
            <a:solidFill>
              <a:srgbClr val="0286F3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5" name="圆角矩形 4"/>
          <p:cNvSpPr/>
          <p:nvPr/>
        </p:nvSpPr>
        <p:spPr>
          <a:xfrm rot="2700000">
            <a:off x="3906743" y="3831278"/>
            <a:ext cx="1443038" cy="1443037"/>
          </a:xfrm>
          <a:prstGeom prst="roundRect">
            <a:avLst>
              <a:gd name="adj" fmla="val 11297"/>
            </a:avLst>
          </a:prstGeom>
          <a:gradFill flip="none" rotWithShape="1">
            <a:gsLst>
              <a:gs pos="0">
                <a:srgbClr val="0286F3">
                  <a:lumMod val="97000"/>
                  <a:alpha val="17000"/>
                </a:srgbClr>
              </a:gs>
              <a:gs pos="100000">
                <a:srgbClr val="23BFFD">
                  <a:lumMod val="100000"/>
                  <a:alpha val="32000"/>
                </a:srgbClr>
              </a:gs>
            </a:gsLst>
            <a:lin ang="18900000" scaled="1"/>
            <a:tileRect/>
          </a:gradFill>
          <a:ln w="3175">
            <a:solidFill>
              <a:srgbClr val="0286F3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" name="圆角矩形 5"/>
          <p:cNvSpPr/>
          <p:nvPr/>
        </p:nvSpPr>
        <p:spPr>
          <a:xfrm rot="2700000">
            <a:off x="497586" y="1244448"/>
            <a:ext cx="4486275" cy="4487862"/>
          </a:xfrm>
          <a:prstGeom prst="roundRect">
            <a:avLst>
              <a:gd name="adj" fmla="val 11297"/>
            </a:avLst>
          </a:prstGeom>
          <a:solidFill>
            <a:schemeClr val="bg1">
              <a:alpha val="10000"/>
            </a:schemeClr>
          </a:solidFill>
          <a:ln w="317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166718" y="2069153"/>
            <a:ext cx="3179075" cy="3154710"/>
            <a:chOff x="893995" y="1168885"/>
            <a:chExt cx="3178388" cy="3153470"/>
          </a:xfrm>
        </p:grpSpPr>
        <p:sp>
          <p:nvSpPr>
            <p:cNvPr id="8" name="圆角矩形 7"/>
            <p:cNvSpPr/>
            <p:nvPr/>
          </p:nvSpPr>
          <p:spPr>
            <a:xfrm rot="2700000">
              <a:off x="1269569" y="1429715"/>
              <a:ext cx="2396183" cy="2398194"/>
            </a:xfrm>
            <a:prstGeom prst="roundRect">
              <a:avLst>
                <a:gd name="adj" fmla="val 11297"/>
              </a:avLst>
            </a:prstGeom>
            <a:gradFill flip="none" rotWithShape="1">
              <a:gsLst>
                <a:gs pos="0">
                  <a:srgbClr val="0286F3">
                    <a:lumMod val="97000"/>
                    <a:alpha val="17000"/>
                  </a:srgbClr>
                </a:gs>
                <a:gs pos="100000">
                  <a:srgbClr val="23BFFD">
                    <a:alpha val="32000"/>
                  </a:srgbClr>
                </a:gs>
              </a:gsLst>
              <a:lin ang="18900000" scaled="1"/>
              <a:tileRect/>
            </a:gradFill>
            <a:ln w="3175">
              <a:solidFill>
                <a:srgbClr val="0286F3">
                  <a:alpha val="6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矩形 2"/>
            <p:cNvSpPr>
              <a:spLocks noChangeArrowheads="1"/>
            </p:cNvSpPr>
            <p:nvPr/>
          </p:nvSpPr>
          <p:spPr bwMode="auto">
            <a:xfrm>
              <a:off x="893995" y="1168885"/>
              <a:ext cx="3178388" cy="315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639831" y="3368539"/>
            <a:ext cx="3209237" cy="889562"/>
            <a:chOff x="9100141" y="4605821"/>
            <a:chExt cx="3209237" cy="88956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9100141" y="4605821"/>
              <a:ext cx="835467" cy="889562"/>
            </a:xfrm>
            <a:prstGeom prst="roundRect">
              <a:avLst>
                <a:gd name="adj" fmla="val 11472"/>
              </a:avLst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2" name="文本框 5"/>
            <p:cNvSpPr txBox="1">
              <a:spLocks noChangeArrowheads="1"/>
            </p:cNvSpPr>
            <p:nvPr/>
          </p:nvSpPr>
          <p:spPr bwMode="auto">
            <a:xfrm>
              <a:off x="9183669" y="4788272"/>
              <a:ext cx="73289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0069003" y="4773698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参考文献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66"/>
            <p:cNvSpPr txBox="1">
              <a:spLocks noChangeArrowheads="1"/>
            </p:cNvSpPr>
            <p:nvPr/>
          </p:nvSpPr>
          <p:spPr bwMode="auto">
            <a:xfrm>
              <a:off x="10088049" y="5165298"/>
              <a:ext cx="2221329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Reference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3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1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00125" y="590550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09700" y="590550"/>
            <a:ext cx="409575" cy="40957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0125" y="1181100"/>
            <a:ext cx="409575" cy="409575"/>
          </a:xfrm>
          <a:prstGeom prst="rect">
            <a:avLst/>
          </a:prstGeom>
          <a:solidFill>
            <a:srgbClr val="0044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50205" y="831055"/>
            <a:ext cx="759619" cy="759619"/>
          </a:xfrm>
          <a:prstGeom prst="rect">
            <a:avLst/>
          </a:prstGeom>
          <a:solidFill>
            <a:srgbClr val="0044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05036" y="626267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18399" y="69954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28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4000" b="1" dirty="0">
              <a:solidFill>
                <a:srgbClr val="028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409700" cy="590550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97011" y="2121189"/>
            <a:ext cx="571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《HTML &amp; CSS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设计与构建网站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《JavaScript &amp; JQuery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97011" y="2890271"/>
            <a:ext cx="5919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电子工业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Struts: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Web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设计与开发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97011" y="3679020"/>
            <a:ext cx="5919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国防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科技大学出版社：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软件开发高级编程指南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897011" y="4476350"/>
            <a:ext cx="464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软件工程导论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97011" y="5043814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电子工业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《Java2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程序设计实用教程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897011" y="5888277"/>
            <a:ext cx="464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[6]http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://www.w3school.com.cn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465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椭圆 445"/>
          <p:cNvSpPr/>
          <p:nvPr/>
        </p:nvSpPr>
        <p:spPr>
          <a:xfrm>
            <a:off x="7962482" y="2312775"/>
            <a:ext cx="1728000" cy="1727624"/>
          </a:xfrm>
          <a:prstGeom prst="ellipse">
            <a:avLst/>
          </a:prstGeom>
          <a:noFill/>
          <a:ln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2937650" y="3080610"/>
            <a:ext cx="792864" cy="792864"/>
          </a:xfrm>
          <a:prstGeom prst="ellipse">
            <a:avLst/>
          </a:prstGeom>
          <a:solidFill>
            <a:srgbClr val="004464"/>
          </a:solidFill>
          <a:ln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2788063" y="3443774"/>
            <a:ext cx="392451" cy="392451"/>
          </a:xfrm>
          <a:prstGeom prst="ellipse">
            <a:avLst/>
          </a:prstGeom>
          <a:solidFill>
            <a:srgbClr val="01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8467418" y="3842406"/>
            <a:ext cx="415904" cy="415904"/>
          </a:xfrm>
          <a:prstGeom prst="ellipse">
            <a:avLst/>
          </a:prstGeom>
          <a:solidFill>
            <a:srgbClr val="004464"/>
          </a:solidFill>
          <a:ln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3854874" y="2448042"/>
            <a:ext cx="2835272" cy="2835272"/>
          </a:xfrm>
          <a:prstGeom prst="ellipse">
            <a:avLst/>
          </a:prstGeom>
          <a:solidFill>
            <a:srgbClr val="01FB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4322069" y="1286580"/>
            <a:ext cx="3607867" cy="3607867"/>
          </a:xfrm>
          <a:prstGeom prst="ellipse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6" name="椭圆 455"/>
          <p:cNvSpPr/>
          <p:nvPr/>
        </p:nvSpPr>
        <p:spPr>
          <a:xfrm>
            <a:off x="4177633" y="1142144"/>
            <a:ext cx="3896739" cy="3896739"/>
          </a:xfrm>
          <a:prstGeom prst="ellipse">
            <a:avLst/>
          </a:prstGeom>
          <a:noFill/>
          <a:ln>
            <a:solidFill>
              <a:srgbClr val="01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7363226" y="1782982"/>
            <a:ext cx="1661059" cy="17276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7025363" y="1335327"/>
            <a:ext cx="977448" cy="977448"/>
          </a:xfrm>
          <a:prstGeom prst="ellipse">
            <a:avLst/>
          </a:prstGeom>
          <a:solidFill>
            <a:srgbClr val="01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3686198" y="3991167"/>
            <a:ext cx="497798" cy="4977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文本框 456"/>
          <p:cNvSpPr txBox="1"/>
          <p:nvPr/>
        </p:nvSpPr>
        <p:spPr>
          <a:xfrm>
            <a:off x="4772851" y="2165033"/>
            <a:ext cx="2291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 smtClean="0">
                <a:solidFill>
                  <a:srgbClr val="01F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8000" b="1" dirty="0">
              <a:solidFill>
                <a:srgbClr val="01FB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9" name="直接连接符 458"/>
          <p:cNvCxnSpPr/>
          <p:nvPr/>
        </p:nvCxnSpPr>
        <p:spPr>
          <a:xfrm>
            <a:off x="5001986" y="3560617"/>
            <a:ext cx="2443149" cy="0"/>
          </a:xfrm>
          <a:prstGeom prst="line">
            <a:avLst/>
          </a:prstGeom>
          <a:ln>
            <a:solidFill>
              <a:srgbClr val="01F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文本框 459"/>
          <p:cNvSpPr txBox="1"/>
          <p:nvPr/>
        </p:nvSpPr>
        <p:spPr>
          <a:xfrm>
            <a:off x="5245470" y="3771481"/>
            <a:ext cx="180049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1400" cap="all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</a:t>
            </a:r>
          </a:p>
          <a:p>
            <a:pPr algn="ctr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51" name="组合 450"/>
          <p:cNvGrpSpPr/>
          <p:nvPr/>
        </p:nvGrpSpPr>
        <p:grpSpPr>
          <a:xfrm>
            <a:off x="7226820" y="1556786"/>
            <a:ext cx="603861" cy="592368"/>
            <a:chOff x="3120374" y="3067626"/>
            <a:chExt cx="1084263" cy="1063626"/>
          </a:xfrm>
          <a:solidFill>
            <a:schemeClr val="bg1"/>
          </a:solidFill>
        </p:grpSpPr>
        <p:sp>
          <p:nvSpPr>
            <p:cNvPr id="458" name="Freeform 57"/>
            <p:cNvSpPr>
              <a:spLocks/>
            </p:cNvSpPr>
            <p:nvPr/>
          </p:nvSpPr>
          <p:spPr bwMode="auto">
            <a:xfrm>
              <a:off x="3120374" y="3067626"/>
              <a:ext cx="576263" cy="1063625"/>
            </a:xfrm>
            <a:custGeom>
              <a:avLst/>
              <a:gdLst>
                <a:gd name="T0" fmla="*/ 0 w 363"/>
                <a:gd name="T1" fmla="*/ 0 h 670"/>
                <a:gd name="T2" fmla="*/ 0 w 363"/>
                <a:gd name="T3" fmla="*/ 670 h 670"/>
                <a:gd name="T4" fmla="*/ 363 w 363"/>
                <a:gd name="T5" fmla="*/ 0 h 670"/>
                <a:gd name="T6" fmla="*/ 0 w 363"/>
                <a:gd name="T7" fmla="*/ 0 h 670"/>
                <a:gd name="T8" fmla="*/ 0 w 363"/>
                <a:gd name="T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670">
                  <a:moveTo>
                    <a:pt x="0" y="0"/>
                  </a:moveTo>
                  <a:lnTo>
                    <a:pt x="0" y="670"/>
                  </a:lnTo>
                  <a:lnTo>
                    <a:pt x="36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1" name="Freeform 58"/>
            <p:cNvSpPr>
              <a:spLocks/>
            </p:cNvSpPr>
            <p:nvPr/>
          </p:nvSpPr>
          <p:spPr bwMode="auto">
            <a:xfrm>
              <a:off x="3374374" y="3142239"/>
              <a:ext cx="830263" cy="989013"/>
            </a:xfrm>
            <a:custGeom>
              <a:avLst/>
              <a:gdLst>
                <a:gd name="T0" fmla="*/ 307 w 523"/>
                <a:gd name="T1" fmla="*/ 0 h 623"/>
                <a:gd name="T2" fmla="*/ 203 w 523"/>
                <a:gd name="T3" fmla="*/ 182 h 623"/>
                <a:gd name="T4" fmla="*/ 288 w 523"/>
                <a:gd name="T5" fmla="*/ 294 h 623"/>
                <a:gd name="T6" fmla="*/ 119 w 523"/>
                <a:gd name="T7" fmla="*/ 344 h 623"/>
                <a:gd name="T8" fmla="*/ 0 w 523"/>
                <a:gd name="T9" fmla="*/ 554 h 623"/>
                <a:gd name="T10" fmla="*/ 232 w 523"/>
                <a:gd name="T11" fmla="*/ 473 h 623"/>
                <a:gd name="T12" fmla="*/ 338 w 523"/>
                <a:gd name="T13" fmla="*/ 623 h 623"/>
                <a:gd name="T14" fmla="*/ 319 w 523"/>
                <a:gd name="T15" fmla="*/ 445 h 623"/>
                <a:gd name="T16" fmla="*/ 523 w 523"/>
                <a:gd name="T17" fmla="*/ 376 h 623"/>
                <a:gd name="T18" fmla="*/ 307 w 523"/>
                <a:gd name="T19" fmla="*/ 0 h 623"/>
                <a:gd name="T20" fmla="*/ 307 w 523"/>
                <a:gd name="T21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3" h="623">
                  <a:moveTo>
                    <a:pt x="307" y="0"/>
                  </a:moveTo>
                  <a:lnTo>
                    <a:pt x="203" y="182"/>
                  </a:lnTo>
                  <a:lnTo>
                    <a:pt x="288" y="294"/>
                  </a:lnTo>
                  <a:lnTo>
                    <a:pt x="119" y="344"/>
                  </a:lnTo>
                  <a:lnTo>
                    <a:pt x="0" y="554"/>
                  </a:lnTo>
                  <a:lnTo>
                    <a:pt x="232" y="473"/>
                  </a:lnTo>
                  <a:lnTo>
                    <a:pt x="338" y="623"/>
                  </a:lnTo>
                  <a:lnTo>
                    <a:pt x="319" y="445"/>
                  </a:lnTo>
                  <a:lnTo>
                    <a:pt x="523" y="376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44" name="文本框 443"/>
          <p:cNvSpPr txBox="1"/>
          <p:nvPr/>
        </p:nvSpPr>
        <p:spPr>
          <a:xfrm>
            <a:off x="5635320" y="4465179"/>
            <a:ext cx="98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造字工房悦黑体验版特细体" pitchFamily="50" charset="-122"/>
                <a:ea typeface="造字工房悦黑体验版特细体" pitchFamily="50" charset="-122"/>
              </a:rPr>
              <a:t>汇报人</a:t>
            </a:r>
            <a:r>
              <a:rPr lang="en-US" altLang="zh-CN" sz="1200" dirty="0" smtClean="0">
                <a:solidFill>
                  <a:schemeClr val="bg1"/>
                </a:solidFill>
                <a:latin typeface="造字工房悦黑体验版特细体" pitchFamily="50" charset="-122"/>
                <a:ea typeface="造字工房悦黑体验版特细体" pitchFamily="50" charset="-122"/>
              </a:rPr>
              <a:t>:</a:t>
            </a:r>
            <a:r>
              <a:rPr lang="zh-CN" altLang="en-US" sz="1200" dirty="0" smtClean="0">
                <a:solidFill>
                  <a:schemeClr val="bg1"/>
                </a:solidFill>
                <a:latin typeface="造字工房悦黑体验版特细体" pitchFamily="50" charset="-122"/>
                <a:ea typeface="造字工房悦黑体验版特细体" pitchFamily="50" charset="-122"/>
              </a:rPr>
              <a:t>未雨</a:t>
            </a:r>
            <a:endParaRPr lang="zh-CN" altLang="en-US" sz="1200" dirty="0">
              <a:solidFill>
                <a:schemeClr val="bg1"/>
              </a:solidFill>
              <a:latin typeface="造字工房悦黑体验版特细体" pitchFamily="50" charset="-122"/>
              <a:ea typeface="造字工房悦黑体验版特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86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vortex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3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3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/>
      <p:bldP spid="440" grpId="0" animBg="1"/>
      <p:bldP spid="452" grpId="0" animBg="1"/>
      <p:bldP spid="454" grpId="0" animBg="1"/>
      <p:bldP spid="439" grpId="0" animBg="1"/>
      <p:bldP spid="431" grpId="0" animBg="1"/>
      <p:bldP spid="456" grpId="0" animBg="1"/>
      <p:bldP spid="441" grpId="0" animBg="1"/>
      <p:bldP spid="455" grpId="0" animBg="1"/>
      <p:bldP spid="453" grpId="0" animBg="1"/>
      <p:bldP spid="457" grpId="0"/>
      <p:bldP spid="460" grpId="0"/>
      <p:bldP spid="4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2"/>
          <p:cNvSpPr txBox="1">
            <a:spLocks noChangeArrowheads="1"/>
          </p:cNvSpPr>
          <p:nvPr/>
        </p:nvSpPr>
        <p:spPr bwMode="auto">
          <a:xfrm>
            <a:off x="1445904" y="2769283"/>
            <a:ext cx="884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考勤管理系统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82073" y="1299476"/>
            <a:ext cx="2940092" cy="618814"/>
            <a:chOff x="1782073" y="1299476"/>
            <a:chExt cx="2940092" cy="618814"/>
          </a:xfrm>
        </p:grpSpPr>
        <p:sp>
          <p:nvSpPr>
            <p:cNvPr id="39" name="圆角矩形 38"/>
            <p:cNvSpPr/>
            <p:nvPr/>
          </p:nvSpPr>
          <p:spPr bwMode="auto">
            <a:xfrm>
              <a:off x="1782073" y="1330915"/>
              <a:ext cx="585787" cy="587375"/>
            </a:xfrm>
            <a:prstGeom prst="roundRect">
              <a:avLst>
                <a:gd name="adj" fmla="val 11472"/>
              </a:avLst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0" name="文本框 5"/>
            <p:cNvSpPr txBox="1">
              <a:spLocks noChangeArrowheads="1"/>
            </p:cNvSpPr>
            <p:nvPr/>
          </p:nvSpPr>
          <p:spPr bwMode="auto">
            <a:xfrm>
              <a:off x="1797311" y="1392140"/>
              <a:ext cx="594949" cy="462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>
              <a:spLocks noChangeArrowheads="1"/>
            </p:cNvSpPr>
            <p:nvPr/>
          </p:nvSpPr>
          <p:spPr bwMode="auto">
            <a:xfrm>
              <a:off x="2499902" y="1299476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目的背景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文本框 66"/>
            <p:cNvSpPr txBox="1">
              <a:spLocks noChangeArrowheads="1"/>
            </p:cNvSpPr>
            <p:nvPr/>
          </p:nvSpPr>
          <p:spPr bwMode="auto">
            <a:xfrm>
              <a:off x="2500836" y="1690513"/>
              <a:ext cx="2221329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Objective and background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24594" y="1376420"/>
            <a:ext cx="2938888" cy="603095"/>
            <a:chOff x="5724594" y="1376420"/>
            <a:chExt cx="2938888" cy="603095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5724594" y="1392140"/>
              <a:ext cx="585787" cy="587375"/>
            </a:xfrm>
            <a:prstGeom prst="roundRect">
              <a:avLst>
                <a:gd name="adj" fmla="val 11472"/>
              </a:avLst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2" name="文本框 5"/>
            <p:cNvSpPr txBox="1">
              <a:spLocks noChangeArrowheads="1"/>
            </p:cNvSpPr>
            <p:nvPr/>
          </p:nvSpPr>
          <p:spPr bwMode="auto">
            <a:xfrm>
              <a:off x="5739832" y="1453365"/>
              <a:ext cx="5950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/>
            <p:cNvSpPr txBox="1">
              <a:spLocks noChangeArrowheads="1"/>
            </p:cNvSpPr>
            <p:nvPr/>
          </p:nvSpPr>
          <p:spPr bwMode="auto">
            <a:xfrm>
              <a:off x="6442153" y="137642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研究内容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文本框 66"/>
            <p:cNvSpPr txBox="1">
              <a:spLocks noChangeArrowheads="1"/>
            </p:cNvSpPr>
            <p:nvPr/>
          </p:nvSpPr>
          <p:spPr bwMode="auto">
            <a:xfrm>
              <a:off x="6442153" y="1723499"/>
              <a:ext cx="2221329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research contents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49821" y="1376420"/>
            <a:ext cx="2959557" cy="603095"/>
            <a:chOff x="9349821" y="1376420"/>
            <a:chExt cx="2959557" cy="603095"/>
          </a:xfrm>
        </p:grpSpPr>
        <p:sp>
          <p:nvSpPr>
            <p:cNvPr id="43" name="圆角矩形 42"/>
            <p:cNvSpPr/>
            <p:nvPr/>
          </p:nvSpPr>
          <p:spPr bwMode="auto">
            <a:xfrm>
              <a:off x="9349821" y="1392140"/>
              <a:ext cx="585787" cy="587375"/>
            </a:xfrm>
            <a:prstGeom prst="roundRect">
              <a:avLst>
                <a:gd name="adj" fmla="val 11472"/>
              </a:avLst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4" name="文本框 5"/>
            <p:cNvSpPr txBox="1">
              <a:spLocks noChangeArrowheads="1"/>
            </p:cNvSpPr>
            <p:nvPr/>
          </p:nvSpPr>
          <p:spPr bwMode="auto">
            <a:xfrm>
              <a:off x="9365059" y="1453365"/>
              <a:ext cx="5950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/>
            <p:cNvSpPr txBox="1">
              <a:spLocks noChangeArrowheads="1"/>
            </p:cNvSpPr>
            <p:nvPr/>
          </p:nvSpPr>
          <p:spPr bwMode="auto">
            <a:xfrm>
              <a:off x="10088049" y="137642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技术路线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6"/>
            <p:cNvSpPr txBox="1">
              <a:spLocks noChangeArrowheads="1"/>
            </p:cNvSpPr>
            <p:nvPr/>
          </p:nvSpPr>
          <p:spPr bwMode="auto">
            <a:xfrm>
              <a:off x="10088049" y="1767457"/>
              <a:ext cx="2221329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Technical content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82073" y="4590101"/>
            <a:ext cx="2970695" cy="603095"/>
            <a:chOff x="1782073" y="4590101"/>
            <a:chExt cx="2970695" cy="603095"/>
          </a:xfrm>
        </p:grpSpPr>
        <p:sp>
          <p:nvSpPr>
            <p:cNvPr id="45" name="圆角矩形 44"/>
            <p:cNvSpPr/>
            <p:nvPr/>
          </p:nvSpPr>
          <p:spPr bwMode="auto">
            <a:xfrm>
              <a:off x="1782073" y="4605821"/>
              <a:ext cx="585787" cy="587375"/>
            </a:xfrm>
            <a:prstGeom prst="roundRect">
              <a:avLst>
                <a:gd name="adj" fmla="val 11472"/>
              </a:avLst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6" name="文本框 5"/>
            <p:cNvSpPr txBox="1">
              <a:spLocks noChangeArrowheads="1"/>
            </p:cNvSpPr>
            <p:nvPr/>
          </p:nvSpPr>
          <p:spPr bwMode="auto">
            <a:xfrm>
              <a:off x="1797311" y="4667046"/>
              <a:ext cx="5950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/>
            <p:cNvSpPr txBox="1">
              <a:spLocks noChangeArrowheads="1"/>
            </p:cNvSpPr>
            <p:nvPr/>
          </p:nvSpPr>
          <p:spPr bwMode="auto">
            <a:xfrm>
              <a:off x="2533363" y="4590101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预期成果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6"/>
            <p:cNvSpPr txBox="1">
              <a:spLocks noChangeArrowheads="1"/>
            </p:cNvSpPr>
            <p:nvPr/>
          </p:nvSpPr>
          <p:spPr bwMode="auto">
            <a:xfrm>
              <a:off x="2531439" y="4945939"/>
              <a:ext cx="2221329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Expected results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24594" y="4605821"/>
            <a:ext cx="2946209" cy="587375"/>
            <a:chOff x="5724594" y="4605821"/>
            <a:chExt cx="2946209" cy="587375"/>
          </a:xfrm>
        </p:grpSpPr>
        <p:sp>
          <p:nvSpPr>
            <p:cNvPr id="47" name="圆角矩形 46"/>
            <p:cNvSpPr/>
            <p:nvPr/>
          </p:nvSpPr>
          <p:spPr bwMode="auto">
            <a:xfrm>
              <a:off x="5724594" y="4605821"/>
              <a:ext cx="585787" cy="587375"/>
            </a:xfrm>
            <a:prstGeom prst="roundRect">
              <a:avLst>
                <a:gd name="adj" fmla="val 11472"/>
              </a:avLst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8" name="文本框 5"/>
            <p:cNvSpPr txBox="1">
              <a:spLocks noChangeArrowheads="1"/>
            </p:cNvSpPr>
            <p:nvPr/>
          </p:nvSpPr>
          <p:spPr bwMode="auto">
            <a:xfrm>
              <a:off x="5739832" y="4667046"/>
              <a:ext cx="5950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>
              <a:spLocks noChangeArrowheads="1"/>
            </p:cNvSpPr>
            <p:nvPr/>
          </p:nvSpPr>
          <p:spPr bwMode="auto">
            <a:xfrm>
              <a:off x="6442153" y="463816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研究计划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文本框 66"/>
            <p:cNvSpPr txBox="1">
              <a:spLocks noChangeArrowheads="1"/>
            </p:cNvSpPr>
            <p:nvPr/>
          </p:nvSpPr>
          <p:spPr bwMode="auto">
            <a:xfrm>
              <a:off x="6449474" y="4975678"/>
              <a:ext cx="2221329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Expected results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349821" y="4574383"/>
            <a:ext cx="2959557" cy="618813"/>
            <a:chOff x="9349821" y="4574383"/>
            <a:chExt cx="2959557" cy="618813"/>
          </a:xfrm>
        </p:grpSpPr>
        <p:sp>
          <p:nvSpPr>
            <p:cNvPr id="49" name="圆角矩形 48"/>
            <p:cNvSpPr/>
            <p:nvPr/>
          </p:nvSpPr>
          <p:spPr bwMode="auto">
            <a:xfrm>
              <a:off x="9349821" y="4605821"/>
              <a:ext cx="585787" cy="587375"/>
            </a:xfrm>
            <a:prstGeom prst="roundRect">
              <a:avLst>
                <a:gd name="adj" fmla="val 11472"/>
              </a:avLst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50" name="文本框 5"/>
            <p:cNvSpPr txBox="1">
              <a:spLocks noChangeArrowheads="1"/>
            </p:cNvSpPr>
            <p:nvPr/>
          </p:nvSpPr>
          <p:spPr bwMode="auto">
            <a:xfrm>
              <a:off x="9365059" y="4667046"/>
              <a:ext cx="5950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06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>
              <a:spLocks noChangeArrowheads="1"/>
            </p:cNvSpPr>
            <p:nvPr/>
          </p:nvSpPr>
          <p:spPr bwMode="auto">
            <a:xfrm>
              <a:off x="10088049" y="457438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参考文献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文本框 66"/>
            <p:cNvSpPr txBox="1">
              <a:spLocks noChangeArrowheads="1"/>
            </p:cNvSpPr>
            <p:nvPr/>
          </p:nvSpPr>
          <p:spPr bwMode="auto">
            <a:xfrm>
              <a:off x="10088049" y="4975677"/>
              <a:ext cx="2221329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Reference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1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flash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1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 rot="2700000">
            <a:off x="3501267" y="1621528"/>
            <a:ext cx="1443037" cy="1443037"/>
          </a:xfrm>
          <a:prstGeom prst="roundRect">
            <a:avLst>
              <a:gd name="adj" fmla="val 11297"/>
            </a:avLst>
          </a:prstGeom>
          <a:gradFill flip="none" rotWithShape="1">
            <a:gsLst>
              <a:gs pos="1000">
                <a:srgbClr val="0286F3">
                  <a:alpha val="17000"/>
                  <a:lumMod val="97000"/>
                </a:srgbClr>
              </a:gs>
              <a:gs pos="100000">
                <a:srgbClr val="23BFFD">
                  <a:lumMod val="100000"/>
                  <a:alpha val="32000"/>
                </a:srgbClr>
              </a:gs>
            </a:gsLst>
            <a:lin ang="18900000" scaled="1"/>
            <a:tileRect/>
          </a:gradFill>
          <a:ln w="3175">
            <a:solidFill>
              <a:srgbClr val="0286F3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圆角矩形 3"/>
          <p:cNvSpPr/>
          <p:nvPr/>
        </p:nvSpPr>
        <p:spPr>
          <a:xfrm rot="2700000">
            <a:off x="3501267" y="3658290"/>
            <a:ext cx="1443038" cy="1443037"/>
          </a:xfrm>
          <a:prstGeom prst="roundRect">
            <a:avLst>
              <a:gd name="adj" fmla="val 11297"/>
            </a:avLst>
          </a:prstGeom>
          <a:gradFill flip="none" rotWithShape="1">
            <a:gsLst>
              <a:gs pos="0">
                <a:srgbClr val="0286F3">
                  <a:lumMod val="97000"/>
                  <a:alpha val="17000"/>
                </a:srgbClr>
              </a:gs>
              <a:gs pos="100000">
                <a:srgbClr val="23BFFD">
                  <a:lumMod val="100000"/>
                  <a:alpha val="32000"/>
                </a:srgbClr>
              </a:gs>
            </a:gsLst>
            <a:lin ang="18900000" scaled="1"/>
            <a:tileRect/>
          </a:gradFill>
          <a:ln w="3175">
            <a:solidFill>
              <a:srgbClr val="0286F3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5" name="圆角矩形 4"/>
          <p:cNvSpPr/>
          <p:nvPr/>
        </p:nvSpPr>
        <p:spPr>
          <a:xfrm rot="2700000">
            <a:off x="92110" y="1071460"/>
            <a:ext cx="4486275" cy="4487862"/>
          </a:xfrm>
          <a:prstGeom prst="roundRect">
            <a:avLst>
              <a:gd name="adj" fmla="val 11297"/>
            </a:avLst>
          </a:prstGeom>
          <a:solidFill>
            <a:schemeClr val="bg1">
              <a:alpha val="10000"/>
            </a:schemeClr>
          </a:solidFill>
          <a:ln w="317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761242" y="1896165"/>
            <a:ext cx="3179762" cy="3155950"/>
            <a:chOff x="893995" y="1168885"/>
            <a:chExt cx="3179075" cy="3154710"/>
          </a:xfrm>
        </p:grpSpPr>
        <p:sp>
          <p:nvSpPr>
            <p:cNvPr id="7" name="圆角矩形 6"/>
            <p:cNvSpPr/>
            <p:nvPr/>
          </p:nvSpPr>
          <p:spPr>
            <a:xfrm rot="2700000">
              <a:off x="1269569" y="1429715"/>
              <a:ext cx="2396183" cy="2398194"/>
            </a:xfrm>
            <a:prstGeom prst="roundRect">
              <a:avLst>
                <a:gd name="adj" fmla="val 11297"/>
              </a:avLst>
            </a:prstGeom>
            <a:gradFill flip="none" rotWithShape="1">
              <a:gsLst>
                <a:gs pos="0">
                  <a:srgbClr val="0286F3">
                    <a:lumMod val="97000"/>
                    <a:alpha val="17000"/>
                  </a:srgbClr>
                </a:gs>
                <a:gs pos="100000">
                  <a:srgbClr val="23BFFD">
                    <a:alpha val="32000"/>
                  </a:srgbClr>
                </a:gs>
              </a:gsLst>
              <a:lin ang="18900000" scaled="1"/>
              <a:tileRect/>
            </a:gradFill>
            <a:ln w="3175">
              <a:solidFill>
                <a:srgbClr val="0286F3">
                  <a:alpha val="6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矩形 2"/>
            <p:cNvSpPr>
              <a:spLocks noChangeArrowheads="1"/>
            </p:cNvSpPr>
            <p:nvPr/>
          </p:nvSpPr>
          <p:spPr bwMode="auto">
            <a:xfrm>
              <a:off x="893995" y="1168885"/>
              <a:ext cx="3179075" cy="3154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427499" y="3164733"/>
            <a:ext cx="3368552" cy="800550"/>
            <a:chOff x="1782073" y="1299476"/>
            <a:chExt cx="3368552" cy="800550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782073" y="1299476"/>
              <a:ext cx="882783" cy="800549"/>
            </a:xfrm>
            <a:prstGeom prst="roundRect">
              <a:avLst>
                <a:gd name="adj" fmla="val 11472"/>
              </a:avLst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17" name="文本框 5"/>
            <p:cNvSpPr txBox="1">
              <a:spLocks noChangeArrowheads="1"/>
            </p:cNvSpPr>
            <p:nvPr/>
          </p:nvSpPr>
          <p:spPr bwMode="auto">
            <a:xfrm>
              <a:off x="1797311" y="1392140"/>
              <a:ext cx="86754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2903614" y="131049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目的背景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66"/>
            <p:cNvSpPr txBox="1">
              <a:spLocks noChangeArrowheads="1"/>
            </p:cNvSpPr>
            <p:nvPr/>
          </p:nvSpPr>
          <p:spPr bwMode="auto">
            <a:xfrm>
              <a:off x="2929296" y="1772159"/>
              <a:ext cx="2221329" cy="213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Objective and background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1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409700" cy="590550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0125" y="590550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09700" y="590550"/>
            <a:ext cx="409575" cy="40957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00125" y="1181100"/>
            <a:ext cx="409575" cy="409575"/>
          </a:xfrm>
          <a:prstGeom prst="rect">
            <a:avLst/>
          </a:prstGeom>
          <a:solidFill>
            <a:srgbClr val="0044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50205" y="831055"/>
            <a:ext cx="759619" cy="759619"/>
          </a:xfrm>
          <a:prstGeom prst="rect">
            <a:avLst/>
          </a:prstGeom>
          <a:solidFill>
            <a:srgbClr val="0044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05036" y="626267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18399" y="69954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28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目的背景</a:t>
            </a:r>
            <a:endParaRPr lang="zh-CN" altLang="en-US" sz="4000" b="1" dirty="0">
              <a:solidFill>
                <a:srgbClr val="028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05036" y="2100120"/>
            <a:ext cx="4242734" cy="960367"/>
            <a:chOff x="403611" y="3058533"/>
            <a:chExt cx="4242734" cy="960367"/>
          </a:xfrm>
        </p:grpSpPr>
        <p:sp>
          <p:nvSpPr>
            <p:cNvPr id="13" name="矩形 12"/>
            <p:cNvSpPr/>
            <p:nvPr/>
          </p:nvSpPr>
          <p:spPr>
            <a:xfrm>
              <a:off x="403611" y="3058533"/>
              <a:ext cx="4212000" cy="810883"/>
            </a:xfrm>
            <a:prstGeom prst="rect">
              <a:avLst/>
            </a:prstGeom>
            <a:solidFill>
              <a:srgbClr val="01FBFF">
                <a:alpha val="60000"/>
              </a:srgbClr>
            </a:solidFill>
            <a:ln>
              <a:solidFill>
                <a:srgbClr val="01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71629" y="3354532"/>
              <a:ext cx="411372" cy="367634"/>
              <a:chOff x="6964363" y="2312987"/>
              <a:chExt cx="552450" cy="493713"/>
            </a:xfrm>
          </p:grpSpPr>
          <p:sp>
            <p:nvSpPr>
              <p:cNvPr id="16" name="Line 1083"/>
              <p:cNvSpPr>
                <a:spLocks noChangeShapeType="1"/>
              </p:cNvSpPr>
              <p:nvPr/>
            </p:nvSpPr>
            <p:spPr bwMode="auto">
              <a:xfrm>
                <a:off x="7053263" y="2663825"/>
                <a:ext cx="0" cy="0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84"/>
              <p:cNvSpPr>
                <a:spLocks/>
              </p:cNvSpPr>
              <p:nvPr/>
            </p:nvSpPr>
            <p:spPr bwMode="auto">
              <a:xfrm>
                <a:off x="6964363" y="2376487"/>
                <a:ext cx="552450" cy="287338"/>
              </a:xfrm>
              <a:custGeom>
                <a:avLst/>
                <a:gdLst>
                  <a:gd name="T0" fmla="*/ 28 w 174"/>
                  <a:gd name="T1" fmla="*/ 90 h 90"/>
                  <a:gd name="T2" fmla="*/ 8 w 174"/>
                  <a:gd name="T3" fmla="*/ 90 h 90"/>
                  <a:gd name="T4" fmla="*/ 0 w 174"/>
                  <a:gd name="T5" fmla="*/ 82 h 90"/>
                  <a:gd name="T6" fmla="*/ 0 w 174"/>
                  <a:gd name="T7" fmla="*/ 8 h 90"/>
                  <a:gd name="T8" fmla="*/ 8 w 174"/>
                  <a:gd name="T9" fmla="*/ 0 h 90"/>
                  <a:gd name="T10" fmla="*/ 166 w 174"/>
                  <a:gd name="T11" fmla="*/ 0 h 90"/>
                  <a:gd name="T12" fmla="*/ 174 w 174"/>
                  <a:gd name="T13" fmla="*/ 8 h 90"/>
                  <a:gd name="T14" fmla="*/ 174 w 174"/>
                  <a:gd name="T15" fmla="*/ 82 h 90"/>
                  <a:gd name="T16" fmla="*/ 166 w 174"/>
                  <a:gd name="T17" fmla="*/ 90 h 90"/>
                  <a:gd name="T18" fmla="*/ 148 w 174"/>
                  <a:gd name="T1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90">
                    <a:moveTo>
                      <a:pt x="28" y="90"/>
                    </a:moveTo>
                    <a:cubicBezTo>
                      <a:pt x="8" y="90"/>
                      <a:pt x="8" y="90"/>
                      <a:pt x="8" y="90"/>
                    </a:cubicBezTo>
                    <a:cubicBezTo>
                      <a:pt x="4" y="90"/>
                      <a:pt x="0" y="86"/>
                      <a:pt x="0" y="8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71" y="0"/>
                      <a:pt x="174" y="3"/>
                      <a:pt x="174" y="8"/>
                    </a:cubicBezTo>
                    <a:cubicBezTo>
                      <a:pt x="174" y="82"/>
                      <a:pt x="174" y="82"/>
                      <a:pt x="174" y="82"/>
                    </a:cubicBezTo>
                    <a:cubicBezTo>
                      <a:pt x="174" y="86"/>
                      <a:pt x="171" y="90"/>
                      <a:pt x="166" y="90"/>
                    </a:cubicBezTo>
                    <a:cubicBezTo>
                      <a:pt x="148" y="90"/>
                      <a:pt x="148" y="90"/>
                      <a:pt x="148" y="9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085"/>
              <p:cNvSpPr>
                <a:spLocks/>
              </p:cNvSpPr>
              <p:nvPr/>
            </p:nvSpPr>
            <p:spPr bwMode="auto">
              <a:xfrm>
                <a:off x="7053263" y="2520950"/>
                <a:ext cx="381000" cy="285750"/>
              </a:xfrm>
              <a:custGeom>
                <a:avLst/>
                <a:gdLst>
                  <a:gd name="T0" fmla="*/ 120 w 120"/>
                  <a:gd name="T1" fmla="*/ 82 h 90"/>
                  <a:gd name="T2" fmla="*/ 112 w 120"/>
                  <a:gd name="T3" fmla="*/ 90 h 90"/>
                  <a:gd name="T4" fmla="*/ 8 w 120"/>
                  <a:gd name="T5" fmla="*/ 90 h 90"/>
                  <a:gd name="T6" fmla="*/ 0 w 120"/>
                  <a:gd name="T7" fmla="*/ 82 h 90"/>
                  <a:gd name="T8" fmla="*/ 0 w 120"/>
                  <a:gd name="T9" fmla="*/ 8 h 90"/>
                  <a:gd name="T10" fmla="*/ 8 w 120"/>
                  <a:gd name="T11" fmla="*/ 0 h 90"/>
                  <a:gd name="T12" fmla="*/ 112 w 120"/>
                  <a:gd name="T13" fmla="*/ 0 h 90"/>
                  <a:gd name="T14" fmla="*/ 120 w 120"/>
                  <a:gd name="T15" fmla="*/ 8 h 90"/>
                  <a:gd name="T16" fmla="*/ 120 w 120"/>
                  <a:gd name="T17" fmla="*/ 8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90">
                    <a:moveTo>
                      <a:pt x="120" y="82"/>
                    </a:moveTo>
                    <a:cubicBezTo>
                      <a:pt x="120" y="86"/>
                      <a:pt x="116" y="90"/>
                      <a:pt x="112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4" y="90"/>
                      <a:pt x="0" y="86"/>
                      <a:pt x="0" y="8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3"/>
                      <a:pt x="120" y="8"/>
                    </a:cubicBezTo>
                    <a:lnTo>
                      <a:pt x="120" y="82"/>
                    </a:lnTo>
                    <a:close/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086"/>
              <p:cNvSpPr>
                <a:spLocks noChangeShapeType="1"/>
              </p:cNvSpPr>
              <p:nvPr/>
            </p:nvSpPr>
            <p:spPr bwMode="auto">
              <a:xfrm>
                <a:off x="7053263" y="2312987"/>
                <a:ext cx="381000" cy="0"/>
              </a:xfrm>
              <a:prstGeom prst="line">
                <a:avLst/>
              </a:prstGeom>
              <a:noFill/>
              <a:ln w="254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1248438" y="3212654"/>
              <a:ext cx="3397907" cy="806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采用互联网信息技术打造现代化的校园安全管理平台，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实现学校的信息化管理。   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95669" y="3028561"/>
            <a:ext cx="4384308" cy="972233"/>
            <a:chOff x="403611" y="3058533"/>
            <a:chExt cx="4384308" cy="972233"/>
          </a:xfrm>
        </p:grpSpPr>
        <p:sp>
          <p:nvSpPr>
            <p:cNvPr id="22" name="矩形 21"/>
            <p:cNvSpPr/>
            <p:nvPr/>
          </p:nvSpPr>
          <p:spPr>
            <a:xfrm>
              <a:off x="403611" y="3058533"/>
              <a:ext cx="4384308" cy="810883"/>
            </a:xfrm>
            <a:prstGeom prst="rect">
              <a:avLst/>
            </a:prstGeom>
            <a:solidFill>
              <a:srgbClr val="01FBFF">
                <a:alpha val="60000"/>
              </a:srgbClr>
            </a:solidFill>
            <a:ln>
              <a:solidFill>
                <a:srgbClr val="01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71629" y="3354531"/>
              <a:ext cx="411372" cy="350744"/>
              <a:chOff x="6964363" y="2312987"/>
              <a:chExt cx="552450" cy="471031"/>
            </a:xfrm>
          </p:grpSpPr>
          <p:sp>
            <p:nvSpPr>
              <p:cNvPr id="25" name="Line 1083"/>
              <p:cNvSpPr>
                <a:spLocks noChangeShapeType="1"/>
              </p:cNvSpPr>
              <p:nvPr/>
            </p:nvSpPr>
            <p:spPr bwMode="auto">
              <a:xfrm>
                <a:off x="7053263" y="2663825"/>
                <a:ext cx="0" cy="0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084"/>
              <p:cNvSpPr>
                <a:spLocks/>
              </p:cNvSpPr>
              <p:nvPr/>
            </p:nvSpPr>
            <p:spPr bwMode="auto">
              <a:xfrm>
                <a:off x="6964363" y="2376487"/>
                <a:ext cx="552450" cy="287338"/>
              </a:xfrm>
              <a:custGeom>
                <a:avLst/>
                <a:gdLst>
                  <a:gd name="T0" fmla="*/ 28 w 174"/>
                  <a:gd name="T1" fmla="*/ 90 h 90"/>
                  <a:gd name="T2" fmla="*/ 8 w 174"/>
                  <a:gd name="T3" fmla="*/ 90 h 90"/>
                  <a:gd name="T4" fmla="*/ 0 w 174"/>
                  <a:gd name="T5" fmla="*/ 82 h 90"/>
                  <a:gd name="T6" fmla="*/ 0 w 174"/>
                  <a:gd name="T7" fmla="*/ 8 h 90"/>
                  <a:gd name="T8" fmla="*/ 8 w 174"/>
                  <a:gd name="T9" fmla="*/ 0 h 90"/>
                  <a:gd name="T10" fmla="*/ 166 w 174"/>
                  <a:gd name="T11" fmla="*/ 0 h 90"/>
                  <a:gd name="T12" fmla="*/ 174 w 174"/>
                  <a:gd name="T13" fmla="*/ 8 h 90"/>
                  <a:gd name="T14" fmla="*/ 174 w 174"/>
                  <a:gd name="T15" fmla="*/ 82 h 90"/>
                  <a:gd name="T16" fmla="*/ 166 w 174"/>
                  <a:gd name="T17" fmla="*/ 90 h 90"/>
                  <a:gd name="T18" fmla="*/ 148 w 174"/>
                  <a:gd name="T1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90">
                    <a:moveTo>
                      <a:pt x="28" y="90"/>
                    </a:moveTo>
                    <a:cubicBezTo>
                      <a:pt x="8" y="90"/>
                      <a:pt x="8" y="90"/>
                      <a:pt x="8" y="90"/>
                    </a:cubicBezTo>
                    <a:cubicBezTo>
                      <a:pt x="4" y="90"/>
                      <a:pt x="0" y="86"/>
                      <a:pt x="0" y="8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71" y="0"/>
                      <a:pt x="174" y="3"/>
                      <a:pt x="174" y="8"/>
                    </a:cubicBezTo>
                    <a:cubicBezTo>
                      <a:pt x="174" y="82"/>
                      <a:pt x="174" y="82"/>
                      <a:pt x="174" y="82"/>
                    </a:cubicBezTo>
                    <a:cubicBezTo>
                      <a:pt x="174" y="86"/>
                      <a:pt x="171" y="90"/>
                      <a:pt x="166" y="90"/>
                    </a:cubicBezTo>
                    <a:cubicBezTo>
                      <a:pt x="148" y="90"/>
                      <a:pt x="148" y="90"/>
                      <a:pt x="148" y="9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085"/>
              <p:cNvSpPr>
                <a:spLocks/>
              </p:cNvSpPr>
              <p:nvPr/>
            </p:nvSpPr>
            <p:spPr bwMode="auto">
              <a:xfrm>
                <a:off x="7053263" y="2498268"/>
                <a:ext cx="381000" cy="285750"/>
              </a:xfrm>
              <a:custGeom>
                <a:avLst/>
                <a:gdLst>
                  <a:gd name="T0" fmla="*/ 120 w 120"/>
                  <a:gd name="T1" fmla="*/ 82 h 90"/>
                  <a:gd name="T2" fmla="*/ 112 w 120"/>
                  <a:gd name="T3" fmla="*/ 90 h 90"/>
                  <a:gd name="T4" fmla="*/ 8 w 120"/>
                  <a:gd name="T5" fmla="*/ 90 h 90"/>
                  <a:gd name="T6" fmla="*/ 0 w 120"/>
                  <a:gd name="T7" fmla="*/ 82 h 90"/>
                  <a:gd name="T8" fmla="*/ 0 w 120"/>
                  <a:gd name="T9" fmla="*/ 8 h 90"/>
                  <a:gd name="T10" fmla="*/ 8 w 120"/>
                  <a:gd name="T11" fmla="*/ 0 h 90"/>
                  <a:gd name="T12" fmla="*/ 112 w 120"/>
                  <a:gd name="T13" fmla="*/ 0 h 90"/>
                  <a:gd name="T14" fmla="*/ 120 w 120"/>
                  <a:gd name="T15" fmla="*/ 8 h 90"/>
                  <a:gd name="T16" fmla="*/ 120 w 120"/>
                  <a:gd name="T17" fmla="*/ 8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90">
                    <a:moveTo>
                      <a:pt x="120" y="82"/>
                    </a:moveTo>
                    <a:cubicBezTo>
                      <a:pt x="120" y="86"/>
                      <a:pt x="116" y="90"/>
                      <a:pt x="112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4" y="90"/>
                      <a:pt x="0" y="86"/>
                      <a:pt x="0" y="8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3"/>
                      <a:pt x="120" y="8"/>
                    </a:cubicBezTo>
                    <a:lnTo>
                      <a:pt x="120" y="82"/>
                    </a:lnTo>
                    <a:close/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086"/>
              <p:cNvSpPr>
                <a:spLocks noChangeShapeType="1"/>
              </p:cNvSpPr>
              <p:nvPr/>
            </p:nvSpPr>
            <p:spPr bwMode="auto">
              <a:xfrm>
                <a:off x="7053263" y="2312987"/>
                <a:ext cx="381000" cy="0"/>
              </a:xfrm>
              <a:prstGeom prst="line">
                <a:avLst/>
              </a:prstGeom>
              <a:noFill/>
              <a:ln w="254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149199" y="3184380"/>
              <a:ext cx="363872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将学校内的各种数据标准化，规范化，实现数据的合理存储，集中管理，快速查找；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18399" y="4017916"/>
            <a:ext cx="4242734" cy="960367"/>
            <a:chOff x="403611" y="3058533"/>
            <a:chExt cx="4242734" cy="960367"/>
          </a:xfrm>
        </p:grpSpPr>
        <p:sp>
          <p:nvSpPr>
            <p:cNvPr id="30" name="矩形 29"/>
            <p:cNvSpPr/>
            <p:nvPr/>
          </p:nvSpPr>
          <p:spPr>
            <a:xfrm>
              <a:off x="403611" y="3058533"/>
              <a:ext cx="4212000" cy="810883"/>
            </a:xfrm>
            <a:prstGeom prst="rect">
              <a:avLst/>
            </a:prstGeom>
            <a:solidFill>
              <a:srgbClr val="01FBFF">
                <a:alpha val="60000"/>
              </a:srgbClr>
            </a:solidFill>
            <a:ln>
              <a:solidFill>
                <a:srgbClr val="01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671629" y="3354532"/>
              <a:ext cx="411372" cy="367634"/>
              <a:chOff x="6964363" y="2312987"/>
              <a:chExt cx="552450" cy="493713"/>
            </a:xfrm>
          </p:grpSpPr>
          <p:sp>
            <p:nvSpPr>
              <p:cNvPr id="33" name="Line 1083"/>
              <p:cNvSpPr>
                <a:spLocks noChangeShapeType="1"/>
              </p:cNvSpPr>
              <p:nvPr/>
            </p:nvSpPr>
            <p:spPr bwMode="auto">
              <a:xfrm>
                <a:off x="7053263" y="2663825"/>
                <a:ext cx="0" cy="0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084"/>
              <p:cNvSpPr>
                <a:spLocks/>
              </p:cNvSpPr>
              <p:nvPr/>
            </p:nvSpPr>
            <p:spPr bwMode="auto">
              <a:xfrm>
                <a:off x="6964363" y="2376487"/>
                <a:ext cx="552450" cy="287338"/>
              </a:xfrm>
              <a:custGeom>
                <a:avLst/>
                <a:gdLst>
                  <a:gd name="T0" fmla="*/ 28 w 174"/>
                  <a:gd name="T1" fmla="*/ 90 h 90"/>
                  <a:gd name="T2" fmla="*/ 8 w 174"/>
                  <a:gd name="T3" fmla="*/ 90 h 90"/>
                  <a:gd name="T4" fmla="*/ 0 w 174"/>
                  <a:gd name="T5" fmla="*/ 82 h 90"/>
                  <a:gd name="T6" fmla="*/ 0 w 174"/>
                  <a:gd name="T7" fmla="*/ 8 h 90"/>
                  <a:gd name="T8" fmla="*/ 8 w 174"/>
                  <a:gd name="T9" fmla="*/ 0 h 90"/>
                  <a:gd name="T10" fmla="*/ 166 w 174"/>
                  <a:gd name="T11" fmla="*/ 0 h 90"/>
                  <a:gd name="T12" fmla="*/ 174 w 174"/>
                  <a:gd name="T13" fmla="*/ 8 h 90"/>
                  <a:gd name="T14" fmla="*/ 174 w 174"/>
                  <a:gd name="T15" fmla="*/ 82 h 90"/>
                  <a:gd name="T16" fmla="*/ 166 w 174"/>
                  <a:gd name="T17" fmla="*/ 90 h 90"/>
                  <a:gd name="T18" fmla="*/ 148 w 174"/>
                  <a:gd name="T1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90">
                    <a:moveTo>
                      <a:pt x="28" y="90"/>
                    </a:moveTo>
                    <a:cubicBezTo>
                      <a:pt x="8" y="90"/>
                      <a:pt x="8" y="90"/>
                      <a:pt x="8" y="90"/>
                    </a:cubicBezTo>
                    <a:cubicBezTo>
                      <a:pt x="4" y="90"/>
                      <a:pt x="0" y="86"/>
                      <a:pt x="0" y="8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71" y="0"/>
                      <a:pt x="174" y="3"/>
                      <a:pt x="174" y="8"/>
                    </a:cubicBezTo>
                    <a:cubicBezTo>
                      <a:pt x="174" y="82"/>
                      <a:pt x="174" y="82"/>
                      <a:pt x="174" y="82"/>
                    </a:cubicBezTo>
                    <a:cubicBezTo>
                      <a:pt x="174" y="86"/>
                      <a:pt x="171" y="90"/>
                      <a:pt x="166" y="90"/>
                    </a:cubicBezTo>
                    <a:cubicBezTo>
                      <a:pt x="148" y="90"/>
                      <a:pt x="148" y="90"/>
                      <a:pt x="148" y="9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085"/>
              <p:cNvSpPr>
                <a:spLocks/>
              </p:cNvSpPr>
              <p:nvPr/>
            </p:nvSpPr>
            <p:spPr bwMode="auto">
              <a:xfrm>
                <a:off x="7053263" y="2520950"/>
                <a:ext cx="381000" cy="285750"/>
              </a:xfrm>
              <a:custGeom>
                <a:avLst/>
                <a:gdLst>
                  <a:gd name="T0" fmla="*/ 120 w 120"/>
                  <a:gd name="T1" fmla="*/ 82 h 90"/>
                  <a:gd name="T2" fmla="*/ 112 w 120"/>
                  <a:gd name="T3" fmla="*/ 90 h 90"/>
                  <a:gd name="T4" fmla="*/ 8 w 120"/>
                  <a:gd name="T5" fmla="*/ 90 h 90"/>
                  <a:gd name="T6" fmla="*/ 0 w 120"/>
                  <a:gd name="T7" fmla="*/ 82 h 90"/>
                  <a:gd name="T8" fmla="*/ 0 w 120"/>
                  <a:gd name="T9" fmla="*/ 8 h 90"/>
                  <a:gd name="T10" fmla="*/ 8 w 120"/>
                  <a:gd name="T11" fmla="*/ 0 h 90"/>
                  <a:gd name="T12" fmla="*/ 112 w 120"/>
                  <a:gd name="T13" fmla="*/ 0 h 90"/>
                  <a:gd name="T14" fmla="*/ 120 w 120"/>
                  <a:gd name="T15" fmla="*/ 8 h 90"/>
                  <a:gd name="T16" fmla="*/ 120 w 120"/>
                  <a:gd name="T17" fmla="*/ 8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90">
                    <a:moveTo>
                      <a:pt x="120" y="82"/>
                    </a:moveTo>
                    <a:cubicBezTo>
                      <a:pt x="120" y="86"/>
                      <a:pt x="116" y="90"/>
                      <a:pt x="112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4" y="90"/>
                      <a:pt x="0" y="86"/>
                      <a:pt x="0" y="8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3"/>
                      <a:pt x="120" y="8"/>
                    </a:cubicBezTo>
                    <a:lnTo>
                      <a:pt x="120" y="82"/>
                    </a:lnTo>
                    <a:close/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1086"/>
              <p:cNvSpPr>
                <a:spLocks noChangeShapeType="1"/>
              </p:cNvSpPr>
              <p:nvPr/>
            </p:nvSpPr>
            <p:spPr bwMode="auto">
              <a:xfrm>
                <a:off x="7053263" y="2312987"/>
                <a:ext cx="381000" cy="0"/>
              </a:xfrm>
              <a:prstGeom prst="line">
                <a:avLst/>
              </a:prstGeom>
              <a:noFill/>
              <a:ln w="254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1248438" y="3212654"/>
              <a:ext cx="3397907" cy="806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将管理</a:t>
              </a:r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手段应用于校园安全、学生</a:t>
              </a:r>
              <a:r>
                <a:rPr lang="zh-CN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</a:t>
              </a:r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信息化</a:t>
              </a:r>
              <a:r>
                <a:rPr lang="zh-CN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、校园服务、学校教育活动等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54909" y="4978283"/>
            <a:ext cx="4242734" cy="1000507"/>
            <a:chOff x="403611" y="3058533"/>
            <a:chExt cx="4242734" cy="1000507"/>
          </a:xfrm>
        </p:grpSpPr>
        <p:sp>
          <p:nvSpPr>
            <p:cNvPr id="38" name="矩形 37"/>
            <p:cNvSpPr/>
            <p:nvPr/>
          </p:nvSpPr>
          <p:spPr>
            <a:xfrm>
              <a:off x="403611" y="3058533"/>
              <a:ext cx="4212000" cy="810883"/>
            </a:xfrm>
            <a:prstGeom prst="rect">
              <a:avLst/>
            </a:prstGeom>
            <a:solidFill>
              <a:srgbClr val="01FBFF">
                <a:alpha val="60000"/>
              </a:srgbClr>
            </a:solidFill>
            <a:ln>
              <a:solidFill>
                <a:srgbClr val="01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71629" y="3354532"/>
              <a:ext cx="411372" cy="367634"/>
              <a:chOff x="6964363" y="2312987"/>
              <a:chExt cx="552450" cy="493713"/>
            </a:xfrm>
          </p:grpSpPr>
          <p:sp>
            <p:nvSpPr>
              <p:cNvPr id="41" name="Line 1083"/>
              <p:cNvSpPr>
                <a:spLocks noChangeShapeType="1"/>
              </p:cNvSpPr>
              <p:nvPr/>
            </p:nvSpPr>
            <p:spPr bwMode="auto">
              <a:xfrm>
                <a:off x="7053263" y="2663825"/>
                <a:ext cx="0" cy="0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084"/>
              <p:cNvSpPr>
                <a:spLocks/>
              </p:cNvSpPr>
              <p:nvPr/>
            </p:nvSpPr>
            <p:spPr bwMode="auto">
              <a:xfrm>
                <a:off x="6964363" y="2376487"/>
                <a:ext cx="552450" cy="287338"/>
              </a:xfrm>
              <a:custGeom>
                <a:avLst/>
                <a:gdLst>
                  <a:gd name="T0" fmla="*/ 28 w 174"/>
                  <a:gd name="T1" fmla="*/ 90 h 90"/>
                  <a:gd name="T2" fmla="*/ 8 w 174"/>
                  <a:gd name="T3" fmla="*/ 90 h 90"/>
                  <a:gd name="T4" fmla="*/ 0 w 174"/>
                  <a:gd name="T5" fmla="*/ 82 h 90"/>
                  <a:gd name="T6" fmla="*/ 0 w 174"/>
                  <a:gd name="T7" fmla="*/ 8 h 90"/>
                  <a:gd name="T8" fmla="*/ 8 w 174"/>
                  <a:gd name="T9" fmla="*/ 0 h 90"/>
                  <a:gd name="T10" fmla="*/ 166 w 174"/>
                  <a:gd name="T11" fmla="*/ 0 h 90"/>
                  <a:gd name="T12" fmla="*/ 174 w 174"/>
                  <a:gd name="T13" fmla="*/ 8 h 90"/>
                  <a:gd name="T14" fmla="*/ 174 w 174"/>
                  <a:gd name="T15" fmla="*/ 82 h 90"/>
                  <a:gd name="T16" fmla="*/ 166 w 174"/>
                  <a:gd name="T17" fmla="*/ 90 h 90"/>
                  <a:gd name="T18" fmla="*/ 148 w 174"/>
                  <a:gd name="T1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90">
                    <a:moveTo>
                      <a:pt x="28" y="90"/>
                    </a:moveTo>
                    <a:cubicBezTo>
                      <a:pt x="8" y="90"/>
                      <a:pt x="8" y="90"/>
                      <a:pt x="8" y="90"/>
                    </a:cubicBezTo>
                    <a:cubicBezTo>
                      <a:pt x="4" y="90"/>
                      <a:pt x="0" y="86"/>
                      <a:pt x="0" y="8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71" y="0"/>
                      <a:pt x="174" y="3"/>
                      <a:pt x="174" y="8"/>
                    </a:cubicBezTo>
                    <a:cubicBezTo>
                      <a:pt x="174" y="82"/>
                      <a:pt x="174" y="82"/>
                      <a:pt x="174" y="82"/>
                    </a:cubicBezTo>
                    <a:cubicBezTo>
                      <a:pt x="174" y="86"/>
                      <a:pt x="171" y="90"/>
                      <a:pt x="166" y="90"/>
                    </a:cubicBezTo>
                    <a:cubicBezTo>
                      <a:pt x="148" y="90"/>
                      <a:pt x="148" y="90"/>
                      <a:pt x="148" y="9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085"/>
              <p:cNvSpPr>
                <a:spLocks/>
              </p:cNvSpPr>
              <p:nvPr/>
            </p:nvSpPr>
            <p:spPr bwMode="auto">
              <a:xfrm>
                <a:off x="7053263" y="2520950"/>
                <a:ext cx="381000" cy="285750"/>
              </a:xfrm>
              <a:custGeom>
                <a:avLst/>
                <a:gdLst>
                  <a:gd name="T0" fmla="*/ 120 w 120"/>
                  <a:gd name="T1" fmla="*/ 82 h 90"/>
                  <a:gd name="T2" fmla="*/ 112 w 120"/>
                  <a:gd name="T3" fmla="*/ 90 h 90"/>
                  <a:gd name="T4" fmla="*/ 8 w 120"/>
                  <a:gd name="T5" fmla="*/ 90 h 90"/>
                  <a:gd name="T6" fmla="*/ 0 w 120"/>
                  <a:gd name="T7" fmla="*/ 82 h 90"/>
                  <a:gd name="T8" fmla="*/ 0 w 120"/>
                  <a:gd name="T9" fmla="*/ 8 h 90"/>
                  <a:gd name="T10" fmla="*/ 8 w 120"/>
                  <a:gd name="T11" fmla="*/ 0 h 90"/>
                  <a:gd name="T12" fmla="*/ 112 w 120"/>
                  <a:gd name="T13" fmla="*/ 0 h 90"/>
                  <a:gd name="T14" fmla="*/ 120 w 120"/>
                  <a:gd name="T15" fmla="*/ 8 h 90"/>
                  <a:gd name="T16" fmla="*/ 120 w 120"/>
                  <a:gd name="T17" fmla="*/ 8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90">
                    <a:moveTo>
                      <a:pt x="120" y="82"/>
                    </a:moveTo>
                    <a:cubicBezTo>
                      <a:pt x="120" y="86"/>
                      <a:pt x="116" y="90"/>
                      <a:pt x="112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4" y="90"/>
                      <a:pt x="0" y="86"/>
                      <a:pt x="0" y="8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3"/>
                      <a:pt x="120" y="8"/>
                    </a:cubicBezTo>
                    <a:lnTo>
                      <a:pt x="120" y="82"/>
                    </a:lnTo>
                    <a:close/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1086"/>
              <p:cNvSpPr>
                <a:spLocks noChangeShapeType="1"/>
              </p:cNvSpPr>
              <p:nvPr/>
            </p:nvSpPr>
            <p:spPr bwMode="auto">
              <a:xfrm>
                <a:off x="7053263" y="2312987"/>
                <a:ext cx="381000" cy="0"/>
              </a:xfrm>
              <a:prstGeom prst="line">
                <a:avLst/>
              </a:prstGeom>
              <a:noFill/>
              <a:ln w="254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1248438" y="3212654"/>
              <a:ext cx="339790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维护学校的治安和政治稳定，促进和谐校园、智慧校园</a:t>
              </a:r>
              <a:r>
                <a:rPr lang="zh-CN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建设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   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259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3633788" y="1655763"/>
            <a:ext cx="1443037" cy="1443037"/>
          </a:xfrm>
          <a:prstGeom prst="roundRect">
            <a:avLst>
              <a:gd name="adj" fmla="val 11297"/>
            </a:avLst>
          </a:prstGeom>
          <a:gradFill flip="none" rotWithShape="1">
            <a:gsLst>
              <a:gs pos="1000">
                <a:srgbClr val="0286F3">
                  <a:alpha val="17000"/>
                  <a:lumMod val="97000"/>
                </a:srgbClr>
              </a:gs>
              <a:gs pos="100000">
                <a:srgbClr val="23BFFD">
                  <a:lumMod val="100000"/>
                  <a:alpha val="32000"/>
                </a:srgbClr>
              </a:gs>
            </a:gsLst>
            <a:lin ang="18900000" scaled="1"/>
            <a:tileRect/>
          </a:gradFill>
          <a:ln w="3175">
            <a:solidFill>
              <a:srgbClr val="0286F3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圆角矩形 2"/>
          <p:cNvSpPr/>
          <p:nvPr/>
        </p:nvSpPr>
        <p:spPr>
          <a:xfrm rot="2700000">
            <a:off x="3633788" y="3692525"/>
            <a:ext cx="1443038" cy="1443037"/>
          </a:xfrm>
          <a:prstGeom prst="roundRect">
            <a:avLst>
              <a:gd name="adj" fmla="val 11297"/>
            </a:avLst>
          </a:prstGeom>
          <a:gradFill flip="none" rotWithShape="1">
            <a:gsLst>
              <a:gs pos="0">
                <a:srgbClr val="0286F3">
                  <a:lumMod val="97000"/>
                  <a:alpha val="17000"/>
                </a:srgbClr>
              </a:gs>
              <a:gs pos="100000">
                <a:srgbClr val="23BFFD">
                  <a:lumMod val="100000"/>
                  <a:alpha val="32000"/>
                </a:srgbClr>
              </a:gs>
            </a:gsLst>
            <a:lin ang="18900000" scaled="1"/>
            <a:tileRect/>
          </a:gradFill>
          <a:ln w="3175">
            <a:solidFill>
              <a:srgbClr val="0286F3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圆角矩形 3"/>
          <p:cNvSpPr/>
          <p:nvPr/>
        </p:nvSpPr>
        <p:spPr>
          <a:xfrm rot="2700000">
            <a:off x="224631" y="1105695"/>
            <a:ext cx="4486275" cy="4487862"/>
          </a:xfrm>
          <a:prstGeom prst="roundRect">
            <a:avLst>
              <a:gd name="adj" fmla="val 11297"/>
            </a:avLst>
          </a:prstGeom>
          <a:solidFill>
            <a:schemeClr val="bg1">
              <a:alpha val="10000"/>
            </a:schemeClr>
          </a:solidFill>
          <a:ln w="317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893763" y="1930400"/>
            <a:ext cx="3179075" cy="3154710"/>
            <a:chOff x="893995" y="1168885"/>
            <a:chExt cx="3178388" cy="3153470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1269569" y="1429715"/>
              <a:ext cx="2396183" cy="2398194"/>
            </a:xfrm>
            <a:prstGeom prst="roundRect">
              <a:avLst>
                <a:gd name="adj" fmla="val 11297"/>
              </a:avLst>
            </a:prstGeom>
            <a:gradFill flip="none" rotWithShape="1">
              <a:gsLst>
                <a:gs pos="0">
                  <a:srgbClr val="0286F3">
                    <a:lumMod val="97000"/>
                    <a:alpha val="17000"/>
                  </a:srgbClr>
                </a:gs>
                <a:gs pos="100000">
                  <a:srgbClr val="23BFFD">
                    <a:alpha val="32000"/>
                  </a:srgbClr>
                </a:gs>
              </a:gsLst>
              <a:lin ang="18900000" scaled="1"/>
              <a:tileRect/>
            </a:gradFill>
            <a:ln w="3175">
              <a:solidFill>
                <a:srgbClr val="0286F3">
                  <a:alpha val="6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矩形 2"/>
            <p:cNvSpPr>
              <a:spLocks noChangeArrowheads="1"/>
            </p:cNvSpPr>
            <p:nvPr/>
          </p:nvSpPr>
          <p:spPr bwMode="auto">
            <a:xfrm>
              <a:off x="893995" y="1168885"/>
              <a:ext cx="3178388" cy="315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51395" y="2846621"/>
            <a:ext cx="3933730" cy="804554"/>
            <a:chOff x="5717883" y="1392140"/>
            <a:chExt cx="2945599" cy="587375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5724594" y="1392140"/>
              <a:ext cx="585787" cy="587375"/>
            </a:xfrm>
            <a:prstGeom prst="roundRect">
              <a:avLst>
                <a:gd name="adj" fmla="val 11472"/>
              </a:avLst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6" name="文本框 5"/>
            <p:cNvSpPr txBox="1">
              <a:spLocks noChangeArrowheads="1"/>
            </p:cNvSpPr>
            <p:nvPr/>
          </p:nvSpPr>
          <p:spPr bwMode="auto">
            <a:xfrm>
              <a:off x="5717883" y="1494550"/>
              <a:ext cx="599208" cy="47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6442153" y="1438375"/>
              <a:ext cx="906495" cy="292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研究内容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66"/>
            <p:cNvSpPr txBox="1">
              <a:spLocks noChangeArrowheads="1"/>
            </p:cNvSpPr>
            <p:nvPr/>
          </p:nvSpPr>
          <p:spPr bwMode="auto">
            <a:xfrm>
              <a:off x="6442153" y="1812354"/>
              <a:ext cx="2221329" cy="154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research contents</a:t>
              </a:r>
              <a:endPara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8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1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409700" cy="590550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0125" y="590550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09700" y="590550"/>
            <a:ext cx="409575" cy="40957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0125" y="1181100"/>
            <a:ext cx="409575" cy="409575"/>
          </a:xfrm>
          <a:prstGeom prst="rect">
            <a:avLst/>
          </a:prstGeom>
          <a:solidFill>
            <a:srgbClr val="0044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50205" y="831055"/>
            <a:ext cx="759619" cy="759619"/>
          </a:xfrm>
          <a:prstGeom prst="rect">
            <a:avLst/>
          </a:prstGeom>
          <a:solidFill>
            <a:srgbClr val="0044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05036" y="626267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18399" y="69954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28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4000" b="1" dirty="0">
              <a:solidFill>
                <a:srgbClr val="028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0125" y="1949499"/>
            <a:ext cx="10814504" cy="590550"/>
            <a:chOff x="695325" y="884974"/>
            <a:chExt cx="10814504" cy="590550"/>
          </a:xfrm>
        </p:grpSpPr>
        <p:sp>
          <p:nvSpPr>
            <p:cNvPr id="11" name="矩形 10"/>
            <p:cNvSpPr/>
            <p:nvPr/>
          </p:nvSpPr>
          <p:spPr>
            <a:xfrm>
              <a:off x="696727" y="884974"/>
              <a:ext cx="2056974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主要功能：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1819275" y="2637194"/>
            <a:ext cx="1080135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2800" b="1" dirty="0">
                <a:solidFill>
                  <a:srgbClr val="00CD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管理学校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相关的安全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18212" y="3585740"/>
            <a:ext cx="19102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消防</a:t>
            </a:r>
            <a:r>
              <a:rPr lang="zh-CN" altLang="zh-CN" sz="2400" b="1" dirty="0" smtClean="0">
                <a:solidFill>
                  <a:srgbClr val="00CD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77908" y="5552168"/>
            <a:ext cx="1853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外来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zh-CN" sz="2400" b="1" dirty="0" smtClean="0">
                <a:solidFill>
                  <a:srgbClr val="01F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</a:t>
            </a:r>
            <a:endParaRPr lang="en-US" altLang="zh-CN" sz="2400" b="1" dirty="0" smtClean="0">
              <a:solidFill>
                <a:srgbClr val="01FB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79508" y="3539187"/>
            <a:ext cx="2988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机房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实验室等</a:t>
            </a:r>
            <a:r>
              <a:rPr lang="zh-CN" altLang="en-US" sz="2400" b="1" dirty="0" smtClean="0">
                <a:solidFill>
                  <a:srgbClr val="01F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endParaRPr lang="en-US" altLang="zh-CN" sz="2400" b="1" dirty="0" smtClean="0">
              <a:solidFill>
                <a:srgbClr val="01FB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11235" y="4553368"/>
            <a:ext cx="1425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400" b="1" dirty="0" smtClean="0">
                <a:solidFill>
                  <a:srgbClr val="01F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接送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97139" y="5585085"/>
            <a:ext cx="1994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400" b="1" dirty="0" smtClean="0">
                <a:solidFill>
                  <a:srgbClr val="00CD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</a:t>
            </a:r>
            <a:r>
              <a:rPr lang="zh-CN" altLang="zh-CN" sz="2400" b="1" dirty="0">
                <a:solidFill>
                  <a:srgbClr val="00CD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场所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79508" y="4528152"/>
            <a:ext cx="4928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CD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门卫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045958" y="3421743"/>
            <a:ext cx="615950" cy="615950"/>
            <a:chOff x="3908425" y="1770063"/>
            <a:chExt cx="615950" cy="615950"/>
          </a:xfrm>
        </p:grpSpPr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3908425" y="1770063"/>
              <a:ext cx="615950" cy="615950"/>
            </a:xfrm>
            <a:prstGeom prst="rect">
              <a:avLst/>
            </a:prstGeom>
            <a:solidFill>
              <a:srgbClr val="381732">
                <a:alpha val="20000"/>
              </a:srgbClr>
            </a:solidFill>
            <a:ln w="3175">
              <a:solidFill>
                <a:srgbClr val="B263B7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908425" y="1770063"/>
              <a:ext cx="615950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42"/>
            <p:cNvSpPr>
              <a:spLocks noEditPoints="1"/>
            </p:cNvSpPr>
            <p:nvPr/>
          </p:nvSpPr>
          <p:spPr bwMode="auto">
            <a:xfrm>
              <a:off x="4046538" y="1911350"/>
              <a:ext cx="352425" cy="352425"/>
            </a:xfrm>
            <a:custGeom>
              <a:avLst/>
              <a:gdLst>
                <a:gd name="T0" fmla="*/ 19 w 121"/>
                <a:gd name="T1" fmla="*/ 61 h 121"/>
                <a:gd name="T2" fmla="*/ 20 w 121"/>
                <a:gd name="T3" fmla="*/ 65 h 121"/>
                <a:gd name="T4" fmla="*/ 19 w 121"/>
                <a:gd name="T5" fmla="*/ 69 h 121"/>
                <a:gd name="T6" fmla="*/ 0 w 121"/>
                <a:gd name="T7" fmla="*/ 89 h 121"/>
                <a:gd name="T8" fmla="*/ 1 w 121"/>
                <a:gd name="T9" fmla="*/ 89 h 121"/>
                <a:gd name="T10" fmla="*/ 4 w 121"/>
                <a:gd name="T11" fmla="*/ 88 h 121"/>
                <a:gd name="T12" fmla="*/ 18 w 121"/>
                <a:gd name="T13" fmla="*/ 95 h 121"/>
                <a:gd name="T14" fmla="*/ 4 w 121"/>
                <a:gd name="T15" fmla="*/ 102 h 121"/>
                <a:gd name="T16" fmla="*/ 1 w 121"/>
                <a:gd name="T17" fmla="*/ 101 h 121"/>
                <a:gd name="T18" fmla="*/ 0 w 121"/>
                <a:gd name="T19" fmla="*/ 101 h 121"/>
                <a:gd name="T20" fmla="*/ 13 w 121"/>
                <a:gd name="T21" fmla="*/ 121 h 121"/>
                <a:gd name="T22" fmla="*/ 51 w 121"/>
                <a:gd name="T23" fmla="*/ 101 h 121"/>
                <a:gd name="T24" fmla="*/ 50 w 121"/>
                <a:gd name="T25" fmla="*/ 101 h 121"/>
                <a:gd name="T26" fmla="*/ 47 w 121"/>
                <a:gd name="T27" fmla="*/ 102 h 121"/>
                <a:gd name="T28" fmla="*/ 34 w 121"/>
                <a:gd name="T29" fmla="*/ 95 h 121"/>
                <a:gd name="T30" fmla="*/ 47 w 121"/>
                <a:gd name="T31" fmla="*/ 88 h 121"/>
                <a:gd name="T32" fmla="*/ 50 w 121"/>
                <a:gd name="T33" fmla="*/ 89 h 121"/>
                <a:gd name="T34" fmla="*/ 51 w 121"/>
                <a:gd name="T35" fmla="*/ 89 h 121"/>
                <a:gd name="T36" fmla="*/ 32 w 121"/>
                <a:gd name="T37" fmla="*/ 69 h 121"/>
                <a:gd name="T38" fmla="*/ 32 w 121"/>
                <a:gd name="T39" fmla="*/ 65 h 121"/>
                <a:gd name="T40" fmla="*/ 33 w 121"/>
                <a:gd name="T41" fmla="*/ 61 h 121"/>
                <a:gd name="T42" fmla="*/ 95 w 121"/>
                <a:gd name="T43" fmla="*/ 54 h 121"/>
                <a:gd name="T44" fmla="*/ 89 w 121"/>
                <a:gd name="T45" fmla="*/ 65 h 121"/>
                <a:gd name="T46" fmla="*/ 90 w 121"/>
                <a:gd name="T47" fmla="*/ 66 h 121"/>
                <a:gd name="T48" fmla="*/ 70 w 121"/>
                <a:gd name="T49" fmla="*/ 69 h 121"/>
                <a:gd name="T50" fmla="*/ 68 w 121"/>
                <a:gd name="T51" fmla="*/ 91 h 121"/>
                <a:gd name="T52" fmla="*/ 65 w 121"/>
                <a:gd name="T53" fmla="*/ 89 h 121"/>
                <a:gd name="T54" fmla="*/ 54 w 121"/>
                <a:gd name="T55" fmla="*/ 95 h 121"/>
                <a:gd name="T56" fmla="*/ 65 w 121"/>
                <a:gd name="T57" fmla="*/ 101 h 121"/>
                <a:gd name="T58" fmla="*/ 68 w 121"/>
                <a:gd name="T59" fmla="*/ 99 h 121"/>
                <a:gd name="T60" fmla="*/ 70 w 121"/>
                <a:gd name="T61" fmla="*/ 121 h 121"/>
                <a:gd name="T62" fmla="*/ 121 w 121"/>
                <a:gd name="T63" fmla="*/ 108 h 121"/>
                <a:gd name="T64" fmla="*/ 102 w 121"/>
                <a:gd name="T65" fmla="*/ 69 h 121"/>
                <a:gd name="T66" fmla="*/ 101 w 121"/>
                <a:gd name="T67" fmla="*/ 65 h 121"/>
                <a:gd name="T68" fmla="*/ 102 w 121"/>
                <a:gd name="T69" fmla="*/ 61 h 121"/>
                <a:gd name="T70" fmla="*/ 51 w 121"/>
                <a:gd name="T71" fmla="*/ 0 h 121"/>
                <a:gd name="T72" fmla="*/ 0 w 121"/>
                <a:gd name="T73" fmla="*/ 13 h 121"/>
                <a:gd name="T74" fmla="*/ 20 w 121"/>
                <a:gd name="T75" fmla="*/ 51 h 121"/>
                <a:gd name="T76" fmla="*/ 20 w 121"/>
                <a:gd name="T77" fmla="*/ 48 h 121"/>
                <a:gd name="T78" fmla="*/ 17 w 121"/>
                <a:gd name="T79" fmla="*/ 43 h 121"/>
                <a:gd name="T80" fmla="*/ 34 w 121"/>
                <a:gd name="T81" fmla="*/ 43 h 121"/>
                <a:gd name="T82" fmla="*/ 32 w 121"/>
                <a:gd name="T83" fmla="*/ 48 h 121"/>
                <a:gd name="T84" fmla="*/ 32 w 121"/>
                <a:gd name="T85" fmla="*/ 51 h 121"/>
                <a:gd name="T86" fmla="*/ 51 w 121"/>
                <a:gd name="T87" fmla="*/ 32 h 121"/>
                <a:gd name="T88" fmla="*/ 50 w 121"/>
                <a:gd name="T89" fmla="*/ 31 h 121"/>
                <a:gd name="T90" fmla="*/ 47 w 121"/>
                <a:gd name="T91" fmla="*/ 33 h 121"/>
                <a:gd name="T92" fmla="*/ 34 w 121"/>
                <a:gd name="T93" fmla="*/ 26 h 121"/>
                <a:gd name="T94" fmla="*/ 47 w 121"/>
                <a:gd name="T95" fmla="*/ 19 h 121"/>
                <a:gd name="T96" fmla="*/ 50 w 121"/>
                <a:gd name="T97" fmla="*/ 20 h 121"/>
                <a:gd name="T98" fmla="*/ 51 w 121"/>
                <a:gd name="T99" fmla="*/ 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1">
                  <a:moveTo>
                    <a:pt x="26" y="54"/>
                  </a:moveTo>
                  <a:cubicBezTo>
                    <a:pt x="22" y="54"/>
                    <a:pt x="19" y="57"/>
                    <a:pt x="19" y="61"/>
                  </a:cubicBezTo>
                  <a:cubicBezTo>
                    <a:pt x="19" y="62"/>
                    <a:pt x="19" y="64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3" y="68"/>
                    <a:pt x="21" y="69"/>
                    <a:pt x="19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2" y="89"/>
                    <a:pt x="3" y="89"/>
                    <a:pt x="3" y="89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6" y="87"/>
                    <a:pt x="7" y="86"/>
                    <a:pt x="9" y="86"/>
                  </a:cubicBezTo>
                  <a:cubicBezTo>
                    <a:pt x="14" y="86"/>
                    <a:pt x="18" y="90"/>
                    <a:pt x="18" y="95"/>
                  </a:cubicBezTo>
                  <a:cubicBezTo>
                    <a:pt x="18" y="100"/>
                    <a:pt x="14" y="104"/>
                    <a:pt x="9" y="104"/>
                  </a:cubicBezTo>
                  <a:cubicBezTo>
                    <a:pt x="7" y="104"/>
                    <a:pt x="6" y="103"/>
                    <a:pt x="4" y="102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3" y="101"/>
                    <a:pt x="2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5"/>
                    <a:pt x="6" y="121"/>
                    <a:pt x="13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1" y="101"/>
                    <a:pt x="50" y="101"/>
                    <a:pt x="50" y="101"/>
                  </a:cubicBezTo>
                  <a:cubicBezTo>
                    <a:pt x="50" y="101"/>
                    <a:pt x="49" y="101"/>
                    <a:pt x="48" y="10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6" y="103"/>
                    <a:pt x="44" y="104"/>
                    <a:pt x="43" y="104"/>
                  </a:cubicBezTo>
                  <a:cubicBezTo>
                    <a:pt x="38" y="104"/>
                    <a:pt x="34" y="100"/>
                    <a:pt x="34" y="95"/>
                  </a:cubicBezTo>
                  <a:cubicBezTo>
                    <a:pt x="34" y="90"/>
                    <a:pt x="38" y="86"/>
                    <a:pt x="43" y="86"/>
                  </a:cubicBezTo>
                  <a:cubicBezTo>
                    <a:pt x="44" y="86"/>
                    <a:pt x="46" y="87"/>
                    <a:pt x="47" y="88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9" y="89"/>
                    <a:pt x="50" y="89"/>
                    <a:pt x="50" y="89"/>
                  </a:cubicBezTo>
                  <a:cubicBezTo>
                    <a:pt x="50" y="89"/>
                    <a:pt x="51" y="89"/>
                    <a:pt x="51" y="89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9"/>
                    <a:pt x="29" y="68"/>
                    <a:pt x="31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3" y="62"/>
                    <a:pt x="33" y="61"/>
                  </a:cubicBezTo>
                  <a:cubicBezTo>
                    <a:pt x="33" y="57"/>
                    <a:pt x="30" y="54"/>
                    <a:pt x="26" y="54"/>
                  </a:cubicBezTo>
                  <a:moveTo>
                    <a:pt x="95" y="54"/>
                  </a:moveTo>
                  <a:cubicBezTo>
                    <a:pt x="91" y="54"/>
                    <a:pt x="88" y="57"/>
                    <a:pt x="88" y="61"/>
                  </a:cubicBezTo>
                  <a:cubicBezTo>
                    <a:pt x="88" y="62"/>
                    <a:pt x="89" y="64"/>
                    <a:pt x="89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2" y="68"/>
                    <a:pt x="91" y="69"/>
                    <a:pt x="88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70" y="90"/>
                    <a:pt x="69" y="91"/>
                    <a:pt x="68" y="91"/>
                  </a:cubicBezTo>
                  <a:cubicBezTo>
                    <a:pt x="67" y="91"/>
                    <a:pt x="67" y="91"/>
                    <a:pt x="66" y="90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64" y="88"/>
                    <a:pt x="62" y="88"/>
                    <a:pt x="61" y="88"/>
                  </a:cubicBezTo>
                  <a:cubicBezTo>
                    <a:pt x="57" y="88"/>
                    <a:pt x="54" y="91"/>
                    <a:pt x="54" y="95"/>
                  </a:cubicBezTo>
                  <a:cubicBezTo>
                    <a:pt x="54" y="99"/>
                    <a:pt x="57" y="102"/>
                    <a:pt x="61" y="102"/>
                  </a:cubicBezTo>
                  <a:cubicBezTo>
                    <a:pt x="62" y="102"/>
                    <a:pt x="64" y="102"/>
                    <a:pt x="65" y="101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7" y="99"/>
                    <a:pt x="67" y="99"/>
                    <a:pt x="68" y="99"/>
                  </a:cubicBezTo>
                  <a:cubicBezTo>
                    <a:pt x="69" y="99"/>
                    <a:pt x="70" y="100"/>
                    <a:pt x="70" y="10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15" y="121"/>
                    <a:pt x="121" y="115"/>
                    <a:pt x="121" y="108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0" y="69"/>
                    <a:pt x="98" y="68"/>
                    <a:pt x="100" y="66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2" y="64"/>
                    <a:pt x="102" y="62"/>
                    <a:pt x="102" y="61"/>
                  </a:cubicBezTo>
                  <a:cubicBezTo>
                    <a:pt x="102" y="57"/>
                    <a:pt x="99" y="54"/>
                    <a:pt x="95" y="54"/>
                  </a:cubicBezTo>
                  <a:moveTo>
                    <a:pt x="5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0"/>
                    <a:pt x="20" y="49"/>
                    <a:pt x="20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6"/>
                    <a:pt x="17" y="44"/>
                    <a:pt x="17" y="43"/>
                  </a:cubicBezTo>
                  <a:cubicBezTo>
                    <a:pt x="17" y="38"/>
                    <a:pt x="21" y="34"/>
                    <a:pt x="26" y="34"/>
                  </a:cubicBezTo>
                  <a:cubicBezTo>
                    <a:pt x="31" y="34"/>
                    <a:pt x="34" y="38"/>
                    <a:pt x="34" y="43"/>
                  </a:cubicBezTo>
                  <a:cubicBezTo>
                    <a:pt x="34" y="44"/>
                    <a:pt x="34" y="46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9"/>
                    <a:pt x="31" y="50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0" y="31"/>
                    <a:pt x="50" y="31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6" y="34"/>
                    <a:pt x="44" y="34"/>
                    <a:pt x="43" y="34"/>
                  </a:cubicBezTo>
                  <a:cubicBezTo>
                    <a:pt x="38" y="34"/>
                    <a:pt x="34" y="31"/>
                    <a:pt x="34" y="26"/>
                  </a:cubicBezTo>
                  <a:cubicBezTo>
                    <a:pt x="34" y="21"/>
                    <a:pt x="38" y="17"/>
                    <a:pt x="43" y="17"/>
                  </a:cubicBezTo>
                  <a:cubicBezTo>
                    <a:pt x="44" y="17"/>
                    <a:pt x="46" y="18"/>
                    <a:pt x="47" y="1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50" y="20"/>
                    <a:pt x="50" y="20"/>
                  </a:cubicBezTo>
                  <a:cubicBezTo>
                    <a:pt x="50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6045958" y="5423580"/>
            <a:ext cx="615950" cy="615950"/>
            <a:chOff x="3908425" y="3771900"/>
            <a:chExt cx="615950" cy="615950"/>
          </a:xfrm>
        </p:grpSpPr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3908425" y="3771900"/>
              <a:ext cx="615950" cy="615950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3908425" y="3771900"/>
              <a:ext cx="615950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4010025" y="3900488"/>
              <a:ext cx="458788" cy="382587"/>
            </a:xfrm>
            <a:custGeom>
              <a:avLst/>
              <a:gdLst>
                <a:gd name="T0" fmla="*/ 51 w 158"/>
                <a:gd name="T1" fmla="*/ 113 h 132"/>
                <a:gd name="T2" fmla="*/ 51 w 158"/>
                <a:gd name="T3" fmla="*/ 48 h 132"/>
                <a:gd name="T4" fmla="*/ 84 w 158"/>
                <a:gd name="T5" fmla="*/ 81 h 132"/>
                <a:gd name="T6" fmla="*/ 44 w 158"/>
                <a:gd name="T7" fmla="*/ 29 h 132"/>
                <a:gd name="T8" fmla="*/ 28 w 158"/>
                <a:gd name="T9" fmla="*/ 45 h 132"/>
                <a:gd name="T10" fmla="*/ 10 w 158"/>
                <a:gd name="T11" fmla="*/ 49 h 132"/>
                <a:gd name="T12" fmla="*/ 10 w 158"/>
                <a:gd name="T13" fmla="*/ 72 h 132"/>
                <a:gd name="T14" fmla="*/ 0 w 158"/>
                <a:gd name="T15" fmla="*/ 88 h 132"/>
                <a:gd name="T16" fmla="*/ 16 w 158"/>
                <a:gd name="T17" fmla="*/ 104 h 132"/>
                <a:gd name="T18" fmla="*/ 20 w 158"/>
                <a:gd name="T19" fmla="*/ 122 h 132"/>
                <a:gd name="T20" fmla="*/ 43 w 158"/>
                <a:gd name="T21" fmla="*/ 122 h 132"/>
                <a:gd name="T22" fmla="*/ 59 w 158"/>
                <a:gd name="T23" fmla="*/ 132 h 132"/>
                <a:gd name="T24" fmla="*/ 75 w 158"/>
                <a:gd name="T25" fmla="*/ 116 h 132"/>
                <a:gd name="T26" fmla="*/ 93 w 158"/>
                <a:gd name="T27" fmla="*/ 112 h 132"/>
                <a:gd name="T28" fmla="*/ 93 w 158"/>
                <a:gd name="T29" fmla="*/ 89 h 132"/>
                <a:gd name="T30" fmla="*/ 103 w 158"/>
                <a:gd name="T31" fmla="*/ 73 h 132"/>
                <a:gd name="T32" fmla="*/ 87 w 158"/>
                <a:gd name="T33" fmla="*/ 57 h 132"/>
                <a:gd name="T34" fmla="*/ 83 w 158"/>
                <a:gd name="T35" fmla="*/ 39 h 132"/>
                <a:gd name="T36" fmla="*/ 60 w 158"/>
                <a:gd name="T37" fmla="*/ 39 h 132"/>
                <a:gd name="T38" fmla="*/ 44 w 158"/>
                <a:gd name="T39" fmla="*/ 29 h 132"/>
                <a:gd name="T40" fmla="*/ 122 w 158"/>
                <a:gd name="T41" fmla="*/ 57 h 132"/>
                <a:gd name="T42" fmla="*/ 123 w 158"/>
                <a:gd name="T43" fmla="*/ 13 h 132"/>
                <a:gd name="T44" fmla="*/ 145 w 158"/>
                <a:gd name="T45" fmla="*/ 36 h 132"/>
                <a:gd name="T46" fmla="*/ 118 w 158"/>
                <a:gd name="T47" fmla="*/ 0 h 132"/>
                <a:gd name="T48" fmla="*/ 107 w 158"/>
                <a:gd name="T49" fmla="*/ 11 h 132"/>
                <a:gd name="T50" fmla="*/ 95 w 158"/>
                <a:gd name="T51" fmla="*/ 14 h 132"/>
                <a:gd name="T52" fmla="*/ 95 w 158"/>
                <a:gd name="T53" fmla="*/ 29 h 132"/>
                <a:gd name="T54" fmla="*/ 88 w 158"/>
                <a:gd name="T55" fmla="*/ 40 h 132"/>
                <a:gd name="T56" fmla="*/ 99 w 158"/>
                <a:gd name="T57" fmla="*/ 51 h 132"/>
                <a:gd name="T58" fmla="*/ 102 w 158"/>
                <a:gd name="T59" fmla="*/ 63 h 132"/>
                <a:gd name="T60" fmla="*/ 117 w 158"/>
                <a:gd name="T61" fmla="*/ 63 h 132"/>
                <a:gd name="T62" fmla="*/ 128 w 158"/>
                <a:gd name="T63" fmla="*/ 70 h 132"/>
                <a:gd name="T64" fmla="*/ 139 w 158"/>
                <a:gd name="T65" fmla="*/ 59 h 132"/>
                <a:gd name="T66" fmla="*/ 151 w 158"/>
                <a:gd name="T67" fmla="*/ 56 h 132"/>
                <a:gd name="T68" fmla="*/ 151 w 158"/>
                <a:gd name="T69" fmla="*/ 41 h 132"/>
                <a:gd name="T70" fmla="*/ 158 w 158"/>
                <a:gd name="T71" fmla="*/ 30 h 132"/>
                <a:gd name="T72" fmla="*/ 147 w 158"/>
                <a:gd name="T73" fmla="*/ 19 h 132"/>
                <a:gd name="T74" fmla="*/ 144 w 158"/>
                <a:gd name="T75" fmla="*/ 7 h 132"/>
                <a:gd name="T76" fmla="*/ 129 w 158"/>
                <a:gd name="T77" fmla="*/ 7 h 132"/>
                <a:gd name="T78" fmla="*/ 118 w 158"/>
                <a:gd name="T7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32">
                  <a:moveTo>
                    <a:pt x="51" y="113"/>
                  </a:moveTo>
                  <a:cubicBezTo>
                    <a:pt x="51" y="113"/>
                    <a:pt x="51" y="113"/>
                    <a:pt x="51" y="113"/>
                  </a:cubicBezTo>
                  <a:cubicBezTo>
                    <a:pt x="33" y="113"/>
                    <a:pt x="19" y="98"/>
                    <a:pt x="19" y="80"/>
                  </a:cubicBezTo>
                  <a:cubicBezTo>
                    <a:pt x="19" y="62"/>
                    <a:pt x="34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70" y="48"/>
                    <a:pt x="84" y="63"/>
                    <a:pt x="84" y="81"/>
                  </a:cubicBezTo>
                  <a:cubicBezTo>
                    <a:pt x="84" y="99"/>
                    <a:pt x="69" y="113"/>
                    <a:pt x="51" y="113"/>
                  </a:cubicBezTo>
                  <a:moveTo>
                    <a:pt x="44" y="29"/>
                  </a:moveTo>
                  <a:cubicBezTo>
                    <a:pt x="44" y="39"/>
                    <a:pt x="44" y="39"/>
                    <a:pt x="44" y="39"/>
                  </a:cubicBezTo>
                  <a:cubicBezTo>
                    <a:pt x="38" y="40"/>
                    <a:pt x="33" y="42"/>
                    <a:pt x="28" y="45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3" y="61"/>
                    <a:pt x="11" y="66"/>
                    <a:pt x="1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1" y="94"/>
                    <a:pt x="13" y="99"/>
                    <a:pt x="16" y="104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32" y="119"/>
                    <a:pt x="37" y="121"/>
                    <a:pt x="43" y="122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59" y="132"/>
                    <a:pt x="59" y="132"/>
                    <a:pt x="59" y="13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64" y="121"/>
                    <a:pt x="70" y="119"/>
                    <a:pt x="75" y="116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0" y="100"/>
                    <a:pt x="92" y="95"/>
                    <a:pt x="93" y="89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2" y="67"/>
                    <a:pt x="90" y="62"/>
                    <a:pt x="87" y="57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1" y="42"/>
                    <a:pt x="66" y="40"/>
                    <a:pt x="60" y="3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44" y="29"/>
                    <a:pt x="44" y="29"/>
                    <a:pt x="44" y="29"/>
                  </a:cubicBezTo>
                  <a:moveTo>
                    <a:pt x="123" y="57"/>
                  </a:moveTo>
                  <a:cubicBezTo>
                    <a:pt x="123" y="57"/>
                    <a:pt x="123" y="57"/>
                    <a:pt x="122" y="57"/>
                  </a:cubicBezTo>
                  <a:cubicBezTo>
                    <a:pt x="110" y="57"/>
                    <a:pt x="101" y="47"/>
                    <a:pt x="101" y="35"/>
                  </a:cubicBezTo>
                  <a:cubicBezTo>
                    <a:pt x="101" y="23"/>
                    <a:pt x="111" y="13"/>
                    <a:pt x="123" y="13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36" y="13"/>
                    <a:pt x="145" y="23"/>
                    <a:pt x="145" y="36"/>
                  </a:cubicBezTo>
                  <a:cubicBezTo>
                    <a:pt x="145" y="48"/>
                    <a:pt x="135" y="57"/>
                    <a:pt x="123" y="57"/>
                  </a:cubicBezTo>
                  <a:moveTo>
                    <a:pt x="118" y="0"/>
                  </a:moveTo>
                  <a:cubicBezTo>
                    <a:pt x="118" y="7"/>
                    <a:pt x="118" y="7"/>
                    <a:pt x="118" y="7"/>
                  </a:cubicBezTo>
                  <a:cubicBezTo>
                    <a:pt x="114" y="7"/>
                    <a:pt x="110" y="9"/>
                    <a:pt x="107" y="11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7" y="22"/>
                    <a:pt x="95" y="25"/>
                    <a:pt x="9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4"/>
                    <a:pt x="97" y="48"/>
                    <a:pt x="99" y="51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102" y="63"/>
                    <a:pt x="102" y="63"/>
                    <a:pt x="102" y="63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9" y="61"/>
                    <a:pt x="113" y="63"/>
                    <a:pt x="117" y="63"/>
                  </a:cubicBezTo>
                  <a:cubicBezTo>
                    <a:pt x="117" y="70"/>
                    <a:pt x="117" y="70"/>
                    <a:pt x="117" y="70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32" y="63"/>
                    <a:pt x="135" y="61"/>
                    <a:pt x="139" y="5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51" y="56"/>
                    <a:pt x="151" y="56"/>
                    <a:pt x="151" y="56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49" y="49"/>
                    <a:pt x="150" y="45"/>
                    <a:pt x="151" y="41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26"/>
                    <a:pt x="149" y="23"/>
                    <a:pt x="147" y="19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6" y="9"/>
                    <a:pt x="133" y="8"/>
                    <a:pt x="129" y="7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8" y="0"/>
                    <a:pt x="118" y="0"/>
                    <a:pt x="1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7044496" y="5423580"/>
            <a:ext cx="615950" cy="615950"/>
            <a:chOff x="2905125" y="3771900"/>
            <a:chExt cx="615950" cy="615950"/>
          </a:xfrm>
        </p:grpSpPr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2905125" y="3771900"/>
              <a:ext cx="615950" cy="615950"/>
            </a:xfrm>
            <a:prstGeom prst="rect">
              <a:avLst/>
            </a:prstGeom>
            <a:solidFill>
              <a:srgbClr val="381732">
                <a:alpha val="20000"/>
              </a:srgbClr>
            </a:solidFill>
            <a:ln w="3175">
              <a:solidFill>
                <a:srgbClr val="B263B7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2905125" y="3771900"/>
              <a:ext cx="615950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44"/>
            <p:cNvSpPr>
              <a:spLocks noEditPoints="1"/>
            </p:cNvSpPr>
            <p:nvPr/>
          </p:nvSpPr>
          <p:spPr bwMode="auto">
            <a:xfrm>
              <a:off x="3000375" y="3873500"/>
              <a:ext cx="442912" cy="412750"/>
            </a:xfrm>
            <a:custGeom>
              <a:avLst/>
              <a:gdLst>
                <a:gd name="T0" fmla="*/ 260 w 279"/>
                <a:gd name="T1" fmla="*/ 136 h 260"/>
                <a:gd name="T2" fmla="*/ 198 w 279"/>
                <a:gd name="T3" fmla="*/ 136 h 260"/>
                <a:gd name="T4" fmla="*/ 198 w 279"/>
                <a:gd name="T5" fmla="*/ 244 h 260"/>
                <a:gd name="T6" fmla="*/ 169 w 279"/>
                <a:gd name="T7" fmla="*/ 244 h 260"/>
                <a:gd name="T8" fmla="*/ 169 w 279"/>
                <a:gd name="T9" fmla="*/ 163 h 260"/>
                <a:gd name="T10" fmla="*/ 108 w 279"/>
                <a:gd name="T11" fmla="*/ 163 h 260"/>
                <a:gd name="T12" fmla="*/ 108 w 279"/>
                <a:gd name="T13" fmla="*/ 244 h 260"/>
                <a:gd name="T14" fmla="*/ 79 w 279"/>
                <a:gd name="T15" fmla="*/ 244 h 260"/>
                <a:gd name="T16" fmla="*/ 79 w 279"/>
                <a:gd name="T17" fmla="*/ 183 h 260"/>
                <a:gd name="T18" fmla="*/ 19 w 279"/>
                <a:gd name="T19" fmla="*/ 183 h 260"/>
                <a:gd name="T20" fmla="*/ 19 w 279"/>
                <a:gd name="T21" fmla="*/ 244 h 260"/>
                <a:gd name="T22" fmla="*/ 0 w 279"/>
                <a:gd name="T23" fmla="*/ 244 h 260"/>
                <a:gd name="T24" fmla="*/ 0 w 279"/>
                <a:gd name="T25" fmla="*/ 260 h 260"/>
                <a:gd name="T26" fmla="*/ 279 w 279"/>
                <a:gd name="T27" fmla="*/ 260 h 260"/>
                <a:gd name="T28" fmla="*/ 279 w 279"/>
                <a:gd name="T29" fmla="*/ 244 h 260"/>
                <a:gd name="T30" fmla="*/ 260 w 279"/>
                <a:gd name="T31" fmla="*/ 244 h 260"/>
                <a:gd name="T32" fmla="*/ 260 w 279"/>
                <a:gd name="T33" fmla="*/ 136 h 260"/>
                <a:gd name="T34" fmla="*/ 253 w 279"/>
                <a:gd name="T35" fmla="*/ 0 h 260"/>
                <a:gd name="T36" fmla="*/ 194 w 279"/>
                <a:gd name="T37" fmla="*/ 20 h 260"/>
                <a:gd name="T38" fmla="*/ 215 w 279"/>
                <a:gd name="T39" fmla="*/ 37 h 260"/>
                <a:gd name="T40" fmla="*/ 136 w 279"/>
                <a:gd name="T41" fmla="*/ 132 h 260"/>
                <a:gd name="T42" fmla="*/ 97 w 279"/>
                <a:gd name="T43" fmla="*/ 94 h 260"/>
                <a:gd name="T44" fmla="*/ 92 w 279"/>
                <a:gd name="T45" fmla="*/ 88 h 260"/>
                <a:gd name="T46" fmla="*/ 88 w 279"/>
                <a:gd name="T47" fmla="*/ 94 h 260"/>
                <a:gd name="T48" fmla="*/ 41 w 279"/>
                <a:gd name="T49" fmla="*/ 158 h 260"/>
                <a:gd name="T50" fmla="*/ 52 w 279"/>
                <a:gd name="T51" fmla="*/ 165 h 260"/>
                <a:gd name="T52" fmla="*/ 94 w 279"/>
                <a:gd name="T53" fmla="*/ 106 h 260"/>
                <a:gd name="T54" fmla="*/ 132 w 279"/>
                <a:gd name="T55" fmla="*/ 147 h 260"/>
                <a:gd name="T56" fmla="*/ 138 w 279"/>
                <a:gd name="T57" fmla="*/ 150 h 260"/>
                <a:gd name="T58" fmla="*/ 141 w 279"/>
                <a:gd name="T59" fmla="*/ 145 h 260"/>
                <a:gd name="T60" fmla="*/ 224 w 279"/>
                <a:gd name="T61" fmla="*/ 44 h 260"/>
                <a:gd name="T62" fmla="*/ 244 w 279"/>
                <a:gd name="T63" fmla="*/ 63 h 260"/>
                <a:gd name="T64" fmla="*/ 253 w 279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9" h="260">
                  <a:moveTo>
                    <a:pt x="260" y="136"/>
                  </a:moveTo>
                  <a:lnTo>
                    <a:pt x="198" y="136"/>
                  </a:lnTo>
                  <a:lnTo>
                    <a:pt x="198" y="244"/>
                  </a:lnTo>
                  <a:lnTo>
                    <a:pt x="169" y="244"/>
                  </a:lnTo>
                  <a:lnTo>
                    <a:pt x="169" y="163"/>
                  </a:lnTo>
                  <a:lnTo>
                    <a:pt x="108" y="163"/>
                  </a:lnTo>
                  <a:lnTo>
                    <a:pt x="108" y="244"/>
                  </a:lnTo>
                  <a:lnTo>
                    <a:pt x="79" y="244"/>
                  </a:lnTo>
                  <a:lnTo>
                    <a:pt x="79" y="183"/>
                  </a:lnTo>
                  <a:lnTo>
                    <a:pt x="19" y="183"/>
                  </a:lnTo>
                  <a:lnTo>
                    <a:pt x="19" y="244"/>
                  </a:lnTo>
                  <a:lnTo>
                    <a:pt x="0" y="244"/>
                  </a:lnTo>
                  <a:lnTo>
                    <a:pt x="0" y="260"/>
                  </a:lnTo>
                  <a:lnTo>
                    <a:pt x="279" y="260"/>
                  </a:lnTo>
                  <a:lnTo>
                    <a:pt x="279" y="244"/>
                  </a:lnTo>
                  <a:lnTo>
                    <a:pt x="260" y="244"/>
                  </a:lnTo>
                  <a:lnTo>
                    <a:pt x="260" y="136"/>
                  </a:lnTo>
                  <a:close/>
                  <a:moveTo>
                    <a:pt x="253" y="0"/>
                  </a:moveTo>
                  <a:lnTo>
                    <a:pt x="194" y="20"/>
                  </a:lnTo>
                  <a:lnTo>
                    <a:pt x="215" y="37"/>
                  </a:lnTo>
                  <a:lnTo>
                    <a:pt x="136" y="132"/>
                  </a:lnTo>
                  <a:lnTo>
                    <a:pt x="97" y="94"/>
                  </a:lnTo>
                  <a:lnTo>
                    <a:pt x="92" y="88"/>
                  </a:lnTo>
                  <a:lnTo>
                    <a:pt x="88" y="94"/>
                  </a:lnTo>
                  <a:lnTo>
                    <a:pt x="41" y="158"/>
                  </a:lnTo>
                  <a:lnTo>
                    <a:pt x="52" y="165"/>
                  </a:lnTo>
                  <a:lnTo>
                    <a:pt x="94" y="106"/>
                  </a:lnTo>
                  <a:lnTo>
                    <a:pt x="132" y="147"/>
                  </a:lnTo>
                  <a:lnTo>
                    <a:pt x="138" y="150"/>
                  </a:lnTo>
                  <a:lnTo>
                    <a:pt x="141" y="145"/>
                  </a:lnTo>
                  <a:lnTo>
                    <a:pt x="224" y="44"/>
                  </a:lnTo>
                  <a:lnTo>
                    <a:pt x="244" y="6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45"/>
            <p:cNvSpPr>
              <a:spLocks noEditPoints="1"/>
            </p:cNvSpPr>
            <p:nvPr/>
          </p:nvSpPr>
          <p:spPr bwMode="auto">
            <a:xfrm>
              <a:off x="3000375" y="3873500"/>
              <a:ext cx="442912" cy="412750"/>
            </a:xfrm>
            <a:custGeom>
              <a:avLst/>
              <a:gdLst>
                <a:gd name="T0" fmla="*/ 260 w 279"/>
                <a:gd name="T1" fmla="*/ 136 h 260"/>
                <a:gd name="T2" fmla="*/ 198 w 279"/>
                <a:gd name="T3" fmla="*/ 136 h 260"/>
                <a:gd name="T4" fmla="*/ 198 w 279"/>
                <a:gd name="T5" fmla="*/ 244 h 260"/>
                <a:gd name="T6" fmla="*/ 169 w 279"/>
                <a:gd name="T7" fmla="*/ 244 h 260"/>
                <a:gd name="T8" fmla="*/ 169 w 279"/>
                <a:gd name="T9" fmla="*/ 163 h 260"/>
                <a:gd name="T10" fmla="*/ 108 w 279"/>
                <a:gd name="T11" fmla="*/ 163 h 260"/>
                <a:gd name="T12" fmla="*/ 108 w 279"/>
                <a:gd name="T13" fmla="*/ 244 h 260"/>
                <a:gd name="T14" fmla="*/ 79 w 279"/>
                <a:gd name="T15" fmla="*/ 244 h 260"/>
                <a:gd name="T16" fmla="*/ 79 w 279"/>
                <a:gd name="T17" fmla="*/ 183 h 260"/>
                <a:gd name="T18" fmla="*/ 19 w 279"/>
                <a:gd name="T19" fmla="*/ 183 h 260"/>
                <a:gd name="T20" fmla="*/ 19 w 279"/>
                <a:gd name="T21" fmla="*/ 244 h 260"/>
                <a:gd name="T22" fmla="*/ 0 w 279"/>
                <a:gd name="T23" fmla="*/ 244 h 260"/>
                <a:gd name="T24" fmla="*/ 0 w 279"/>
                <a:gd name="T25" fmla="*/ 260 h 260"/>
                <a:gd name="T26" fmla="*/ 279 w 279"/>
                <a:gd name="T27" fmla="*/ 260 h 260"/>
                <a:gd name="T28" fmla="*/ 279 w 279"/>
                <a:gd name="T29" fmla="*/ 244 h 260"/>
                <a:gd name="T30" fmla="*/ 260 w 279"/>
                <a:gd name="T31" fmla="*/ 244 h 260"/>
                <a:gd name="T32" fmla="*/ 260 w 279"/>
                <a:gd name="T33" fmla="*/ 136 h 260"/>
                <a:gd name="T34" fmla="*/ 253 w 279"/>
                <a:gd name="T35" fmla="*/ 0 h 260"/>
                <a:gd name="T36" fmla="*/ 194 w 279"/>
                <a:gd name="T37" fmla="*/ 20 h 260"/>
                <a:gd name="T38" fmla="*/ 215 w 279"/>
                <a:gd name="T39" fmla="*/ 37 h 260"/>
                <a:gd name="T40" fmla="*/ 136 w 279"/>
                <a:gd name="T41" fmla="*/ 132 h 260"/>
                <a:gd name="T42" fmla="*/ 97 w 279"/>
                <a:gd name="T43" fmla="*/ 94 h 260"/>
                <a:gd name="T44" fmla="*/ 92 w 279"/>
                <a:gd name="T45" fmla="*/ 88 h 260"/>
                <a:gd name="T46" fmla="*/ 88 w 279"/>
                <a:gd name="T47" fmla="*/ 94 h 260"/>
                <a:gd name="T48" fmla="*/ 41 w 279"/>
                <a:gd name="T49" fmla="*/ 158 h 260"/>
                <a:gd name="T50" fmla="*/ 52 w 279"/>
                <a:gd name="T51" fmla="*/ 165 h 260"/>
                <a:gd name="T52" fmla="*/ 94 w 279"/>
                <a:gd name="T53" fmla="*/ 106 h 260"/>
                <a:gd name="T54" fmla="*/ 132 w 279"/>
                <a:gd name="T55" fmla="*/ 147 h 260"/>
                <a:gd name="T56" fmla="*/ 138 w 279"/>
                <a:gd name="T57" fmla="*/ 150 h 260"/>
                <a:gd name="T58" fmla="*/ 141 w 279"/>
                <a:gd name="T59" fmla="*/ 145 h 260"/>
                <a:gd name="T60" fmla="*/ 224 w 279"/>
                <a:gd name="T61" fmla="*/ 44 h 260"/>
                <a:gd name="T62" fmla="*/ 244 w 279"/>
                <a:gd name="T63" fmla="*/ 63 h 260"/>
                <a:gd name="T64" fmla="*/ 253 w 279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9" h="260">
                  <a:moveTo>
                    <a:pt x="260" y="136"/>
                  </a:moveTo>
                  <a:lnTo>
                    <a:pt x="198" y="136"/>
                  </a:lnTo>
                  <a:lnTo>
                    <a:pt x="198" y="244"/>
                  </a:lnTo>
                  <a:lnTo>
                    <a:pt x="169" y="244"/>
                  </a:lnTo>
                  <a:lnTo>
                    <a:pt x="169" y="163"/>
                  </a:lnTo>
                  <a:lnTo>
                    <a:pt x="108" y="163"/>
                  </a:lnTo>
                  <a:lnTo>
                    <a:pt x="108" y="244"/>
                  </a:lnTo>
                  <a:lnTo>
                    <a:pt x="79" y="244"/>
                  </a:lnTo>
                  <a:lnTo>
                    <a:pt x="79" y="183"/>
                  </a:lnTo>
                  <a:lnTo>
                    <a:pt x="19" y="183"/>
                  </a:lnTo>
                  <a:lnTo>
                    <a:pt x="19" y="244"/>
                  </a:lnTo>
                  <a:lnTo>
                    <a:pt x="0" y="244"/>
                  </a:lnTo>
                  <a:lnTo>
                    <a:pt x="0" y="260"/>
                  </a:lnTo>
                  <a:lnTo>
                    <a:pt x="279" y="260"/>
                  </a:lnTo>
                  <a:lnTo>
                    <a:pt x="279" y="244"/>
                  </a:lnTo>
                  <a:lnTo>
                    <a:pt x="260" y="244"/>
                  </a:lnTo>
                  <a:lnTo>
                    <a:pt x="260" y="136"/>
                  </a:lnTo>
                  <a:moveTo>
                    <a:pt x="253" y="0"/>
                  </a:moveTo>
                  <a:lnTo>
                    <a:pt x="194" y="20"/>
                  </a:lnTo>
                  <a:lnTo>
                    <a:pt x="215" y="37"/>
                  </a:lnTo>
                  <a:lnTo>
                    <a:pt x="136" y="132"/>
                  </a:lnTo>
                  <a:lnTo>
                    <a:pt x="97" y="94"/>
                  </a:lnTo>
                  <a:lnTo>
                    <a:pt x="92" y="88"/>
                  </a:lnTo>
                  <a:lnTo>
                    <a:pt x="88" y="94"/>
                  </a:lnTo>
                  <a:lnTo>
                    <a:pt x="41" y="158"/>
                  </a:lnTo>
                  <a:lnTo>
                    <a:pt x="52" y="165"/>
                  </a:lnTo>
                  <a:lnTo>
                    <a:pt x="94" y="106"/>
                  </a:lnTo>
                  <a:lnTo>
                    <a:pt x="132" y="147"/>
                  </a:lnTo>
                  <a:lnTo>
                    <a:pt x="138" y="150"/>
                  </a:lnTo>
                  <a:lnTo>
                    <a:pt x="141" y="145"/>
                  </a:lnTo>
                  <a:lnTo>
                    <a:pt x="224" y="44"/>
                  </a:lnTo>
                  <a:lnTo>
                    <a:pt x="244" y="63"/>
                  </a:lnTo>
                  <a:lnTo>
                    <a:pt x="2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7044496" y="3421743"/>
            <a:ext cx="615950" cy="615950"/>
            <a:chOff x="4906963" y="1770063"/>
            <a:chExt cx="615950" cy="615950"/>
          </a:xfrm>
        </p:grpSpPr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4906963" y="1770063"/>
              <a:ext cx="615950" cy="615950"/>
            </a:xfrm>
            <a:prstGeom prst="rect">
              <a:avLst/>
            </a:prstGeom>
            <a:solidFill>
              <a:srgbClr val="381732">
                <a:alpha val="20000"/>
              </a:srgbClr>
            </a:solidFill>
            <a:ln w="3175">
              <a:solidFill>
                <a:srgbClr val="B263B7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4906963" y="1770063"/>
              <a:ext cx="615950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46"/>
            <p:cNvSpPr>
              <a:spLocks noEditPoints="1"/>
            </p:cNvSpPr>
            <p:nvPr/>
          </p:nvSpPr>
          <p:spPr bwMode="auto">
            <a:xfrm>
              <a:off x="5026025" y="1893888"/>
              <a:ext cx="390525" cy="355600"/>
            </a:xfrm>
            <a:custGeom>
              <a:avLst/>
              <a:gdLst>
                <a:gd name="T0" fmla="*/ 67 w 134"/>
                <a:gd name="T1" fmla="*/ 29 h 122"/>
                <a:gd name="T2" fmla="*/ 64 w 134"/>
                <a:gd name="T3" fmla="*/ 32 h 122"/>
                <a:gd name="T4" fmla="*/ 64 w 134"/>
                <a:gd name="T5" fmla="*/ 64 h 122"/>
                <a:gd name="T6" fmla="*/ 60 w 134"/>
                <a:gd name="T7" fmla="*/ 65 h 122"/>
                <a:gd name="T8" fmla="*/ 58 w 134"/>
                <a:gd name="T9" fmla="*/ 69 h 122"/>
                <a:gd name="T10" fmla="*/ 61 w 134"/>
                <a:gd name="T11" fmla="*/ 71 h 122"/>
                <a:gd name="T12" fmla="*/ 62 w 134"/>
                <a:gd name="T13" fmla="*/ 70 h 122"/>
                <a:gd name="T14" fmla="*/ 64 w 134"/>
                <a:gd name="T15" fmla="*/ 70 h 122"/>
                <a:gd name="T16" fmla="*/ 64 w 134"/>
                <a:gd name="T17" fmla="*/ 77 h 122"/>
                <a:gd name="T18" fmla="*/ 67 w 134"/>
                <a:gd name="T19" fmla="*/ 80 h 122"/>
                <a:gd name="T20" fmla="*/ 70 w 134"/>
                <a:gd name="T21" fmla="*/ 77 h 122"/>
                <a:gd name="T22" fmla="*/ 70 w 134"/>
                <a:gd name="T23" fmla="*/ 68 h 122"/>
                <a:gd name="T24" fmla="*/ 95 w 134"/>
                <a:gd name="T25" fmla="*/ 59 h 122"/>
                <a:gd name="T26" fmla="*/ 97 w 134"/>
                <a:gd name="T27" fmla="*/ 56 h 122"/>
                <a:gd name="T28" fmla="*/ 95 w 134"/>
                <a:gd name="T29" fmla="*/ 54 h 122"/>
                <a:gd name="T30" fmla="*/ 94 w 134"/>
                <a:gd name="T31" fmla="*/ 54 h 122"/>
                <a:gd name="T32" fmla="*/ 70 w 134"/>
                <a:gd name="T33" fmla="*/ 62 h 122"/>
                <a:gd name="T34" fmla="*/ 70 w 134"/>
                <a:gd name="T35" fmla="*/ 32 h 122"/>
                <a:gd name="T36" fmla="*/ 67 w 134"/>
                <a:gd name="T37" fmla="*/ 29 h 122"/>
                <a:gd name="T38" fmla="*/ 67 w 134"/>
                <a:gd name="T39" fmla="*/ 110 h 122"/>
                <a:gd name="T40" fmla="*/ 37 w 134"/>
                <a:gd name="T41" fmla="*/ 97 h 122"/>
                <a:gd name="T42" fmla="*/ 24 w 134"/>
                <a:gd name="T43" fmla="*/ 66 h 122"/>
                <a:gd name="T44" fmla="*/ 67 w 134"/>
                <a:gd name="T45" fmla="*/ 23 h 122"/>
                <a:gd name="T46" fmla="*/ 110 w 134"/>
                <a:gd name="T47" fmla="*/ 66 h 122"/>
                <a:gd name="T48" fmla="*/ 98 w 134"/>
                <a:gd name="T49" fmla="*/ 97 h 122"/>
                <a:gd name="T50" fmla="*/ 67 w 134"/>
                <a:gd name="T51" fmla="*/ 110 h 122"/>
                <a:gd name="T52" fmla="*/ 108 w 134"/>
                <a:gd name="T53" fmla="*/ 0 h 122"/>
                <a:gd name="T54" fmla="*/ 91 w 134"/>
                <a:gd name="T55" fmla="*/ 7 h 122"/>
                <a:gd name="T56" fmla="*/ 103 w 134"/>
                <a:gd name="T57" fmla="*/ 20 h 122"/>
                <a:gd name="T58" fmla="*/ 100 w 134"/>
                <a:gd name="T59" fmla="*/ 23 h 122"/>
                <a:gd name="T60" fmla="*/ 67 w 134"/>
                <a:gd name="T61" fmla="*/ 12 h 122"/>
                <a:gd name="T62" fmla="*/ 35 w 134"/>
                <a:gd name="T63" fmla="*/ 23 h 122"/>
                <a:gd name="T64" fmla="*/ 31 w 134"/>
                <a:gd name="T65" fmla="*/ 20 h 122"/>
                <a:gd name="T66" fmla="*/ 43 w 134"/>
                <a:gd name="T67" fmla="*/ 7 h 122"/>
                <a:gd name="T68" fmla="*/ 26 w 134"/>
                <a:gd name="T69" fmla="*/ 0 h 122"/>
                <a:gd name="T70" fmla="*/ 9 w 134"/>
                <a:gd name="T71" fmla="*/ 7 h 122"/>
                <a:gd name="T72" fmla="*/ 9 w 134"/>
                <a:gd name="T73" fmla="*/ 42 h 122"/>
                <a:gd name="T74" fmla="*/ 22 w 134"/>
                <a:gd name="T75" fmla="*/ 29 h 122"/>
                <a:gd name="T76" fmla="*/ 25 w 134"/>
                <a:gd name="T77" fmla="*/ 33 h 122"/>
                <a:gd name="T78" fmla="*/ 13 w 134"/>
                <a:gd name="T79" fmla="*/ 66 h 122"/>
                <a:gd name="T80" fmla="*/ 29 w 134"/>
                <a:gd name="T81" fmla="*/ 105 h 122"/>
                <a:gd name="T82" fmla="*/ 30 w 134"/>
                <a:gd name="T83" fmla="*/ 106 h 122"/>
                <a:gd name="T84" fmla="*/ 26 w 134"/>
                <a:gd name="T85" fmla="*/ 111 h 122"/>
                <a:gd name="T86" fmla="*/ 26 w 134"/>
                <a:gd name="T87" fmla="*/ 120 h 122"/>
                <a:gd name="T88" fmla="*/ 31 w 134"/>
                <a:gd name="T89" fmla="*/ 122 h 122"/>
                <a:gd name="T90" fmla="*/ 36 w 134"/>
                <a:gd name="T91" fmla="*/ 120 h 122"/>
                <a:gd name="T92" fmla="*/ 42 w 134"/>
                <a:gd name="T93" fmla="*/ 115 h 122"/>
                <a:gd name="T94" fmla="*/ 42 w 134"/>
                <a:gd name="T95" fmla="*/ 114 h 122"/>
                <a:gd name="T96" fmla="*/ 67 w 134"/>
                <a:gd name="T97" fmla="*/ 121 h 122"/>
                <a:gd name="T98" fmla="*/ 94 w 134"/>
                <a:gd name="T99" fmla="*/ 113 h 122"/>
                <a:gd name="T100" fmla="*/ 95 w 134"/>
                <a:gd name="T101" fmla="*/ 115 h 122"/>
                <a:gd name="T102" fmla="*/ 101 w 134"/>
                <a:gd name="T103" fmla="*/ 120 h 122"/>
                <a:gd name="T104" fmla="*/ 106 w 134"/>
                <a:gd name="T105" fmla="*/ 122 h 122"/>
                <a:gd name="T106" fmla="*/ 111 w 134"/>
                <a:gd name="T107" fmla="*/ 120 h 122"/>
                <a:gd name="T108" fmla="*/ 111 w 134"/>
                <a:gd name="T109" fmla="*/ 111 h 122"/>
                <a:gd name="T110" fmla="*/ 105 w 134"/>
                <a:gd name="T111" fmla="*/ 105 h 122"/>
                <a:gd name="T112" fmla="*/ 106 w 134"/>
                <a:gd name="T113" fmla="*/ 105 h 122"/>
                <a:gd name="T114" fmla="*/ 122 w 134"/>
                <a:gd name="T115" fmla="*/ 66 h 122"/>
                <a:gd name="T116" fmla="*/ 110 w 134"/>
                <a:gd name="T117" fmla="*/ 32 h 122"/>
                <a:gd name="T118" fmla="*/ 113 w 134"/>
                <a:gd name="T119" fmla="*/ 29 h 122"/>
                <a:gd name="T120" fmla="*/ 125 w 134"/>
                <a:gd name="T121" fmla="*/ 41 h 122"/>
                <a:gd name="T122" fmla="*/ 125 w 134"/>
                <a:gd name="T123" fmla="*/ 7 h 122"/>
                <a:gd name="T124" fmla="*/ 108 w 134"/>
                <a:gd name="T1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" h="122">
                  <a:moveTo>
                    <a:pt x="67" y="29"/>
                  </a:moveTo>
                  <a:cubicBezTo>
                    <a:pt x="66" y="29"/>
                    <a:pt x="64" y="30"/>
                    <a:pt x="64" y="32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59" y="66"/>
                    <a:pt x="58" y="67"/>
                    <a:pt x="58" y="69"/>
                  </a:cubicBezTo>
                  <a:cubicBezTo>
                    <a:pt x="59" y="70"/>
                    <a:pt x="60" y="71"/>
                    <a:pt x="61" y="71"/>
                  </a:cubicBezTo>
                  <a:cubicBezTo>
                    <a:pt x="61" y="71"/>
                    <a:pt x="62" y="71"/>
                    <a:pt x="62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79"/>
                    <a:pt x="66" y="80"/>
                    <a:pt x="67" y="80"/>
                  </a:cubicBezTo>
                  <a:cubicBezTo>
                    <a:pt x="69" y="80"/>
                    <a:pt x="70" y="79"/>
                    <a:pt x="70" y="77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7" y="59"/>
                    <a:pt x="98" y="57"/>
                    <a:pt x="97" y="56"/>
                  </a:cubicBezTo>
                  <a:cubicBezTo>
                    <a:pt x="97" y="55"/>
                    <a:pt x="96" y="54"/>
                    <a:pt x="95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0"/>
                    <a:pt x="69" y="29"/>
                    <a:pt x="67" y="29"/>
                  </a:cubicBezTo>
                  <a:moveTo>
                    <a:pt x="67" y="110"/>
                  </a:moveTo>
                  <a:cubicBezTo>
                    <a:pt x="56" y="110"/>
                    <a:pt x="45" y="105"/>
                    <a:pt x="37" y="97"/>
                  </a:cubicBezTo>
                  <a:cubicBezTo>
                    <a:pt x="28" y="89"/>
                    <a:pt x="24" y="78"/>
                    <a:pt x="24" y="66"/>
                  </a:cubicBezTo>
                  <a:cubicBezTo>
                    <a:pt x="24" y="43"/>
                    <a:pt x="43" y="23"/>
                    <a:pt x="67" y="23"/>
                  </a:cubicBezTo>
                  <a:cubicBezTo>
                    <a:pt x="91" y="23"/>
                    <a:pt x="110" y="43"/>
                    <a:pt x="110" y="66"/>
                  </a:cubicBezTo>
                  <a:cubicBezTo>
                    <a:pt x="110" y="78"/>
                    <a:pt x="106" y="89"/>
                    <a:pt x="98" y="97"/>
                  </a:cubicBezTo>
                  <a:cubicBezTo>
                    <a:pt x="90" y="105"/>
                    <a:pt x="79" y="110"/>
                    <a:pt x="67" y="110"/>
                  </a:cubicBezTo>
                  <a:moveTo>
                    <a:pt x="108" y="0"/>
                  </a:moveTo>
                  <a:cubicBezTo>
                    <a:pt x="102" y="0"/>
                    <a:pt x="95" y="3"/>
                    <a:pt x="91" y="7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0" y="16"/>
                    <a:pt x="79" y="12"/>
                    <a:pt x="67" y="12"/>
                  </a:cubicBezTo>
                  <a:cubicBezTo>
                    <a:pt x="55" y="12"/>
                    <a:pt x="44" y="16"/>
                    <a:pt x="35" y="23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9" y="3"/>
                    <a:pt x="33" y="0"/>
                    <a:pt x="26" y="0"/>
                  </a:cubicBezTo>
                  <a:cubicBezTo>
                    <a:pt x="20" y="0"/>
                    <a:pt x="14" y="3"/>
                    <a:pt x="9" y="7"/>
                  </a:cubicBezTo>
                  <a:cubicBezTo>
                    <a:pt x="0" y="17"/>
                    <a:pt x="0" y="32"/>
                    <a:pt x="9" y="42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17" y="42"/>
                    <a:pt x="13" y="54"/>
                    <a:pt x="13" y="66"/>
                  </a:cubicBezTo>
                  <a:cubicBezTo>
                    <a:pt x="13" y="81"/>
                    <a:pt x="18" y="95"/>
                    <a:pt x="29" y="105"/>
                  </a:cubicBezTo>
                  <a:cubicBezTo>
                    <a:pt x="29" y="105"/>
                    <a:pt x="30" y="106"/>
                    <a:pt x="30" y="106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3" y="113"/>
                    <a:pt x="23" y="118"/>
                    <a:pt x="26" y="120"/>
                  </a:cubicBezTo>
                  <a:cubicBezTo>
                    <a:pt x="27" y="122"/>
                    <a:pt x="29" y="122"/>
                    <a:pt x="31" y="122"/>
                  </a:cubicBezTo>
                  <a:cubicBezTo>
                    <a:pt x="33" y="122"/>
                    <a:pt x="35" y="122"/>
                    <a:pt x="36" y="120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9" y="119"/>
                    <a:pt x="58" y="121"/>
                    <a:pt x="67" y="121"/>
                  </a:cubicBezTo>
                  <a:cubicBezTo>
                    <a:pt x="77" y="121"/>
                    <a:pt x="86" y="118"/>
                    <a:pt x="94" y="113"/>
                  </a:cubicBezTo>
                  <a:cubicBezTo>
                    <a:pt x="95" y="114"/>
                    <a:pt x="95" y="114"/>
                    <a:pt x="95" y="115"/>
                  </a:cubicBezTo>
                  <a:cubicBezTo>
                    <a:pt x="101" y="120"/>
                    <a:pt x="101" y="120"/>
                    <a:pt x="101" y="120"/>
                  </a:cubicBezTo>
                  <a:cubicBezTo>
                    <a:pt x="102" y="122"/>
                    <a:pt x="104" y="122"/>
                    <a:pt x="106" y="122"/>
                  </a:cubicBezTo>
                  <a:cubicBezTo>
                    <a:pt x="108" y="122"/>
                    <a:pt x="109" y="122"/>
                    <a:pt x="111" y="120"/>
                  </a:cubicBezTo>
                  <a:cubicBezTo>
                    <a:pt x="113" y="118"/>
                    <a:pt x="113" y="113"/>
                    <a:pt x="111" y="111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6" y="105"/>
                    <a:pt x="106" y="105"/>
                    <a:pt x="106" y="105"/>
                  </a:cubicBezTo>
                  <a:cubicBezTo>
                    <a:pt x="116" y="95"/>
                    <a:pt x="122" y="81"/>
                    <a:pt x="122" y="66"/>
                  </a:cubicBezTo>
                  <a:cubicBezTo>
                    <a:pt x="122" y="54"/>
                    <a:pt x="117" y="42"/>
                    <a:pt x="110" y="32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34" y="32"/>
                    <a:pt x="134" y="17"/>
                    <a:pt x="125" y="7"/>
                  </a:cubicBezTo>
                  <a:cubicBezTo>
                    <a:pt x="120" y="3"/>
                    <a:pt x="114" y="0"/>
                    <a:pt x="1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6045958" y="4423455"/>
            <a:ext cx="615950" cy="617538"/>
            <a:chOff x="3908425" y="2771775"/>
            <a:chExt cx="615950" cy="617538"/>
          </a:xfrm>
        </p:grpSpPr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3908425" y="2771775"/>
              <a:ext cx="615950" cy="617538"/>
            </a:xfrm>
            <a:prstGeom prst="rect">
              <a:avLst/>
            </a:prstGeom>
            <a:solidFill>
              <a:srgbClr val="002060"/>
            </a:solidFill>
            <a:ln w="3175"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3" name="Freeform 47"/>
            <p:cNvSpPr>
              <a:spLocks noEditPoints="1"/>
            </p:cNvSpPr>
            <p:nvPr/>
          </p:nvSpPr>
          <p:spPr bwMode="auto">
            <a:xfrm>
              <a:off x="4003675" y="2967038"/>
              <a:ext cx="415925" cy="247650"/>
            </a:xfrm>
            <a:custGeom>
              <a:avLst/>
              <a:gdLst>
                <a:gd name="T0" fmla="*/ 110 w 143"/>
                <a:gd name="T1" fmla="*/ 60 h 85"/>
                <a:gd name="T2" fmla="*/ 95 w 143"/>
                <a:gd name="T3" fmla="*/ 75 h 85"/>
                <a:gd name="T4" fmla="*/ 59 w 143"/>
                <a:gd name="T5" fmla="*/ 75 h 85"/>
                <a:gd name="T6" fmla="*/ 44 w 143"/>
                <a:gd name="T7" fmla="*/ 60 h 85"/>
                <a:gd name="T8" fmla="*/ 44 w 143"/>
                <a:gd name="T9" fmla="*/ 25 h 85"/>
                <a:gd name="T10" fmla="*/ 59 w 143"/>
                <a:gd name="T11" fmla="*/ 10 h 85"/>
                <a:gd name="T12" fmla="*/ 95 w 143"/>
                <a:gd name="T13" fmla="*/ 10 h 85"/>
                <a:gd name="T14" fmla="*/ 110 w 143"/>
                <a:gd name="T15" fmla="*/ 25 h 85"/>
                <a:gd name="T16" fmla="*/ 110 w 143"/>
                <a:gd name="T17" fmla="*/ 30 h 85"/>
                <a:gd name="T18" fmla="*/ 120 w 143"/>
                <a:gd name="T19" fmla="*/ 30 h 85"/>
                <a:gd name="T20" fmla="*/ 120 w 143"/>
                <a:gd name="T21" fmla="*/ 25 h 85"/>
                <a:gd name="T22" fmla="*/ 95 w 143"/>
                <a:gd name="T23" fmla="*/ 0 h 85"/>
                <a:gd name="T24" fmla="*/ 59 w 143"/>
                <a:gd name="T25" fmla="*/ 0 h 85"/>
                <a:gd name="T26" fmla="*/ 34 w 143"/>
                <a:gd name="T27" fmla="*/ 25 h 85"/>
                <a:gd name="T28" fmla="*/ 34 w 143"/>
                <a:gd name="T29" fmla="*/ 38 h 85"/>
                <a:gd name="T30" fmla="*/ 19 w 143"/>
                <a:gd name="T31" fmla="*/ 38 h 85"/>
                <a:gd name="T32" fmla="*/ 25 w 143"/>
                <a:gd name="T33" fmla="*/ 31 h 85"/>
                <a:gd name="T34" fmla="*/ 18 w 143"/>
                <a:gd name="T35" fmla="*/ 24 h 85"/>
                <a:gd name="T36" fmla="*/ 3 w 143"/>
                <a:gd name="T37" fmla="*/ 39 h 85"/>
                <a:gd name="T38" fmla="*/ 3 w 143"/>
                <a:gd name="T39" fmla="*/ 39 h 85"/>
                <a:gd name="T40" fmla="*/ 0 w 143"/>
                <a:gd name="T41" fmla="*/ 43 h 85"/>
                <a:gd name="T42" fmla="*/ 18 w 143"/>
                <a:gd name="T43" fmla="*/ 61 h 85"/>
                <a:gd name="T44" fmla="*/ 25 w 143"/>
                <a:gd name="T45" fmla="*/ 54 h 85"/>
                <a:gd name="T46" fmla="*/ 19 w 143"/>
                <a:gd name="T47" fmla="*/ 48 h 85"/>
                <a:gd name="T48" fmla="*/ 34 w 143"/>
                <a:gd name="T49" fmla="*/ 48 h 85"/>
                <a:gd name="T50" fmla="*/ 34 w 143"/>
                <a:gd name="T51" fmla="*/ 60 h 85"/>
                <a:gd name="T52" fmla="*/ 59 w 143"/>
                <a:gd name="T53" fmla="*/ 85 h 85"/>
                <a:gd name="T54" fmla="*/ 95 w 143"/>
                <a:gd name="T55" fmla="*/ 85 h 85"/>
                <a:gd name="T56" fmla="*/ 120 w 143"/>
                <a:gd name="T57" fmla="*/ 60 h 85"/>
                <a:gd name="T58" fmla="*/ 120 w 143"/>
                <a:gd name="T59" fmla="*/ 56 h 85"/>
                <a:gd name="T60" fmla="*/ 110 w 143"/>
                <a:gd name="T61" fmla="*/ 56 h 85"/>
                <a:gd name="T62" fmla="*/ 110 w 143"/>
                <a:gd name="T63" fmla="*/ 60 h 85"/>
                <a:gd name="T64" fmla="*/ 96 w 143"/>
                <a:gd name="T65" fmla="*/ 38 h 85"/>
                <a:gd name="T66" fmla="*/ 102 w 143"/>
                <a:gd name="T67" fmla="*/ 31 h 85"/>
                <a:gd name="T68" fmla="*/ 95 w 143"/>
                <a:gd name="T69" fmla="*/ 24 h 85"/>
                <a:gd name="T70" fmla="*/ 80 w 143"/>
                <a:gd name="T71" fmla="*/ 39 h 85"/>
                <a:gd name="T72" fmla="*/ 77 w 143"/>
                <a:gd name="T73" fmla="*/ 43 h 85"/>
                <a:gd name="T74" fmla="*/ 95 w 143"/>
                <a:gd name="T75" fmla="*/ 61 h 85"/>
                <a:gd name="T76" fmla="*/ 102 w 143"/>
                <a:gd name="T77" fmla="*/ 54 h 85"/>
                <a:gd name="T78" fmla="*/ 96 w 143"/>
                <a:gd name="T79" fmla="*/ 48 h 85"/>
                <a:gd name="T80" fmla="*/ 143 w 143"/>
                <a:gd name="T81" fmla="*/ 48 h 85"/>
                <a:gd name="T82" fmla="*/ 143 w 143"/>
                <a:gd name="T83" fmla="*/ 38 h 85"/>
                <a:gd name="T84" fmla="*/ 96 w 143"/>
                <a:gd name="T85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85">
                  <a:moveTo>
                    <a:pt x="110" y="60"/>
                  </a:moveTo>
                  <a:cubicBezTo>
                    <a:pt x="110" y="68"/>
                    <a:pt x="103" y="75"/>
                    <a:pt x="95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1" y="75"/>
                    <a:pt x="44" y="68"/>
                    <a:pt x="44" y="6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17"/>
                    <a:pt x="51" y="10"/>
                    <a:pt x="59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103" y="10"/>
                    <a:pt x="110" y="17"/>
                    <a:pt x="110" y="2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12"/>
                    <a:pt x="108" y="0"/>
                    <a:pt x="9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5" y="0"/>
                    <a:pt x="34" y="12"/>
                    <a:pt x="34" y="25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74"/>
                    <a:pt x="45" y="85"/>
                    <a:pt x="59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108" y="85"/>
                    <a:pt x="120" y="74"/>
                    <a:pt x="120" y="60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10" y="56"/>
                    <a:pt x="110" y="56"/>
                    <a:pt x="110" y="56"/>
                  </a:cubicBezTo>
                  <a:lnTo>
                    <a:pt x="110" y="60"/>
                  </a:lnTo>
                  <a:close/>
                  <a:moveTo>
                    <a:pt x="96" y="38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38"/>
                    <a:pt x="143" y="38"/>
                    <a:pt x="143" y="38"/>
                  </a:cubicBezTo>
                  <a:lnTo>
                    <a:pt x="9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cxnSp>
        <p:nvCxnSpPr>
          <p:cNvPr id="45" name="直接连接符 44"/>
          <p:cNvCxnSpPr/>
          <p:nvPr/>
        </p:nvCxnSpPr>
        <p:spPr>
          <a:xfrm>
            <a:off x="4353636" y="4047405"/>
            <a:ext cx="155584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877033" y="4037693"/>
            <a:ext cx="271363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708478" y="4989817"/>
            <a:ext cx="120100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217725" y="6057409"/>
            <a:ext cx="1691756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877033" y="5038004"/>
            <a:ext cx="120100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779508" y="6057409"/>
            <a:ext cx="161015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7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23" name="矩形 22"/>
          <p:cNvSpPr/>
          <p:nvPr/>
        </p:nvSpPr>
        <p:spPr>
          <a:xfrm>
            <a:off x="1000125" y="590550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09700" y="590550"/>
            <a:ext cx="409575" cy="40957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00125" y="1181100"/>
            <a:ext cx="409575" cy="409575"/>
          </a:xfrm>
          <a:prstGeom prst="rect">
            <a:avLst/>
          </a:prstGeom>
          <a:solidFill>
            <a:srgbClr val="0044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650205" y="831055"/>
            <a:ext cx="759619" cy="759619"/>
          </a:xfrm>
          <a:prstGeom prst="rect">
            <a:avLst/>
          </a:prstGeom>
          <a:solidFill>
            <a:srgbClr val="0044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205036" y="626267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18399" y="69954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28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4000" b="1" dirty="0">
              <a:solidFill>
                <a:srgbClr val="028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1409700" cy="590550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000125" y="1949499"/>
            <a:ext cx="10814504" cy="590550"/>
            <a:chOff x="695325" y="884974"/>
            <a:chExt cx="10814504" cy="590550"/>
          </a:xfrm>
        </p:grpSpPr>
        <p:sp>
          <p:nvSpPr>
            <p:cNvPr id="31" name="矩形 30"/>
            <p:cNvSpPr/>
            <p:nvPr/>
          </p:nvSpPr>
          <p:spPr>
            <a:xfrm>
              <a:off x="696727" y="884974"/>
              <a:ext cx="2216872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系统用户：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1819275" y="2637194"/>
            <a:ext cx="1080135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本系统以</a:t>
            </a:r>
            <a:r>
              <a:rPr lang="zh-CN" altLang="zh-CN" sz="2800" b="1" dirty="0">
                <a:solidFill>
                  <a:srgbClr val="00CD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“学校</a:t>
            </a:r>
            <a:r>
              <a:rPr lang="en-US" altLang="zh-CN" sz="2800" b="1" dirty="0">
                <a:solidFill>
                  <a:srgbClr val="00CD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为主体单位，辅以其他单位，共同完成</a:t>
            </a:r>
            <a:r>
              <a:rPr lang="zh-CN" altLang="zh-CN" sz="2400" dirty="0">
                <a:solidFill>
                  <a:srgbClr val="00CD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安全管理职能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710985" y="5418161"/>
            <a:ext cx="34938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615094" y="5420640"/>
            <a:ext cx="3371354" cy="79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2000" b="1" dirty="0" smtClean="0">
                <a:solidFill>
                  <a:srgbClr val="00CD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都是本系统得</a:t>
            </a:r>
            <a:r>
              <a:rPr lang="zh-CN" altLang="en-US" dirty="0" smtClean="0">
                <a:solidFill>
                  <a:srgbClr val="01F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系统用户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614611" y="3441817"/>
            <a:ext cx="1556754" cy="553287"/>
            <a:chOff x="2614611" y="3441817"/>
            <a:chExt cx="1556754" cy="553287"/>
          </a:xfrm>
        </p:grpSpPr>
        <p:sp>
          <p:nvSpPr>
            <p:cNvPr id="40" name="矩形 39"/>
            <p:cNvSpPr/>
            <p:nvPr/>
          </p:nvSpPr>
          <p:spPr>
            <a:xfrm>
              <a:off x="2614611" y="3441817"/>
              <a:ext cx="1556754" cy="552577"/>
            </a:xfrm>
            <a:prstGeom prst="rect">
              <a:avLst/>
            </a:prstGeom>
            <a:solidFill>
              <a:srgbClr val="00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2685103" y="3533439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学校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校长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4395743" y="3533439"/>
            <a:ext cx="1107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副校长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5728119" y="3482587"/>
            <a:ext cx="1556754" cy="552577"/>
            <a:chOff x="5728119" y="3482587"/>
            <a:chExt cx="1556754" cy="552577"/>
          </a:xfrm>
        </p:grpSpPr>
        <p:sp>
          <p:nvSpPr>
            <p:cNvPr id="42" name="矩形 41"/>
            <p:cNvSpPr/>
            <p:nvPr/>
          </p:nvSpPr>
          <p:spPr>
            <a:xfrm>
              <a:off x="5728119" y="3482587"/>
              <a:ext cx="1556754" cy="552577"/>
            </a:xfrm>
            <a:prstGeom prst="rect">
              <a:avLst/>
            </a:prstGeom>
            <a:solidFill>
              <a:srgbClr val="00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6007267" y="3537151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党委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2838990" y="413271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工会干部</a:t>
            </a:r>
            <a:endParaRPr lang="zh-CN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5853377" y="4132718"/>
            <a:ext cx="1107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教职工</a:t>
            </a:r>
          </a:p>
        </p:txBody>
      </p:sp>
      <p:sp>
        <p:nvSpPr>
          <p:cNvPr id="51" name="矩形 50"/>
          <p:cNvSpPr/>
          <p:nvPr/>
        </p:nvSpPr>
        <p:spPr>
          <a:xfrm>
            <a:off x="4252338" y="4708785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后勤人员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5728119" y="4592688"/>
            <a:ext cx="1556754" cy="552577"/>
            <a:chOff x="5728119" y="4592688"/>
            <a:chExt cx="1556754" cy="552577"/>
          </a:xfrm>
        </p:grpSpPr>
        <p:sp>
          <p:nvSpPr>
            <p:cNvPr id="44" name="矩形 43"/>
            <p:cNvSpPr/>
            <p:nvPr/>
          </p:nvSpPr>
          <p:spPr>
            <a:xfrm>
              <a:off x="5728119" y="4592688"/>
              <a:ext cx="1556754" cy="552577"/>
            </a:xfrm>
            <a:prstGeom prst="rect">
              <a:avLst/>
            </a:prstGeom>
            <a:solidFill>
              <a:srgbClr val="00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5853377" y="4677512"/>
              <a:ext cx="1107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保卫科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614611" y="4587741"/>
            <a:ext cx="1556754" cy="553287"/>
            <a:chOff x="2614611" y="4587741"/>
            <a:chExt cx="1556754" cy="553287"/>
          </a:xfrm>
        </p:grpSpPr>
        <p:sp>
          <p:nvSpPr>
            <p:cNvPr id="43" name="矩形 42"/>
            <p:cNvSpPr/>
            <p:nvPr/>
          </p:nvSpPr>
          <p:spPr>
            <a:xfrm>
              <a:off x="2614611" y="4587741"/>
              <a:ext cx="1556754" cy="552577"/>
            </a:xfrm>
            <a:prstGeom prst="rect">
              <a:avLst/>
            </a:prstGeom>
            <a:solidFill>
              <a:srgbClr val="00C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992878" y="4679363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团委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71365" y="4035164"/>
            <a:ext cx="1556754" cy="552577"/>
            <a:chOff x="4171365" y="4035164"/>
            <a:chExt cx="1556754" cy="552577"/>
          </a:xfrm>
        </p:grpSpPr>
        <p:sp>
          <p:nvSpPr>
            <p:cNvPr id="41" name="矩形 40"/>
            <p:cNvSpPr/>
            <p:nvPr/>
          </p:nvSpPr>
          <p:spPr>
            <a:xfrm>
              <a:off x="4171365" y="4035164"/>
              <a:ext cx="1556754" cy="5525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65740" y="4126076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系统用户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802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  <p:bldP spid="38" grpId="0"/>
      <p:bldP spid="46" grpId="0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00125" y="590550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09700" y="590550"/>
            <a:ext cx="409575" cy="40957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0125" y="1181100"/>
            <a:ext cx="409575" cy="409575"/>
          </a:xfrm>
          <a:prstGeom prst="rect">
            <a:avLst/>
          </a:prstGeom>
          <a:solidFill>
            <a:srgbClr val="0044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50205" y="831055"/>
            <a:ext cx="759619" cy="759619"/>
          </a:xfrm>
          <a:prstGeom prst="rect">
            <a:avLst/>
          </a:prstGeom>
          <a:solidFill>
            <a:srgbClr val="0044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05036" y="626267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18399" y="69954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28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4000" b="1" dirty="0">
              <a:solidFill>
                <a:srgbClr val="028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409700" cy="590550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000125" y="2540049"/>
            <a:ext cx="1081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00125" y="1955273"/>
            <a:ext cx="3079155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考勤系统家长端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03" y="3076345"/>
            <a:ext cx="7318388" cy="34249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96" y="2960386"/>
            <a:ext cx="7736962" cy="36568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999318" y="1955273"/>
            <a:ext cx="3079155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考勤系统教师端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866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2" grpId="1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90550"/>
            <a:ext cx="1000125" cy="100012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409700" cy="590550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0125" y="590550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09700" y="590550"/>
            <a:ext cx="409575" cy="409575"/>
          </a:xfrm>
          <a:prstGeom prst="rect">
            <a:avLst/>
          </a:prstGeom>
          <a:solidFill>
            <a:srgbClr val="00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0125" y="1181100"/>
            <a:ext cx="409575" cy="409575"/>
          </a:xfrm>
          <a:prstGeom prst="rect">
            <a:avLst/>
          </a:prstGeom>
          <a:solidFill>
            <a:srgbClr val="0044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50205" y="831055"/>
            <a:ext cx="759619" cy="759619"/>
          </a:xfrm>
          <a:prstGeom prst="rect">
            <a:avLst/>
          </a:prstGeom>
          <a:solidFill>
            <a:srgbClr val="00446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05036" y="626267"/>
            <a:ext cx="409575" cy="409575"/>
          </a:xfrm>
          <a:prstGeom prst="rect">
            <a:avLst/>
          </a:prstGeom>
          <a:solidFill>
            <a:srgbClr val="0044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72304" y="69864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286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4000" b="1" dirty="0">
              <a:solidFill>
                <a:srgbClr val="0286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441823" y="2236859"/>
            <a:ext cx="3462337" cy="2979738"/>
          </a:xfrm>
          <a:custGeom>
            <a:avLst/>
            <a:gdLst>
              <a:gd name="T0" fmla="*/ 1184 w 1284"/>
              <a:gd name="T1" fmla="*/ 0 h 1105"/>
              <a:gd name="T2" fmla="*/ 505 w 1284"/>
              <a:gd name="T3" fmla="*/ 0 h 1105"/>
              <a:gd name="T4" fmla="*/ 305 w 1284"/>
              <a:gd name="T5" fmla="*/ 98 h 1105"/>
              <a:gd name="T6" fmla="*/ 230 w 1284"/>
              <a:gd name="T7" fmla="*/ 298 h 1105"/>
              <a:gd name="T8" fmla="*/ 275 w 1284"/>
              <a:gd name="T9" fmla="*/ 475 h 1105"/>
              <a:gd name="T10" fmla="*/ 442 w 1284"/>
              <a:gd name="T11" fmla="*/ 635 h 1105"/>
              <a:gd name="T12" fmla="*/ 568 w 1284"/>
              <a:gd name="T13" fmla="*/ 808 h 1105"/>
              <a:gd name="T14" fmla="*/ 493 w 1284"/>
              <a:gd name="T15" fmla="*/ 905 h 1105"/>
              <a:gd name="T16" fmla="*/ 100 w 1284"/>
              <a:gd name="T17" fmla="*/ 905 h 1105"/>
              <a:gd name="T18" fmla="*/ 0 w 1284"/>
              <a:gd name="T19" fmla="*/ 1005 h 1105"/>
              <a:gd name="T20" fmla="*/ 100 w 1284"/>
              <a:gd name="T21" fmla="*/ 1105 h 1105"/>
              <a:gd name="T22" fmla="*/ 493 w 1284"/>
              <a:gd name="T23" fmla="*/ 1105 h 1105"/>
              <a:gd name="T24" fmla="*/ 693 w 1284"/>
              <a:gd name="T25" fmla="*/ 1007 h 1105"/>
              <a:gd name="T26" fmla="*/ 768 w 1284"/>
              <a:gd name="T27" fmla="*/ 808 h 1105"/>
              <a:gd name="T28" fmla="*/ 723 w 1284"/>
              <a:gd name="T29" fmla="*/ 630 h 1105"/>
              <a:gd name="T30" fmla="*/ 556 w 1284"/>
              <a:gd name="T31" fmla="*/ 470 h 1105"/>
              <a:gd name="T32" fmla="*/ 430 w 1284"/>
              <a:gd name="T33" fmla="*/ 298 h 1105"/>
              <a:gd name="T34" fmla="*/ 505 w 1284"/>
              <a:gd name="T35" fmla="*/ 200 h 1105"/>
              <a:gd name="T36" fmla="*/ 1184 w 1284"/>
              <a:gd name="T37" fmla="*/ 200 h 1105"/>
              <a:gd name="T38" fmla="*/ 1284 w 1284"/>
              <a:gd name="T39" fmla="*/ 100 h 1105"/>
              <a:gd name="T40" fmla="*/ 1184 w 1284"/>
              <a:gd name="T41" fmla="*/ 0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84" h="1105">
                <a:moveTo>
                  <a:pt x="1184" y="0"/>
                </a:moveTo>
                <a:cubicBezTo>
                  <a:pt x="505" y="0"/>
                  <a:pt x="505" y="0"/>
                  <a:pt x="505" y="0"/>
                </a:cubicBezTo>
                <a:cubicBezTo>
                  <a:pt x="431" y="0"/>
                  <a:pt x="358" y="36"/>
                  <a:pt x="305" y="98"/>
                </a:cubicBezTo>
                <a:cubicBezTo>
                  <a:pt x="258" y="155"/>
                  <a:pt x="230" y="227"/>
                  <a:pt x="230" y="298"/>
                </a:cubicBezTo>
                <a:cubicBezTo>
                  <a:pt x="230" y="350"/>
                  <a:pt x="236" y="411"/>
                  <a:pt x="275" y="475"/>
                </a:cubicBezTo>
                <a:cubicBezTo>
                  <a:pt x="307" y="529"/>
                  <a:pt x="359" y="578"/>
                  <a:pt x="442" y="635"/>
                </a:cubicBezTo>
                <a:cubicBezTo>
                  <a:pt x="568" y="721"/>
                  <a:pt x="567" y="755"/>
                  <a:pt x="568" y="808"/>
                </a:cubicBezTo>
                <a:cubicBezTo>
                  <a:pt x="568" y="855"/>
                  <a:pt x="539" y="905"/>
                  <a:pt x="493" y="905"/>
                </a:cubicBezTo>
                <a:cubicBezTo>
                  <a:pt x="100" y="905"/>
                  <a:pt x="100" y="905"/>
                  <a:pt x="100" y="905"/>
                </a:cubicBezTo>
                <a:cubicBezTo>
                  <a:pt x="45" y="905"/>
                  <a:pt x="0" y="950"/>
                  <a:pt x="0" y="1005"/>
                </a:cubicBezTo>
                <a:cubicBezTo>
                  <a:pt x="0" y="1061"/>
                  <a:pt x="45" y="1105"/>
                  <a:pt x="100" y="1105"/>
                </a:cubicBezTo>
                <a:cubicBezTo>
                  <a:pt x="493" y="1105"/>
                  <a:pt x="493" y="1105"/>
                  <a:pt x="493" y="1105"/>
                </a:cubicBezTo>
                <a:cubicBezTo>
                  <a:pt x="590" y="1105"/>
                  <a:pt x="640" y="1070"/>
                  <a:pt x="693" y="1007"/>
                </a:cubicBezTo>
                <a:cubicBezTo>
                  <a:pt x="740" y="951"/>
                  <a:pt x="768" y="878"/>
                  <a:pt x="768" y="808"/>
                </a:cubicBezTo>
                <a:cubicBezTo>
                  <a:pt x="768" y="756"/>
                  <a:pt x="762" y="694"/>
                  <a:pt x="723" y="630"/>
                </a:cubicBezTo>
                <a:cubicBezTo>
                  <a:pt x="691" y="577"/>
                  <a:pt x="639" y="527"/>
                  <a:pt x="556" y="470"/>
                </a:cubicBezTo>
                <a:cubicBezTo>
                  <a:pt x="430" y="385"/>
                  <a:pt x="434" y="356"/>
                  <a:pt x="430" y="298"/>
                </a:cubicBezTo>
                <a:cubicBezTo>
                  <a:pt x="428" y="251"/>
                  <a:pt x="451" y="200"/>
                  <a:pt x="505" y="200"/>
                </a:cubicBezTo>
                <a:cubicBezTo>
                  <a:pt x="1184" y="200"/>
                  <a:pt x="1184" y="200"/>
                  <a:pt x="1184" y="200"/>
                </a:cubicBezTo>
                <a:cubicBezTo>
                  <a:pt x="1240" y="200"/>
                  <a:pt x="1284" y="155"/>
                  <a:pt x="1284" y="100"/>
                </a:cubicBezTo>
                <a:cubicBezTo>
                  <a:pt x="1284" y="45"/>
                  <a:pt x="1240" y="0"/>
                  <a:pt x="1184" y="0"/>
                </a:cubicBezTo>
              </a:path>
            </a:pathLst>
          </a:custGeom>
          <a:solidFill>
            <a:srgbClr val="381732">
              <a:alpha val="20000"/>
            </a:srgbClr>
          </a:solidFill>
          <a:ln w="3175">
            <a:solidFill>
              <a:srgbClr val="B263B7">
                <a:alpha val="32000"/>
              </a:srgb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11" name="组合 10"/>
          <p:cNvGrpSpPr/>
          <p:nvPr/>
        </p:nvGrpSpPr>
        <p:grpSpPr>
          <a:xfrm>
            <a:off x="4956099" y="2481913"/>
            <a:ext cx="2416800" cy="2489631"/>
            <a:chOff x="3278114" y="1772229"/>
            <a:chExt cx="2416800" cy="2489631"/>
          </a:xfrm>
          <a:solidFill>
            <a:srgbClr val="FFFFFF"/>
          </a:solidFill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645242" y="2322177"/>
              <a:ext cx="258624" cy="539544"/>
            </a:xfrm>
            <a:custGeom>
              <a:avLst/>
              <a:gdLst>
                <a:gd name="T0" fmla="*/ 95 w 96"/>
                <a:gd name="T1" fmla="*/ 194 h 200"/>
                <a:gd name="T2" fmla="*/ 7 w 96"/>
                <a:gd name="T3" fmla="*/ 3 h 200"/>
                <a:gd name="T4" fmla="*/ 3 w 96"/>
                <a:gd name="T5" fmla="*/ 0 h 200"/>
                <a:gd name="T6" fmla="*/ 0 w 96"/>
                <a:gd name="T7" fmla="*/ 3 h 200"/>
                <a:gd name="T8" fmla="*/ 90 w 96"/>
                <a:gd name="T9" fmla="*/ 199 h 200"/>
                <a:gd name="T10" fmla="*/ 95 w 96"/>
                <a:gd name="T11" fmla="*/ 199 h 200"/>
                <a:gd name="T12" fmla="*/ 95 w 96"/>
                <a:gd name="T1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00">
                  <a:moveTo>
                    <a:pt x="95" y="194"/>
                  </a:moveTo>
                  <a:cubicBezTo>
                    <a:pt x="21" y="128"/>
                    <a:pt x="7" y="76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78"/>
                    <a:pt x="14" y="131"/>
                    <a:pt x="90" y="199"/>
                  </a:cubicBezTo>
                  <a:cubicBezTo>
                    <a:pt x="92" y="200"/>
                    <a:pt x="94" y="200"/>
                    <a:pt x="95" y="199"/>
                  </a:cubicBezTo>
                  <a:cubicBezTo>
                    <a:pt x="96" y="197"/>
                    <a:pt x="96" y="195"/>
                    <a:pt x="95" y="1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31864" y="2305827"/>
              <a:ext cx="46077" cy="4905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871167" y="2829021"/>
              <a:ext cx="46077" cy="46077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305180" y="3166422"/>
              <a:ext cx="267542" cy="509817"/>
            </a:xfrm>
            <a:custGeom>
              <a:avLst/>
              <a:gdLst>
                <a:gd name="T0" fmla="*/ 99 w 99"/>
                <a:gd name="T1" fmla="*/ 185 h 189"/>
                <a:gd name="T2" fmla="*/ 6 w 99"/>
                <a:gd name="T3" fmla="*/ 1 h 189"/>
                <a:gd name="T4" fmla="*/ 2 w 99"/>
                <a:gd name="T5" fmla="*/ 1 h 189"/>
                <a:gd name="T6" fmla="*/ 2 w 99"/>
                <a:gd name="T7" fmla="*/ 6 h 189"/>
                <a:gd name="T8" fmla="*/ 92 w 99"/>
                <a:gd name="T9" fmla="*/ 186 h 189"/>
                <a:gd name="T10" fmla="*/ 95 w 99"/>
                <a:gd name="T11" fmla="*/ 189 h 189"/>
                <a:gd name="T12" fmla="*/ 99 w 99"/>
                <a:gd name="T13" fmla="*/ 18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89">
                  <a:moveTo>
                    <a:pt x="99" y="185"/>
                  </a:moveTo>
                  <a:cubicBezTo>
                    <a:pt x="97" y="120"/>
                    <a:pt x="81" y="67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75" y="71"/>
                    <a:pt x="90" y="121"/>
                    <a:pt x="92" y="186"/>
                  </a:cubicBezTo>
                  <a:cubicBezTo>
                    <a:pt x="92" y="187"/>
                    <a:pt x="94" y="189"/>
                    <a:pt x="95" y="189"/>
                  </a:cubicBezTo>
                  <a:cubicBezTo>
                    <a:pt x="97" y="189"/>
                    <a:pt x="99" y="187"/>
                    <a:pt x="99" y="1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291802" y="3153045"/>
              <a:ext cx="49050" cy="46077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540023" y="3645026"/>
              <a:ext cx="46077" cy="4459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294464" y="4129575"/>
              <a:ext cx="1070170" cy="118908"/>
            </a:xfrm>
            <a:custGeom>
              <a:avLst/>
              <a:gdLst>
                <a:gd name="T0" fmla="*/ 3 w 397"/>
                <a:gd name="T1" fmla="*/ 44 h 44"/>
                <a:gd name="T2" fmla="*/ 296 w 397"/>
                <a:gd name="T3" fmla="*/ 44 h 44"/>
                <a:gd name="T4" fmla="*/ 396 w 397"/>
                <a:gd name="T5" fmla="*/ 6 h 44"/>
                <a:gd name="T6" fmla="*/ 396 w 397"/>
                <a:gd name="T7" fmla="*/ 1 h 44"/>
                <a:gd name="T8" fmla="*/ 391 w 397"/>
                <a:gd name="T9" fmla="*/ 1 h 44"/>
                <a:gd name="T10" fmla="*/ 296 w 397"/>
                <a:gd name="T11" fmla="*/ 37 h 44"/>
                <a:gd name="T12" fmla="*/ 3 w 397"/>
                <a:gd name="T13" fmla="*/ 37 h 44"/>
                <a:gd name="T14" fmla="*/ 0 w 397"/>
                <a:gd name="T15" fmla="*/ 40 h 44"/>
                <a:gd name="T16" fmla="*/ 3 w 397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44">
                  <a:moveTo>
                    <a:pt x="3" y="44"/>
                  </a:moveTo>
                  <a:cubicBezTo>
                    <a:pt x="296" y="44"/>
                    <a:pt x="296" y="44"/>
                    <a:pt x="296" y="44"/>
                  </a:cubicBezTo>
                  <a:cubicBezTo>
                    <a:pt x="331" y="44"/>
                    <a:pt x="366" y="31"/>
                    <a:pt x="396" y="6"/>
                  </a:cubicBezTo>
                  <a:cubicBezTo>
                    <a:pt x="397" y="5"/>
                    <a:pt x="397" y="3"/>
                    <a:pt x="396" y="1"/>
                  </a:cubicBezTo>
                  <a:cubicBezTo>
                    <a:pt x="395" y="0"/>
                    <a:pt x="393" y="0"/>
                    <a:pt x="391" y="1"/>
                  </a:cubicBezTo>
                  <a:cubicBezTo>
                    <a:pt x="362" y="25"/>
                    <a:pt x="329" y="37"/>
                    <a:pt x="296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1" y="37"/>
                    <a:pt x="0" y="39"/>
                    <a:pt x="0" y="40"/>
                  </a:cubicBezTo>
                  <a:cubicBezTo>
                    <a:pt x="0" y="42"/>
                    <a:pt x="1" y="44"/>
                    <a:pt x="3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333420" y="4116197"/>
              <a:ext cx="44590" cy="46077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278114" y="4215783"/>
              <a:ext cx="49050" cy="46077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906839" y="1788578"/>
              <a:ext cx="1773212" cy="80263"/>
            </a:xfrm>
            <a:custGeom>
              <a:avLst/>
              <a:gdLst>
                <a:gd name="T0" fmla="*/ 5 w 658"/>
                <a:gd name="T1" fmla="*/ 29 h 30"/>
                <a:gd name="T2" fmla="*/ 81 w 658"/>
                <a:gd name="T3" fmla="*/ 6 h 30"/>
                <a:gd name="T4" fmla="*/ 655 w 658"/>
                <a:gd name="T5" fmla="*/ 6 h 30"/>
                <a:gd name="T6" fmla="*/ 658 w 658"/>
                <a:gd name="T7" fmla="*/ 3 h 30"/>
                <a:gd name="T8" fmla="*/ 655 w 658"/>
                <a:gd name="T9" fmla="*/ 0 h 30"/>
                <a:gd name="T10" fmla="*/ 81 w 658"/>
                <a:gd name="T11" fmla="*/ 0 h 30"/>
                <a:gd name="T12" fmla="*/ 2 w 658"/>
                <a:gd name="T13" fmla="*/ 23 h 30"/>
                <a:gd name="T14" fmla="*/ 1 w 658"/>
                <a:gd name="T15" fmla="*/ 28 h 30"/>
                <a:gd name="T16" fmla="*/ 5 w 658"/>
                <a:gd name="T17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8" h="30">
                  <a:moveTo>
                    <a:pt x="5" y="29"/>
                  </a:moveTo>
                  <a:cubicBezTo>
                    <a:pt x="29" y="14"/>
                    <a:pt x="55" y="6"/>
                    <a:pt x="81" y="6"/>
                  </a:cubicBezTo>
                  <a:cubicBezTo>
                    <a:pt x="655" y="6"/>
                    <a:pt x="655" y="6"/>
                    <a:pt x="655" y="6"/>
                  </a:cubicBezTo>
                  <a:cubicBezTo>
                    <a:pt x="657" y="6"/>
                    <a:pt x="658" y="5"/>
                    <a:pt x="658" y="3"/>
                  </a:cubicBezTo>
                  <a:cubicBezTo>
                    <a:pt x="658" y="1"/>
                    <a:pt x="657" y="0"/>
                    <a:pt x="65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54" y="0"/>
                    <a:pt x="27" y="8"/>
                    <a:pt x="2" y="23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1" y="29"/>
                    <a:pt x="4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893462" y="1834655"/>
              <a:ext cx="46077" cy="475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5648837" y="1772229"/>
              <a:ext cx="46077" cy="4905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7445373" y="2316234"/>
            <a:ext cx="376237" cy="377825"/>
            <a:chOff x="5767745" y="1607244"/>
            <a:chExt cx="376046" cy="377532"/>
          </a:xfrm>
        </p:grpSpPr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5767745" y="1607244"/>
              <a:ext cx="376046" cy="37753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5853426" y="1686557"/>
              <a:ext cx="220550" cy="220492"/>
            </a:xfrm>
            <a:custGeom>
              <a:avLst/>
              <a:gdLst>
                <a:gd name="T0" fmla="*/ 12 w 82"/>
                <a:gd name="T1" fmla="*/ 41 h 82"/>
                <a:gd name="T2" fmla="*/ 14 w 82"/>
                <a:gd name="T3" fmla="*/ 44 h 82"/>
                <a:gd name="T4" fmla="*/ 0 w 82"/>
                <a:gd name="T5" fmla="*/ 47 h 82"/>
                <a:gd name="T6" fmla="*/ 0 w 82"/>
                <a:gd name="T7" fmla="*/ 61 h 82"/>
                <a:gd name="T8" fmla="*/ 2 w 82"/>
                <a:gd name="T9" fmla="*/ 60 h 82"/>
                <a:gd name="T10" fmla="*/ 6 w 82"/>
                <a:gd name="T11" fmla="*/ 59 h 82"/>
                <a:gd name="T12" fmla="*/ 6 w 82"/>
                <a:gd name="T13" fmla="*/ 70 h 82"/>
                <a:gd name="T14" fmla="*/ 2 w 82"/>
                <a:gd name="T15" fmla="*/ 69 h 82"/>
                <a:gd name="T16" fmla="*/ 0 w 82"/>
                <a:gd name="T17" fmla="*/ 68 h 82"/>
                <a:gd name="T18" fmla="*/ 0 w 82"/>
                <a:gd name="T19" fmla="*/ 73 h 82"/>
                <a:gd name="T20" fmla="*/ 35 w 82"/>
                <a:gd name="T21" fmla="*/ 82 h 82"/>
                <a:gd name="T22" fmla="*/ 34 w 82"/>
                <a:gd name="T23" fmla="*/ 68 h 82"/>
                <a:gd name="T24" fmla="*/ 33 w 82"/>
                <a:gd name="T25" fmla="*/ 69 h 82"/>
                <a:gd name="T26" fmla="*/ 29 w 82"/>
                <a:gd name="T27" fmla="*/ 70 h 82"/>
                <a:gd name="T28" fmla="*/ 29 w 82"/>
                <a:gd name="T29" fmla="*/ 59 h 82"/>
                <a:gd name="T30" fmla="*/ 33 w 82"/>
                <a:gd name="T31" fmla="*/ 60 h 82"/>
                <a:gd name="T32" fmla="*/ 34 w 82"/>
                <a:gd name="T33" fmla="*/ 61 h 82"/>
                <a:gd name="T34" fmla="*/ 35 w 82"/>
                <a:gd name="T35" fmla="*/ 47 h 82"/>
                <a:gd name="T36" fmla="*/ 21 w 82"/>
                <a:gd name="T37" fmla="*/ 44 h 82"/>
                <a:gd name="T38" fmla="*/ 22 w 82"/>
                <a:gd name="T39" fmla="*/ 41 h 82"/>
                <a:gd name="T40" fmla="*/ 65 w 82"/>
                <a:gd name="T41" fmla="*/ 36 h 82"/>
                <a:gd name="T42" fmla="*/ 61 w 82"/>
                <a:gd name="T43" fmla="*/ 44 h 82"/>
                <a:gd name="T44" fmla="*/ 60 w 82"/>
                <a:gd name="T45" fmla="*/ 47 h 82"/>
                <a:gd name="T46" fmla="*/ 47 w 82"/>
                <a:gd name="T47" fmla="*/ 60 h 82"/>
                <a:gd name="T48" fmla="*/ 44 w 82"/>
                <a:gd name="T49" fmla="*/ 61 h 82"/>
                <a:gd name="T50" fmla="*/ 41 w 82"/>
                <a:gd name="T51" fmla="*/ 60 h 82"/>
                <a:gd name="T52" fmla="*/ 41 w 82"/>
                <a:gd name="T53" fmla="*/ 69 h 82"/>
                <a:gd name="T54" fmla="*/ 44 w 82"/>
                <a:gd name="T55" fmla="*/ 68 h 82"/>
                <a:gd name="T56" fmla="*/ 47 w 82"/>
                <a:gd name="T57" fmla="*/ 69 h 82"/>
                <a:gd name="T58" fmla="*/ 73 w 82"/>
                <a:gd name="T59" fmla="*/ 82 h 82"/>
                <a:gd name="T60" fmla="*/ 82 w 82"/>
                <a:gd name="T61" fmla="*/ 47 h 82"/>
                <a:gd name="T62" fmla="*/ 68 w 82"/>
                <a:gd name="T63" fmla="*/ 44 h 82"/>
                <a:gd name="T64" fmla="*/ 69 w 82"/>
                <a:gd name="T65" fmla="*/ 41 h 82"/>
                <a:gd name="T66" fmla="*/ 35 w 82"/>
                <a:gd name="T67" fmla="*/ 0 h 82"/>
                <a:gd name="T68" fmla="*/ 0 w 82"/>
                <a:gd name="T69" fmla="*/ 8 h 82"/>
                <a:gd name="T70" fmla="*/ 13 w 82"/>
                <a:gd name="T71" fmla="*/ 35 h 82"/>
                <a:gd name="T72" fmla="*/ 13 w 82"/>
                <a:gd name="T73" fmla="*/ 33 h 82"/>
                <a:gd name="T74" fmla="*/ 11 w 82"/>
                <a:gd name="T75" fmla="*/ 29 h 82"/>
                <a:gd name="T76" fmla="*/ 23 w 82"/>
                <a:gd name="T77" fmla="*/ 29 h 82"/>
                <a:gd name="T78" fmla="*/ 21 w 82"/>
                <a:gd name="T79" fmla="*/ 33 h 82"/>
                <a:gd name="T80" fmla="*/ 21 w 82"/>
                <a:gd name="T81" fmla="*/ 35 h 82"/>
                <a:gd name="T82" fmla="*/ 35 w 82"/>
                <a:gd name="T83" fmla="*/ 21 h 82"/>
                <a:gd name="T84" fmla="*/ 34 w 82"/>
                <a:gd name="T85" fmla="*/ 21 h 82"/>
                <a:gd name="T86" fmla="*/ 32 w 82"/>
                <a:gd name="T87" fmla="*/ 22 h 82"/>
                <a:gd name="T88" fmla="*/ 23 w 82"/>
                <a:gd name="T89" fmla="*/ 17 h 82"/>
                <a:gd name="T90" fmla="*/ 32 w 82"/>
                <a:gd name="T91" fmla="*/ 13 h 82"/>
                <a:gd name="T92" fmla="*/ 34 w 82"/>
                <a:gd name="T93" fmla="*/ 14 h 82"/>
                <a:gd name="T94" fmla="*/ 35 w 82"/>
                <a:gd name="T95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2" h="82">
                  <a:moveTo>
                    <a:pt x="17" y="36"/>
                  </a:moveTo>
                  <a:cubicBezTo>
                    <a:pt x="15" y="36"/>
                    <a:pt x="12" y="38"/>
                    <a:pt x="12" y="41"/>
                  </a:cubicBezTo>
                  <a:cubicBezTo>
                    <a:pt x="12" y="42"/>
                    <a:pt x="13" y="43"/>
                    <a:pt x="13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4" y="47"/>
                    <a:pt x="13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1" y="61"/>
                  </a:cubicBezTo>
                  <a:cubicBezTo>
                    <a:pt x="1" y="61"/>
                    <a:pt x="1" y="61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59"/>
                    <a:pt x="5" y="59"/>
                    <a:pt x="6" y="59"/>
                  </a:cubicBezTo>
                  <a:cubicBezTo>
                    <a:pt x="9" y="59"/>
                    <a:pt x="12" y="61"/>
                    <a:pt x="12" y="65"/>
                  </a:cubicBezTo>
                  <a:cubicBezTo>
                    <a:pt x="12" y="68"/>
                    <a:pt x="9" y="70"/>
                    <a:pt x="6" y="70"/>
                  </a:cubicBezTo>
                  <a:cubicBezTo>
                    <a:pt x="5" y="70"/>
                    <a:pt x="3" y="70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2"/>
                    <a:pt x="8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3" y="68"/>
                    <a:pt x="33" y="68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5" y="70"/>
                    <a:pt x="23" y="68"/>
                    <a:pt x="23" y="65"/>
                  </a:cubicBezTo>
                  <a:cubicBezTo>
                    <a:pt x="23" y="61"/>
                    <a:pt x="25" y="59"/>
                    <a:pt x="29" y="59"/>
                  </a:cubicBezTo>
                  <a:cubicBezTo>
                    <a:pt x="30" y="59"/>
                    <a:pt x="31" y="59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1"/>
                    <a:pt x="33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0" y="47"/>
                    <a:pt x="19" y="46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2" y="43"/>
                    <a:pt x="22" y="42"/>
                    <a:pt x="22" y="41"/>
                  </a:cubicBezTo>
                  <a:cubicBezTo>
                    <a:pt x="22" y="38"/>
                    <a:pt x="20" y="36"/>
                    <a:pt x="17" y="36"/>
                  </a:cubicBezTo>
                  <a:moveTo>
                    <a:pt x="65" y="36"/>
                  </a:moveTo>
                  <a:cubicBezTo>
                    <a:pt x="62" y="36"/>
                    <a:pt x="60" y="38"/>
                    <a:pt x="60" y="41"/>
                  </a:cubicBezTo>
                  <a:cubicBezTo>
                    <a:pt x="60" y="42"/>
                    <a:pt x="60" y="43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3" y="46"/>
                    <a:pt x="61" y="47"/>
                    <a:pt x="6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61"/>
                    <a:pt x="47" y="62"/>
                    <a:pt x="46" y="62"/>
                  </a:cubicBezTo>
                  <a:cubicBezTo>
                    <a:pt x="46" y="62"/>
                    <a:pt x="45" y="62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3" y="60"/>
                    <a:pt x="42" y="60"/>
                    <a:pt x="41" y="60"/>
                  </a:cubicBezTo>
                  <a:cubicBezTo>
                    <a:pt x="38" y="60"/>
                    <a:pt x="36" y="62"/>
                    <a:pt x="36" y="65"/>
                  </a:cubicBezTo>
                  <a:cubicBezTo>
                    <a:pt x="36" y="67"/>
                    <a:pt x="38" y="69"/>
                    <a:pt x="41" y="69"/>
                  </a:cubicBezTo>
                  <a:cubicBezTo>
                    <a:pt x="42" y="69"/>
                    <a:pt x="43" y="69"/>
                    <a:pt x="44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8"/>
                    <a:pt x="47" y="69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8" y="82"/>
                    <a:pt x="82" y="78"/>
                    <a:pt x="82" y="73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8" y="47"/>
                    <a:pt x="67" y="46"/>
                    <a:pt x="68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9" y="43"/>
                    <a:pt x="69" y="42"/>
                    <a:pt x="69" y="41"/>
                  </a:cubicBezTo>
                  <a:cubicBezTo>
                    <a:pt x="69" y="38"/>
                    <a:pt x="67" y="36"/>
                    <a:pt x="65" y="36"/>
                  </a:cubicBezTo>
                  <a:moveTo>
                    <a:pt x="3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3" y="33"/>
                    <a:pt x="13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6"/>
                    <a:pt x="14" y="23"/>
                    <a:pt x="17" y="23"/>
                  </a:cubicBezTo>
                  <a:cubicBezTo>
                    <a:pt x="20" y="23"/>
                    <a:pt x="23" y="26"/>
                    <a:pt x="23" y="29"/>
                  </a:cubicBezTo>
                  <a:cubicBezTo>
                    <a:pt x="23" y="30"/>
                    <a:pt x="23" y="31"/>
                    <a:pt x="22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4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1"/>
                    <a:pt x="33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25" y="23"/>
                    <a:pt x="23" y="21"/>
                    <a:pt x="23" y="17"/>
                  </a:cubicBezTo>
                  <a:cubicBezTo>
                    <a:pt x="23" y="14"/>
                    <a:pt x="25" y="11"/>
                    <a:pt x="29" y="11"/>
                  </a:cubicBezTo>
                  <a:cubicBezTo>
                    <a:pt x="30" y="11"/>
                    <a:pt x="31" y="12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4"/>
                    <a:pt x="34" y="14"/>
                  </a:cubicBezTo>
                  <a:cubicBezTo>
                    <a:pt x="34" y="14"/>
                    <a:pt x="34" y="14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5222873" y="2571822"/>
            <a:ext cx="374650" cy="376237"/>
            <a:chOff x="3545656" y="1861410"/>
            <a:chExt cx="374559" cy="377532"/>
          </a:xfrm>
        </p:grpSpPr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3545656" y="1861410"/>
              <a:ext cx="374559" cy="37753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3607553" y="1941058"/>
              <a:ext cx="255526" cy="227793"/>
            </a:xfrm>
            <a:custGeom>
              <a:avLst/>
              <a:gdLst>
                <a:gd name="T0" fmla="*/ 38 w 95"/>
                <a:gd name="T1" fmla="*/ 50 h 84"/>
                <a:gd name="T2" fmla="*/ 0 w 95"/>
                <a:gd name="T3" fmla="*/ 50 h 84"/>
                <a:gd name="T4" fmla="*/ 0 w 95"/>
                <a:gd name="T5" fmla="*/ 84 h 84"/>
                <a:gd name="T6" fmla="*/ 4 w 95"/>
                <a:gd name="T7" fmla="*/ 84 h 84"/>
                <a:gd name="T8" fmla="*/ 4 w 95"/>
                <a:gd name="T9" fmla="*/ 55 h 84"/>
                <a:gd name="T10" fmla="*/ 33 w 95"/>
                <a:gd name="T11" fmla="*/ 55 h 84"/>
                <a:gd name="T12" fmla="*/ 33 w 95"/>
                <a:gd name="T13" fmla="*/ 84 h 84"/>
                <a:gd name="T14" fmla="*/ 38 w 95"/>
                <a:gd name="T15" fmla="*/ 84 h 84"/>
                <a:gd name="T16" fmla="*/ 38 w 95"/>
                <a:gd name="T17" fmla="*/ 50 h 84"/>
                <a:gd name="T18" fmla="*/ 25 w 95"/>
                <a:gd name="T19" fmla="*/ 13 h 84"/>
                <a:gd name="T20" fmla="*/ 11 w 95"/>
                <a:gd name="T21" fmla="*/ 27 h 84"/>
                <a:gd name="T22" fmla="*/ 18 w 95"/>
                <a:gd name="T23" fmla="*/ 39 h 84"/>
                <a:gd name="T24" fmla="*/ 7 w 95"/>
                <a:gd name="T25" fmla="*/ 48 h 84"/>
                <a:gd name="T26" fmla="*/ 40 w 95"/>
                <a:gd name="T27" fmla="*/ 48 h 84"/>
                <a:gd name="T28" fmla="*/ 40 w 95"/>
                <a:gd name="T29" fmla="*/ 77 h 84"/>
                <a:gd name="T30" fmla="*/ 64 w 95"/>
                <a:gd name="T31" fmla="*/ 55 h 84"/>
                <a:gd name="T32" fmla="*/ 63 w 95"/>
                <a:gd name="T33" fmla="*/ 48 h 84"/>
                <a:gd name="T34" fmla="*/ 60 w 95"/>
                <a:gd name="T35" fmla="*/ 47 h 84"/>
                <a:gd name="T36" fmla="*/ 56 w 95"/>
                <a:gd name="T37" fmla="*/ 48 h 84"/>
                <a:gd name="T38" fmla="*/ 45 w 95"/>
                <a:gd name="T39" fmla="*/ 56 h 84"/>
                <a:gd name="T40" fmla="*/ 32 w 95"/>
                <a:gd name="T41" fmla="*/ 39 h 84"/>
                <a:gd name="T42" fmla="*/ 39 w 95"/>
                <a:gd name="T43" fmla="*/ 27 h 84"/>
                <a:gd name="T44" fmla="*/ 25 w 95"/>
                <a:gd name="T45" fmla="*/ 13 h 84"/>
                <a:gd name="T46" fmla="*/ 85 w 95"/>
                <a:gd name="T47" fmla="*/ 7 h 84"/>
                <a:gd name="T48" fmla="*/ 69 w 95"/>
                <a:gd name="T49" fmla="*/ 22 h 84"/>
                <a:gd name="T50" fmla="*/ 57 w 95"/>
                <a:gd name="T51" fmla="*/ 15 h 84"/>
                <a:gd name="T52" fmla="*/ 57 w 95"/>
                <a:gd name="T53" fmla="*/ 14 h 84"/>
                <a:gd name="T54" fmla="*/ 56 w 95"/>
                <a:gd name="T55" fmla="*/ 15 h 84"/>
                <a:gd name="T56" fmla="*/ 45 w 95"/>
                <a:gd name="T57" fmla="*/ 26 h 84"/>
                <a:gd name="T58" fmla="*/ 47 w 95"/>
                <a:gd name="T59" fmla="*/ 27 h 84"/>
                <a:gd name="T60" fmla="*/ 57 w 95"/>
                <a:gd name="T61" fmla="*/ 17 h 84"/>
                <a:gd name="T62" fmla="*/ 68 w 95"/>
                <a:gd name="T63" fmla="*/ 25 h 84"/>
                <a:gd name="T64" fmla="*/ 69 w 95"/>
                <a:gd name="T65" fmla="*/ 25 h 84"/>
                <a:gd name="T66" fmla="*/ 70 w 95"/>
                <a:gd name="T67" fmla="*/ 24 h 84"/>
                <a:gd name="T68" fmla="*/ 86 w 95"/>
                <a:gd name="T69" fmla="*/ 8 h 84"/>
                <a:gd name="T70" fmla="*/ 85 w 95"/>
                <a:gd name="T71" fmla="*/ 7 h 84"/>
                <a:gd name="T72" fmla="*/ 95 w 95"/>
                <a:gd name="T73" fmla="*/ 0 h 84"/>
                <a:gd name="T74" fmla="*/ 36 w 95"/>
                <a:gd name="T75" fmla="*/ 0 h 84"/>
                <a:gd name="T76" fmla="*/ 36 w 95"/>
                <a:gd name="T77" fmla="*/ 13 h 84"/>
                <a:gd name="T78" fmla="*/ 40 w 95"/>
                <a:gd name="T79" fmla="*/ 18 h 84"/>
                <a:gd name="T80" fmla="*/ 40 w 95"/>
                <a:gd name="T81" fmla="*/ 4 h 84"/>
                <a:gd name="T82" fmla="*/ 90 w 95"/>
                <a:gd name="T83" fmla="*/ 4 h 84"/>
                <a:gd name="T84" fmla="*/ 90 w 95"/>
                <a:gd name="T85" fmla="*/ 29 h 84"/>
                <a:gd name="T86" fmla="*/ 43 w 95"/>
                <a:gd name="T87" fmla="*/ 29 h 84"/>
                <a:gd name="T88" fmla="*/ 42 w 95"/>
                <a:gd name="T89" fmla="*/ 34 h 84"/>
                <a:gd name="T90" fmla="*/ 64 w 95"/>
                <a:gd name="T91" fmla="*/ 34 h 84"/>
                <a:gd name="T92" fmla="*/ 64 w 95"/>
                <a:gd name="T93" fmla="*/ 36 h 84"/>
                <a:gd name="T94" fmla="*/ 58 w 95"/>
                <a:gd name="T95" fmla="*/ 36 h 84"/>
                <a:gd name="T96" fmla="*/ 58 w 95"/>
                <a:gd name="T97" fmla="*/ 41 h 84"/>
                <a:gd name="T98" fmla="*/ 75 w 95"/>
                <a:gd name="T99" fmla="*/ 41 h 84"/>
                <a:gd name="T100" fmla="*/ 75 w 95"/>
                <a:gd name="T101" fmla="*/ 36 h 84"/>
                <a:gd name="T102" fmla="*/ 68 w 95"/>
                <a:gd name="T103" fmla="*/ 36 h 84"/>
                <a:gd name="T104" fmla="*/ 68 w 95"/>
                <a:gd name="T105" fmla="*/ 34 h 84"/>
                <a:gd name="T106" fmla="*/ 95 w 95"/>
                <a:gd name="T107" fmla="*/ 34 h 84"/>
                <a:gd name="T108" fmla="*/ 95 w 95"/>
                <a:gd name="T10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" h="84">
                  <a:moveTo>
                    <a:pt x="38" y="5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50"/>
                    <a:pt x="38" y="50"/>
                    <a:pt x="38" y="50"/>
                  </a:cubicBezTo>
                  <a:moveTo>
                    <a:pt x="25" y="13"/>
                  </a:moveTo>
                  <a:cubicBezTo>
                    <a:pt x="17" y="13"/>
                    <a:pt x="11" y="19"/>
                    <a:pt x="11" y="27"/>
                  </a:cubicBezTo>
                  <a:cubicBezTo>
                    <a:pt x="11" y="32"/>
                    <a:pt x="13" y="37"/>
                    <a:pt x="18" y="39"/>
                  </a:cubicBezTo>
                  <a:cubicBezTo>
                    <a:pt x="14" y="41"/>
                    <a:pt x="10" y="44"/>
                    <a:pt x="7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6" y="53"/>
                    <a:pt x="66" y="50"/>
                    <a:pt x="63" y="48"/>
                  </a:cubicBezTo>
                  <a:cubicBezTo>
                    <a:pt x="62" y="47"/>
                    <a:pt x="61" y="47"/>
                    <a:pt x="60" y="47"/>
                  </a:cubicBezTo>
                  <a:cubicBezTo>
                    <a:pt x="58" y="47"/>
                    <a:pt x="57" y="47"/>
                    <a:pt x="56" y="48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3" y="50"/>
                    <a:pt x="40" y="43"/>
                    <a:pt x="32" y="39"/>
                  </a:cubicBezTo>
                  <a:cubicBezTo>
                    <a:pt x="36" y="37"/>
                    <a:pt x="39" y="32"/>
                    <a:pt x="39" y="27"/>
                  </a:cubicBezTo>
                  <a:cubicBezTo>
                    <a:pt x="39" y="19"/>
                    <a:pt x="33" y="13"/>
                    <a:pt x="25" y="13"/>
                  </a:cubicBezTo>
                  <a:moveTo>
                    <a:pt x="85" y="7"/>
                  </a:moveTo>
                  <a:cubicBezTo>
                    <a:pt x="69" y="22"/>
                    <a:pt x="69" y="22"/>
                    <a:pt x="69" y="22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5" y="7"/>
                    <a:pt x="85" y="7"/>
                    <a:pt x="85" y="7"/>
                  </a:cubicBezTo>
                  <a:moveTo>
                    <a:pt x="95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4"/>
                    <a:pt x="39" y="16"/>
                    <a:pt x="40" y="1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1"/>
                    <a:pt x="42" y="32"/>
                    <a:pt x="42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6002335" y="4451422"/>
            <a:ext cx="377825" cy="377825"/>
            <a:chOff x="4324502" y="3741638"/>
            <a:chExt cx="377532" cy="377532"/>
          </a:xfrm>
        </p:grpSpPr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4324502" y="3741638"/>
              <a:ext cx="377532" cy="37753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auto">
            <a:xfrm>
              <a:off x="4376849" y="3820951"/>
              <a:ext cx="255389" cy="261734"/>
            </a:xfrm>
            <a:custGeom>
              <a:avLst/>
              <a:gdLst>
                <a:gd name="T0" fmla="*/ 146 w 172"/>
                <a:gd name="T1" fmla="*/ 88 h 176"/>
                <a:gd name="T2" fmla="*/ 98 w 172"/>
                <a:gd name="T3" fmla="*/ 99 h 176"/>
                <a:gd name="T4" fmla="*/ 110 w 172"/>
                <a:gd name="T5" fmla="*/ 112 h 176"/>
                <a:gd name="T6" fmla="*/ 59 w 172"/>
                <a:gd name="T7" fmla="*/ 163 h 176"/>
                <a:gd name="T8" fmla="*/ 70 w 172"/>
                <a:gd name="T9" fmla="*/ 176 h 176"/>
                <a:gd name="T10" fmla="*/ 121 w 172"/>
                <a:gd name="T11" fmla="*/ 123 h 176"/>
                <a:gd name="T12" fmla="*/ 128 w 172"/>
                <a:gd name="T13" fmla="*/ 130 h 176"/>
                <a:gd name="T14" fmla="*/ 132 w 172"/>
                <a:gd name="T15" fmla="*/ 136 h 176"/>
                <a:gd name="T16" fmla="*/ 146 w 172"/>
                <a:gd name="T17" fmla="*/ 88 h 176"/>
                <a:gd name="T18" fmla="*/ 56 w 172"/>
                <a:gd name="T19" fmla="*/ 58 h 176"/>
                <a:gd name="T20" fmla="*/ 16 w 172"/>
                <a:gd name="T21" fmla="*/ 68 h 176"/>
                <a:gd name="T22" fmla="*/ 25 w 172"/>
                <a:gd name="T23" fmla="*/ 78 h 176"/>
                <a:gd name="T24" fmla="*/ 0 w 172"/>
                <a:gd name="T25" fmla="*/ 103 h 176"/>
                <a:gd name="T26" fmla="*/ 10 w 172"/>
                <a:gd name="T27" fmla="*/ 114 h 176"/>
                <a:gd name="T28" fmla="*/ 36 w 172"/>
                <a:gd name="T29" fmla="*/ 88 h 176"/>
                <a:gd name="T30" fmla="*/ 41 w 172"/>
                <a:gd name="T31" fmla="*/ 94 h 176"/>
                <a:gd name="T32" fmla="*/ 45 w 172"/>
                <a:gd name="T33" fmla="*/ 98 h 176"/>
                <a:gd name="T34" fmla="*/ 56 w 172"/>
                <a:gd name="T35" fmla="*/ 58 h 176"/>
                <a:gd name="T36" fmla="*/ 172 w 172"/>
                <a:gd name="T37" fmla="*/ 0 h 176"/>
                <a:gd name="T38" fmla="*/ 107 w 172"/>
                <a:gd name="T39" fmla="*/ 16 h 176"/>
                <a:gd name="T40" fmla="*/ 123 w 172"/>
                <a:gd name="T41" fmla="*/ 32 h 176"/>
                <a:gd name="T42" fmla="*/ 52 w 172"/>
                <a:gd name="T43" fmla="*/ 103 h 176"/>
                <a:gd name="T44" fmla="*/ 68 w 172"/>
                <a:gd name="T45" fmla="*/ 121 h 176"/>
                <a:gd name="T46" fmla="*/ 139 w 172"/>
                <a:gd name="T47" fmla="*/ 49 h 176"/>
                <a:gd name="T48" fmla="*/ 148 w 172"/>
                <a:gd name="T49" fmla="*/ 59 h 176"/>
                <a:gd name="T50" fmla="*/ 154 w 172"/>
                <a:gd name="T51" fmla="*/ 65 h 176"/>
                <a:gd name="T52" fmla="*/ 172 w 172"/>
                <a:gd name="T5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176">
                  <a:moveTo>
                    <a:pt x="146" y="88"/>
                  </a:moveTo>
                  <a:lnTo>
                    <a:pt x="98" y="99"/>
                  </a:lnTo>
                  <a:lnTo>
                    <a:pt x="110" y="112"/>
                  </a:lnTo>
                  <a:lnTo>
                    <a:pt x="59" y="163"/>
                  </a:lnTo>
                  <a:lnTo>
                    <a:pt x="70" y="176"/>
                  </a:lnTo>
                  <a:lnTo>
                    <a:pt x="121" y="123"/>
                  </a:lnTo>
                  <a:lnTo>
                    <a:pt x="128" y="130"/>
                  </a:lnTo>
                  <a:lnTo>
                    <a:pt x="132" y="136"/>
                  </a:lnTo>
                  <a:lnTo>
                    <a:pt x="146" y="88"/>
                  </a:lnTo>
                  <a:close/>
                  <a:moveTo>
                    <a:pt x="56" y="58"/>
                  </a:moveTo>
                  <a:lnTo>
                    <a:pt x="16" y="68"/>
                  </a:lnTo>
                  <a:lnTo>
                    <a:pt x="25" y="78"/>
                  </a:lnTo>
                  <a:lnTo>
                    <a:pt x="0" y="103"/>
                  </a:lnTo>
                  <a:lnTo>
                    <a:pt x="10" y="114"/>
                  </a:lnTo>
                  <a:lnTo>
                    <a:pt x="36" y="88"/>
                  </a:lnTo>
                  <a:lnTo>
                    <a:pt x="41" y="94"/>
                  </a:lnTo>
                  <a:lnTo>
                    <a:pt x="45" y="98"/>
                  </a:lnTo>
                  <a:lnTo>
                    <a:pt x="56" y="58"/>
                  </a:lnTo>
                  <a:close/>
                  <a:moveTo>
                    <a:pt x="172" y="0"/>
                  </a:moveTo>
                  <a:lnTo>
                    <a:pt x="107" y="16"/>
                  </a:lnTo>
                  <a:lnTo>
                    <a:pt x="123" y="32"/>
                  </a:lnTo>
                  <a:lnTo>
                    <a:pt x="52" y="103"/>
                  </a:lnTo>
                  <a:lnTo>
                    <a:pt x="68" y="121"/>
                  </a:lnTo>
                  <a:lnTo>
                    <a:pt x="139" y="49"/>
                  </a:lnTo>
                  <a:lnTo>
                    <a:pt x="148" y="59"/>
                  </a:lnTo>
                  <a:lnTo>
                    <a:pt x="154" y="65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4376849" y="3820951"/>
              <a:ext cx="255389" cy="261734"/>
            </a:xfrm>
            <a:custGeom>
              <a:avLst/>
              <a:gdLst>
                <a:gd name="T0" fmla="*/ 146 w 172"/>
                <a:gd name="T1" fmla="*/ 88 h 176"/>
                <a:gd name="T2" fmla="*/ 98 w 172"/>
                <a:gd name="T3" fmla="*/ 99 h 176"/>
                <a:gd name="T4" fmla="*/ 110 w 172"/>
                <a:gd name="T5" fmla="*/ 112 h 176"/>
                <a:gd name="T6" fmla="*/ 59 w 172"/>
                <a:gd name="T7" fmla="*/ 163 h 176"/>
                <a:gd name="T8" fmla="*/ 70 w 172"/>
                <a:gd name="T9" fmla="*/ 176 h 176"/>
                <a:gd name="T10" fmla="*/ 121 w 172"/>
                <a:gd name="T11" fmla="*/ 123 h 176"/>
                <a:gd name="T12" fmla="*/ 128 w 172"/>
                <a:gd name="T13" fmla="*/ 130 h 176"/>
                <a:gd name="T14" fmla="*/ 132 w 172"/>
                <a:gd name="T15" fmla="*/ 136 h 176"/>
                <a:gd name="T16" fmla="*/ 146 w 172"/>
                <a:gd name="T17" fmla="*/ 88 h 176"/>
                <a:gd name="T18" fmla="*/ 56 w 172"/>
                <a:gd name="T19" fmla="*/ 58 h 176"/>
                <a:gd name="T20" fmla="*/ 16 w 172"/>
                <a:gd name="T21" fmla="*/ 68 h 176"/>
                <a:gd name="T22" fmla="*/ 25 w 172"/>
                <a:gd name="T23" fmla="*/ 78 h 176"/>
                <a:gd name="T24" fmla="*/ 0 w 172"/>
                <a:gd name="T25" fmla="*/ 103 h 176"/>
                <a:gd name="T26" fmla="*/ 10 w 172"/>
                <a:gd name="T27" fmla="*/ 114 h 176"/>
                <a:gd name="T28" fmla="*/ 36 w 172"/>
                <a:gd name="T29" fmla="*/ 88 h 176"/>
                <a:gd name="T30" fmla="*/ 41 w 172"/>
                <a:gd name="T31" fmla="*/ 94 h 176"/>
                <a:gd name="T32" fmla="*/ 45 w 172"/>
                <a:gd name="T33" fmla="*/ 98 h 176"/>
                <a:gd name="T34" fmla="*/ 56 w 172"/>
                <a:gd name="T35" fmla="*/ 58 h 176"/>
                <a:gd name="T36" fmla="*/ 172 w 172"/>
                <a:gd name="T37" fmla="*/ 0 h 176"/>
                <a:gd name="T38" fmla="*/ 107 w 172"/>
                <a:gd name="T39" fmla="*/ 16 h 176"/>
                <a:gd name="T40" fmla="*/ 123 w 172"/>
                <a:gd name="T41" fmla="*/ 32 h 176"/>
                <a:gd name="T42" fmla="*/ 52 w 172"/>
                <a:gd name="T43" fmla="*/ 103 h 176"/>
                <a:gd name="T44" fmla="*/ 68 w 172"/>
                <a:gd name="T45" fmla="*/ 121 h 176"/>
                <a:gd name="T46" fmla="*/ 139 w 172"/>
                <a:gd name="T47" fmla="*/ 49 h 176"/>
                <a:gd name="T48" fmla="*/ 148 w 172"/>
                <a:gd name="T49" fmla="*/ 59 h 176"/>
                <a:gd name="T50" fmla="*/ 154 w 172"/>
                <a:gd name="T51" fmla="*/ 65 h 176"/>
                <a:gd name="T52" fmla="*/ 172 w 172"/>
                <a:gd name="T5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176">
                  <a:moveTo>
                    <a:pt x="146" y="88"/>
                  </a:moveTo>
                  <a:lnTo>
                    <a:pt x="98" y="99"/>
                  </a:lnTo>
                  <a:lnTo>
                    <a:pt x="110" y="112"/>
                  </a:lnTo>
                  <a:lnTo>
                    <a:pt x="59" y="163"/>
                  </a:lnTo>
                  <a:lnTo>
                    <a:pt x="70" y="176"/>
                  </a:lnTo>
                  <a:lnTo>
                    <a:pt x="121" y="123"/>
                  </a:lnTo>
                  <a:lnTo>
                    <a:pt x="128" y="130"/>
                  </a:lnTo>
                  <a:lnTo>
                    <a:pt x="132" y="136"/>
                  </a:lnTo>
                  <a:lnTo>
                    <a:pt x="146" y="88"/>
                  </a:lnTo>
                  <a:moveTo>
                    <a:pt x="56" y="58"/>
                  </a:moveTo>
                  <a:lnTo>
                    <a:pt x="16" y="68"/>
                  </a:lnTo>
                  <a:lnTo>
                    <a:pt x="25" y="78"/>
                  </a:lnTo>
                  <a:lnTo>
                    <a:pt x="0" y="103"/>
                  </a:lnTo>
                  <a:lnTo>
                    <a:pt x="10" y="114"/>
                  </a:lnTo>
                  <a:lnTo>
                    <a:pt x="36" y="88"/>
                  </a:lnTo>
                  <a:lnTo>
                    <a:pt x="41" y="94"/>
                  </a:lnTo>
                  <a:lnTo>
                    <a:pt x="45" y="98"/>
                  </a:lnTo>
                  <a:lnTo>
                    <a:pt x="56" y="58"/>
                  </a:lnTo>
                  <a:moveTo>
                    <a:pt x="172" y="0"/>
                  </a:moveTo>
                  <a:lnTo>
                    <a:pt x="107" y="16"/>
                  </a:lnTo>
                  <a:lnTo>
                    <a:pt x="123" y="32"/>
                  </a:lnTo>
                  <a:lnTo>
                    <a:pt x="52" y="103"/>
                  </a:lnTo>
                  <a:lnTo>
                    <a:pt x="68" y="121"/>
                  </a:lnTo>
                  <a:lnTo>
                    <a:pt x="139" y="49"/>
                  </a:lnTo>
                  <a:lnTo>
                    <a:pt x="148" y="59"/>
                  </a:lnTo>
                  <a:lnTo>
                    <a:pt x="154" y="65"/>
                  </a:lnTo>
                  <a:lnTo>
                    <a:pt x="1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5597523" y="3538609"/>
            <a:ext cx="377825" cy="379413"/>
            <a:chOff x="3920216" y="2829021"/>
            <a:chExt cx="377532" cy="379019"/>
          </a:xfrm>
        </p:grpSpPr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920216" y="2829021"/>
              <a:ext cx="377532" cy="379019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6" name="Freeform 27"/>
            <p:cNvSpPr>
              <a:spLocks noEditPoints="1"/>
            </p:cNvSpPr>
            <p:nvPr/>
          </p:nvSpPr>
          <p:spPr bwMode="auto">
            <a:xfrm>
              <a:off x="3974149" y="2916243"/>
              <a:ext cx="274424" cy="185544"/>
            </a:xfrm>
            <a:custGeom>
              <a:avLst/>
              <a:gdLst>
                <a:gd name="T0" fmla="*/ 35 w 102"/>
                <a:gd name="T1" fmla="*/ 19 h 69"/>
                <a:gd name="T2" fmla="*/ 39 w 102"/>
                <a:gd name="T3" fmla="*/ 11 h 69"/>
                <a:gd name="T4" fmla="*/ 29 w 102"/>
                <a:gd name="T5" fmla="*/ 0 h 69"/>
                <a:gd name="T6" fmla="*/ 18 w 102"/>
                <a:gd name="T7" fmla="*/ 11 h 69"/>
                <a:gd name="T8" fmla="*/ 22 w 102"/>
                <a:gd name="T9" fmla="*/ 19 h 69"/>
                <a:gd name="T10" fmla="*/ 4 w 102"/>
                <a:gd name="T11" fmla="*/ 48 h 69"/>
                <a:gd name="T12" fmla="*/ 18 w 102"/>
                <a:gd name="T13" fmla="*/ 39 h 69"/>
                <a:gd name="T14" fmla="*/ 12 w 102"/>
                <a:gd name="T15" fmla="*/ 69 h 69"/>
                <a:gd name="T16" fmla="*/ 22 w 102"/>
                <a:gd name="T17" fmla="*/ 69 h 69"/>
                <a:gd name="T18" fmla="*/ 29 w 102"/>
                <a:gd name="T19" fmla="*/ 56 h 69"/>
                <a:gd name="T20" fmla="*/ 36 w 102"/>
                <a:gd name="T21" fmla="*/ 69 h 69"/>
                <a:gd name="T22" fmla="*/ 45 w 102"/>
                <a:gd name="T23" fmla="*/ 69 h 69"/>
                <a:gd name="T24" fmla="*/ 40 w 102"/>
                <a:gd name="T25" fmla="*/ 39 h 69"/>
                <a:gd name="T26" fmla="*/ 54 w 102"/>
                <a:gd name="T27" fmla="*/ 48 h 69"/>
                <a:gd name="T28" fmla="*/ 35 w 102"/>
                <a:gd name="T29" fmla="*/ 19 h 69"/>
                <a:gd name="T30" fmla="*/ 84 w 102"/>
                <a:gd name="T31" fmla="*/ 30 h 69"/>
                <a:gd name="T32" fmla="*/ 87 w 102"/>
                <a:gd name="T33" fmla="*/ 24 h 69"/>
                <a:gd name="T34" fmla="*/ 79 w 102"/>
                <a:gd name="T35" fmla="*/ 16 h 69"/>
                <a:gd name="T36" fmla="*/ 71 w 102"/>
                <a:gd name="T37" fmla="*/ 24 h 69"/>
                <a:gd name="T38" fmla="*/ 74 w 102"/>
                <a:gd name="T39" fmla="*/ 30 h 69"/>
                <a:gd name="T40" fmla="*/ 60 w 102"/>
                <a:gd name="T41" fmla="*/ 53 h 69"/>
                <a:gd name="T42" fmla="*/ 71 w 102"/>
                <a:gd name="T43" fmla="*/ 45 h 69"/>
                <a:gd name="T44" fmla="*/ 67 w 102"/>
                <a:gd name="T45" fmla="*/ 69 h 69"/>
                <a:gd name="T46" fmla="*/ 74 w 102"/>
                <a:gd name="T47" fmla="*/ 69 h 69"/>
                <a:gd name="T48" fmla="*/ 79 w 102"/>
                <a:gd name="T49" fmla="*/ 59 h 69"/>
                <a:gd name="T50" fmla="*/ 85 w 102"/>
                <a:gd name="T51" fmla="*/ 69 h 69"/>
                <a:gd name="T52" fmla="*/ 92 w 102"/>
                <a:gd name="T53" fmla="*/ 69 h 69"/>
                <a:gd name="T54" fmla="*/ 88 w 102"/>
                <a:gd name="T55" fmla="*/ 45 h 69"/>
                <a:gd name="T56" fmla="*/ 99 w 102"/>
                <a:gd name="T57" fmla="*/ 53 h 69"/>
                <a:gd name="T58" fmla="*/ 84 w 102"/>
                <a:gd name="T59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2" h="69">
                  <a:moveTo>
                    <a:pt x="35" y="19"/>
                  </a:moveTo>
                  <a:cubicBezTo>
                    <a:pt x="38" y="17"/>
                    <a:pt x="39" y="14"/>
                    <a:pt x="39" y="11"/>
                  </a:cubicBezTo>
                  <a:cubicBezTo>
                    <a:pt x="39" y="5"/>
                    <a:pt x="34" y="0"/>
                    <a:pt x="29" y="0"/>
                  </a:cubicBezTo>
                  <a:cubicBezTo>
                    <a:pt x="23" y="0"/>
                    <a:pt x="18" y="5"/>
                    <a:pt x="18" y="11"/>
                  </a:cubicBezTo>
                  <a:cubicBezTo>
                    <a:pt x="18" y="14"/>
                    <a:pt x="20" y="17"/>
                    <a:pt x="22" y="19"/>
                  </a:cubicBezTo>
                  <a:cubicBezTo>
                    <a:pt x="12" y="23"/>
                    <a:pt x="0" y="45"/>
                    <a:pt x="4" y="48"/>
                  </a:cubicBezTo>
                  <a:cubicBezTo>
                    <a:pt x="7" y="52"/>
                    <a:pt x="13" y="45"/>
                    <a:pt x="18" y="39"/>
                  </a:cubicBezTo>
                  <a:cubicBezTo>
                    <a:pt x="15" y="48"/>
                    <a:pt x="13" y="60"/>
                    <a:pt x="1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4"/>
                    <a:pt x="25" y="56"/>
                    <a:pt x="29" y="56"/>
                  </a:cubicBezTo>
                  <a:cubicBezTo>
                    <a:pt x="32" y="56"/>
                    <a:pt x="36" y="64"/>
                    <a:pt x="36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4" y="60"/>
                    <a:pt x="42" y="48"/>
                    <a:pt x="40" y="39"/>
                  </a:cubicBezTo>
                  <a:cubicBezTo>
                    <a:pt x="44" y="45"/>
                    <a:pt x="50" y="52"/>
                    <a:pt x="54" y="48"/>
                  </a:cubicBezTo>
                  <a:cubicBezTo>
                    <a:pt x="58" y="45"/>
                    <a:pt x="46" y="23"/>
                    <a:pt x="35" y="19"/>
                  </a:cubicBezTo>
                  <a:close/>
                  <a:moveTo>
                    <a:pt x="84" y="30"/>
                  </a:moveTo>
                  <a:cubicBezTo>
                    <a:pt x="86" y="29"/>
                    <a:pt x="87" y="27"/>
                    <a:pt x="87" y="24"/>
                  </a:cubicBezTo>
                  <a:cubicBezTo>
                    <a:pt x="87" y="20"/>
                    <a:pt x="84" y="16"/>
                    <a:pt x="79" y="16"/>
                  </a:cubicBezTo>
                  <a:cubicBezTo>
                    <a:pt x="75" y="16"/>
                    <a:pt x="71" y="20"/>
                    <a:pt x="71" y="24"/>
                  </a:cubicBezTo>
                  <a:cubicBezTo>
                    <a:pt x="71" y="27"/>
                    <a:pt x="73" y="29"/>
                    <a:pt x="74" y="30"/>
                  </a:cubicBezTo>
                  <a:cubicBezTo>
                    <a:pt x="66" y="33"/>
                    <a:pt x="57" y="50"/>
                    <a:pt x="60" y="53"/>
                  </a:cubicBezTo>
                  <a:cubicBezTo>
                    <a:pt x="63" y="56"/>
                    <a:pt x="67" y="50"/>
                    <a:pt x="71" y="45"/>
                  </a:cubicBezTo>
                  <a:cubicBezTo>
                    <a:pt x="69" y="53"/>
                    <a:pt x="67" y="62"/>
                    <a:pt x="67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5"/>
                    <a:pt x="77" y="59"/>
                    <a:pt x="79" y="59"/>
                  </a:cubicBezTo>
                  <a:cubicBezTo>
                    <a:pt x="82" y="59"/>
                    <a:pt x="85" y="65"/>
                    <a:pt x="85" y="69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1" y="62"/>
                    <a:pt x="90" y="53"/>
                    <a:pt x="88" y="45"/>
                  </a:cubicBezTo>
                  <a:cubicBezTo>
                    <a:pt x="92" y="50"/>
                    <a:pt x="96" y="56"/>
                    <a:pt x="99" y="53"/>
                  </a:cubicBezTo>
                  <a:cubicBezTo>
                    <a:pt x="102" y="50"/>
                    <a:pt x="93" y="33"/>
                    <a:pt x="84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4522785" y="4762572"/>
            <a:ext cx="376238" cy="374650"/>
            <a:chOff x="2844101" y="4052285"/>
            <a:chExt cx="377532" cy="374559"/>
          </a:xfrm>
        </p:grpSpPr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844101" y="4052285"/>
              <a:ext cx="377532" cy="374559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31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9" name="Freeform 28"/>
            <p:cNvSpPr>
              <a:spLocks noEditPoints="1"/>
            </p:cNvSpPr>
            <p:nvPr/>
          </p:nvSpPr>
          <p:spPr bwMode="auto">
            <a:xfrm>
              <a:off x="2899855" y="4115770"/>
              <a:ext cx="258060" cy="206325"/>
            </a:xfrm>
            <a:custGeom>
              <a:avLst/>
              <a:gdLst>
                <a:gd name="T0" fmla="*/ 127 w 173"/>
                <a:gd name="T1" fmla="*/ 102 h 138"/>
                <a:gd name="T2" fmla="*/ 129 w 173"/>
                <a:gd name="T3" fmla="*/ 114 h 138"/>
                <a:gd name="T4" fmla="*/ 51 w 173"/>
                <a:gd name="T5" fmla="*/ 122 h 138"/>
                <a:gd name="T6" fmla="*/ 53 w 173"/>
                <a:gd name="T7" fmla="*/ 133 h 138"/>
                <a:gd name="T8" fmla="*/ 131 w 173"/>
                <a:gd name="T9" fmla="*/ 125 h 138"/>
                <a:gd name="T10" fmla="*/ 131 w 173"/>
                <a:gd name="T11" fmla="*/ 138 h 138"/>
                <a:gd name="T12" fmla="*/ 173 w 173"/>
                <a:gd name="T13" fmla="*/ 116 h 138"/>
                <a:gd name="T14" fmla="*/ 127 w 173"/>
                <a:gd name="T15" fmla="*/ 102 h 138"/>
                <a:gd name="T16" fmla="*/ 171 w 173"/>
                <a:gd name="T17" fmla="*/ 0 h 138"/>
                <a:gd name="T18" fmla="*/ 129 w 173"/>
                <a:gd name="T19" fmla="*/ 22 h 138"/>
                <a:gd name="T20" fmla="*/ 138 w 173"/>
                <a:gd name="T21" fmla="*/ 29 h 138"/>
                <a:gd name="T22" fmla="*/ 87 w 173"/>
                <a:gd name="T23" fmla="*/ 91 h 138"/>
                <a:gd name="T24" fmla="*/ 60 w 173"/>
                <a:gd name="T25" fmla="*/ 69 h 138"/>
                <a:gd name="T26" fmla="*/ 55 w 173"/>
                <a:gd name="T27" fmla="*/ 64 h 138"/>
                <a:gd name="T28" fmla="*/ 51 w 173"/>
                <a:gd name="T29" fmla="*/ 69 h 138"/>
                <a:gd name="T30" fmla="*/ 0 w 173"/>
                <a:gd name="T31" fmla="*/ 131 h 138"/>
                <a:gd name="T32" fmla="*/ 9 w 173"/>
                <a:gd name="T33" fmla="*/ 138 h 138"/>
                <a:gd name="T34" fmla="*/ 57 w 173"/>
                <a:gd name="T35" fmla="*/ 82 h 138"/>
                <a:gd name="T36" fmla="*/ 84 w 173"/>
                <a:gd name="T37" fmla="*/ 104 h 138"/>
                <a:gd name="T38" fmla="*/ 89 w 173"/>
                <a:gd name="T39" fmla="*/ 107 h 138"/>
                <a:gd name="T40" fmla="*/ 93 w 173"/>
                <a:gd name="T41" fmla="*/ 104 h 138"/>
                <a:gd name="T42" fmla="*/ 147 w 173"/>
                <a:gd name="T43" fmla="*/ 36 h 138"/>
                <a:gd name="T44" fmla="*/ 156 w 173"/>
                <a:gd name="T45" fmla="*/ 46 h 138"/>
                <a:gd name="T46" fmla="*/ 171 w 173"/>
                <a:gd name="T4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138">
                  <a:moveTo>
                    <a:pt x="127" y="102"/>
                  </a:moveTo>
                  <a:lnTo>
                    <a:pt x="129" y="114"/>
                  </a:lnTo>
                  <a:lnTo>
                    <a:pt x="51" y="122"/>
                  </a:lnTo>
                  <a:lnTo>
                    <a:pt x="53" y="133"/>
                  </a:lnTo>
                  <a:lnTo>
                    <a:pt x="131" y="125"/>
                  </a:lnTo>
                  <a:lnTo>
                    <a:pt x="131" y="138"/>
                  </a:lnTo>
                  <a:lnTo>
                    <a:pt x="173" y="116"/>
                  </a:lnTo>
                  <a:lnTo>
                    <a:pt x="127" y="102"/>
                  </a:lnTo>
                  <a:close/>
                  <a:moveTo>
                    <a:pt x="171" y="0"/>
                  </a:moveTo>
                  <a:lnTo>
                    <a:pt x="129" y="22"/>
                  </a:lnTo>
                  <a:lnTo>
                    <a:pt x="138" y="29"/>
                  </a:lnTo>
                  <a:lnTo>
                    <a:pt x="87" y="91"/>
                  </a:lnTo>
                  <a:lnTo>
                    <a:pt x="60" y="69"/>
                  </a:lnTo>
                  <a:lnTo>
                    <a:pt x="55" y="64"/>
                  </a:lnTo>
                  <a:lnTo>
                    <a:pt x="51" y="69"/>
                  </a:lnTo>
                  <a:lnTo>
                    <a:pt x="0" y="131"/>
                  </a:lnTo>
                  <a:lnTo>
                    <a:pt x="9" y="138"/>
                  </a:lnTo>
                  <a:lnTo>
                    <a:pt x="57" y="82"/>
                  </a:lnTo>
                  <a:lnTo>
                    <a:pt x="84" y="104"/>
                  </a:lnTo>
                  <a:lnTo>
                    <a:pt x="89" y="107"/>
                  </a:lnTo>
                  <a:lnTo>
                    <a:pt x="93" y="104"/>
                  </a:lnTo>
                  <a:lnTo>
                    <a:pt x="147" y="36"/>
                  </a:lnTo>
                  <a:lnTo>
                    <a:pt x="156" y="46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9"/>
            <p:cNvSpPr>
              <a:spLocks noEditPoints="1"/>
            </p:cNvSpPr>
            <p:nvPr/>
          </p:nvSpPr>
          <p:spPr bwMode="auto">
            <a:xfrm>
              <a:off x="2899855" y="4115770"/>
              <a:ext cx="258060" cy="206325"/>
            </a:xfrm>
            <a:custGeom>
              <a:avLst/>
              <a:gdLst>
                <a:gd name="T0" fmla="*/ 127 w 173"/>
                <a:gd name="T1" fmla="*/ 102 h 138"/>
                <a:gd name="T2" fmla="*/ 129 w 173"/>
                <a:gd name="T3" fmla="*/ 114 h 138"/>
                <a:gd name="T4" fmla="*/ 51 w 173"/>
                <a:gd name="T5" fmla="*/ 122 h 138"/>
                <a:gd name="T6" fmla="*/ 53 w 173"/>
                <a:gd name="T7" fmla="*/ 133 h 138"/>
                <a:gd name="T8" fmla="*/ 131 w 173"/>
                <a:gd name="T9" fmla="*/ 125 h 138"/>
                <a:gd name="T10" fmla="*/ 131 w 173"/>
                <a:gd name="T11" fmla="*/ 138 h 138"/>
                <a:gd name="T12" fmla="*/ 173 w 173"/>
                <a:gd name="T13" fmla="*/ 116 h 138"/>
                <a:gd name="T14" fmla="*/ 127 w 173"/>
                <a:gd name="T15" fmla="*/ 102 h 138"/>
                <a:gd name="T16" fmla="*/ 171 w 173"/>
                <a:gd name="T17" fmla="*/ 0 h 138"/>
                <a:gd name="T18" fmla="*/ 129 w 173"/>
                <a:gd name="T19" fmla="*/ 22 h 138"/>
                <a:gd name="T20" fmla="*/ 138 w 173"/>
                <a:gd name="T21" fmla="*/ 29 h 138"/>
                <a:gd name="T22" fmla="*/ 87 w 173"/>
                <a:gd name="T23" fmla="*/ 91 h 138"/>
                <a:gd name="T24" fmla="*/ 60 w 173"/>
                <a:gd name="T25" fmla="*/ 69 h 138"/>
                <a:gd name="T26" fmla="*/ 55 w 173"/>
                <a:gd name="T27" fmla="*/ 64 h 138"/>
                <a:gd name="T28" fmla="*/ 51 w 173"/>
                <a:gd name="T29" fmla="*/ 69 h 138"/>
                <a:gd name="T30" fmla="*/ 0 w 173"/>
                <a:gd name="T31" fmla="*/ 131 h 138"/>
                <a:gd name="T32" fmla="*/ 9 w 173"/>
                <a:gd name="T33" fmla="*/ 138 h 138"/>
                <a:gd name="T34" fmla="*/ 57 w 173"/>
                <a:gd name="T35" fmla="*/ 82 h 138"/>
                <a:gd name="T36" fmla="*/ 84 w 173"/>
                <a:gd name="T37" fmla="*/ 104 h 138"/>
                <a:gd name="T38" fmla="*/ 89 w 173"/>
                <a:gd name="T39" fmla="*/ 107 h 138"/>
                <a:gd name="T40" fmla="*/ 93 w 173"/>
                <a:gd name="T41" fmla="*/ 104 h 138"/>
                <a:gd name="T42" fmla="*/ 147 w 173"/>
                <a:gd name="T43" fmla="*/ 36 h 138"/>
                <a:gd name="T44" fmla="*/ 156 w 173"/>
                <a:gd name="T45" fmla="*/ 46 h 138"/>
                <a:gd name="T46" fmla="*/ 171 w 173"/>
                <a:gd name="T4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138">
                  <a:moveTo>
                    <a:pt x="127" y="102"/>
                  </a:moveTo>
                  <a:lnTo>
                    <a:pt x="129" y="114"/>
                  </a:lnTo>
                  <a:lnTo>
                    <a:pt x="51" y="122"/>
                  </a:lnTo>
                  <a:lnTo>
                    <a:pt x="53" y="133"/>
                  </a:lnTo>
                  <a:lnTo>
                    <a:pt x="131" y="125"/>
                  </a:lnTo>
                  <a:lnTo>
                    <a:pt x="131" y="138"/>
                  </a:lnTo>
                  <a:lnTo>
                    <a:pt x="173" y="116"/>
                  </a:lnTo>
                  <a:lnTo>
                    <a:pt x="127" y="102"/>
                  </a:lnTo>
                  <a:moveTo>
                    <a:pt x="171" y="0"/>
                  </a:moveTo>
                  <a:lnTo>
                    <a:pt x="129" y="22"/>
                  </a:lnTo>
                  <a:lnTo>
                    <a:pt x="138" y="29"/>
                  </a:lnTo>
                  <a:lnTo>
                    <a:pt x="87" y="91"/>
                  </a:lnTo>
                  <a:lnTo>
                    <a:pt x="60" y="69"/>
                  </a:lnTo>
                  <a:lnTo>
                    <a:pt x="55" y="64"/>
                  </a:lnTo>
                  <a:lnTo>
                    <a:pt x="51" y="69"/>
                  </a:lnTo>
                  <a:lnTo>
                    <a:pt x="0" y="131"/>
                  </a:lnTo>
                  <a:lnTo>
                    <a:pt x="9" y="138"/>
                  </a:lnTo>
                  <a:lnTo>
                    <a:pt x="57" y="82"/>
                  </a:lnTo>
                  <a:lnTo>
                    <a:pt x="84" y="104"/>
                  </a:lnTo>
                  <a:lnTo>
                    <a:pt x="89" y="107"/>
                  </a:lnTo>
                  <a:lnTo>
                    <a:pt x="93" y="104"/>
                  </a:lnTo>
                  <a:lnTo>
                    <a:pt x="147" y="36"/>
                  </a:lnTo>
                  <a:lnTo>
                    <a:pt x="156" y="46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43" name="文本框 32"/>
          <p:cNvSpPr txBox="1">
            <a:spLocks noChangeArrowheads="1"/>
          </p:cNvSpPr>
          <p:nvPr/>
        </p:nvSpPr>
        <p:spPr bwMode="auto">
          <a:xfrm>
            <a:off x="6743258" y="1819640"/>
            <a:ext cx="140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00CDD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软件要求</a:t>
            </a:r>
            <a:endParaRPr lang="zh-CN" altLang="en-US" sz="2000" b="1" dirty="0">
              <a:solidFill>
                <a:srgbClr val="00CDD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2655249" y="2344283"/>
            <a:ext cx="2363788" cy="669016"/>
            <a:chOff x="6178927" y="1391277"/>
            <a:chExt cx="2363910" cy="669740"/>
          </a:xfrm>
        </p:grpSpPr>
        <p:sp>
          <p:nvSpPr>
            <p:cNvPr id="45" name="文本框 66"/>
            <p:cNvSpPr txBox="1">
              <a:spLocks noChangeArrowheads="1"/>
            </p:cNvSpPr>
            <p:nvPr/>
          </p:nvSpPr>
          <p:spPr bwMode="auto">
            <a:xfrm>
              <a:off x="6541310" y="1853043"/>
              <a:ext cx="1257274" cy="207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zh-CN" altLang="en-US" sz="105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数据库设计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35"/>
            <p:cNvSpPr txBox="1">
              <a:spLocks noChangeArrowheads="1"/>
            </p:cNvSpPr>
            <p:nvPr/>
          </p:nvSpPr>
          <p:spPr bwMode="auto">
            <a:xfrm>
              <a:off x="6178927" y="1391277"/>
              <a:ext cx="2363910" cy="46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底层设计合理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6347612" y="3408854"/>
            <a:ext cx="2339102" cy="739871"/>
            <a:chOff x="6343102" y="1271638"/>
            <a:chExt cx="2339855" cy="739166"/>
          </a:xfrm>
        </p:grpSpPr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6466137" y="1811452"/>
              <a:ext cx="2072315" cy="199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800"/>
                </a:lnSpc>
              </a:pPr>
              <a:r>
                <a:rPr lang="zh-CN" altLang="en-US" sz="105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响应速度、流量、功能测试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文本框 44"/>
            <p:cNvSpPr txBox="1">
              <a:spLocks noChangeArrowheads="1"/>
            </p:cNvSpPr>
            <p:nvPr/>
          </p:nvSpPr>
          <p:spPr bwMode="auto">
            <a:xfrm>
              <a:off x="6343102" y="1271638"/>
              <a:ext cx="2339855" cy="522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功能实现正确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2079330" y="4644976"/>
            <a:ext cx="2339102" cy="747212"/>
            <a:chOff x="5405905" y="1380879"/>
            <a:chExt cx="2338488" cy="746931"/>
          </a:xfrm>
        </p:grpSpPr>
        <p:sp>
          <p:nvSpPr>
            <p:cNvPr id="51" name="文本框 66"/>
            <p:cNvSpPr txBox="1">
              <a:spLocks noChangeArrowheads="1"/>
            </p:cNvSpPr>
            <p:nvPr/>
          </p:nvSpPr>
          <p:spPr bwMode="auto">
            <a:xfrm>
              <a:off x="5458965" y="1920139"/>
              <a:ext cx="1920477" cy="207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900"/>
                </a:lnSpc>
              </a:pPr>
              <a:r>
                <a:rPr lang="zh-CN" altLang="en-US" sz="105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人机交互、优良的用户体验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0"/>
            <p:cNvSpPr txBox="1">
              <a:spLocks noChangeArrowheads="1"/>
            </p:cNvSpPr>
            <p:nvPr/>
          </p:nvSpPr>
          <p:spPr bwMode="auto">
            <a:xfrm>
              <a:off x="5405905" y="1380879"/>
              <a:ext cx="2338488" cy="523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用户界面友好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691740" y="5270631"/>
            <a:ext cx="46077" cy="682664"/>
            <a:chOff x="3013755" y="4560947"/>
            <a:chExt cx="46077" cy="682664"/>
          </a:xfrm>
        </p:grpSpPr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3013755" y="4560947"/>
              <a:ext cx="46077" cy="460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 flipH="1">
              <a:off x="3032919" y="4607024"/>
              <a:ext cx="1" cy="636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661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585</Words>
  <Application>Microsoft Office PowerPoint</Application>
  <PresentationFormat>宽屏</PresentationFormat>
  <Paragraphs>126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 Unicode MS</vt:lpstr>
      <vt:lpstr>方正兰亭超细黑简体</vt:lpstr>
      <vt:lpstr>方正姚体</vt:lpstr>
      <vt:lpstr>宋体</vt:lpstr>
      <vt:lpstr>微软雅黑</vt:lpstr>
      <vt:lpstr>造字工房悦黑体验版特细体</vt:lpstr>
      <vt:lpstr>Arial</vt:lpstr>
      <vt:lpstr>Arial Black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王娇</dc:creator>
  <cp:lastModifiedBy>admin</cp:lastModifiedBy>
  <cp:revision>443</cp:revision>
  <dcterms:created xsi:type="dcterms:W3CDTF">2015-08-05T13:34:07Z</dcterms:created>
  <dcterms:modified xsi:type="dcterms:W3CDTF">2016-01-18T10:13:32Z</dcterms:modified>
</cp:coreProperties>
</file>