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
  </p:notesMasterIdLst>
  <p:handoutMasterIdLst>
    <p:handoutMasterId r:id="rId6"/>
  </p:handoutMasterIdLst>
  <p:sldIdLst>
    <p:sldId id="256" r:id="rId2"/>
    <p:sldId id="259" r:id="rId3"/>
    <p:sldId id="260" r:id="rId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kumimoji="1" sz="2400" kern="1200">
        <a:solidFill>
          <a:schemeClr val="tx1"/>
        </a:solidFill>
        <a:latin typeface="Times New Roman" charset="0"/>
        <a:ea typeface="ＭＳ Ｐゴシック" charset="-128"/>
        <a:cs typeface="+mn-cs"/>
      </a:defRPr>
    </a:lvl5pPr>
    <a:lvl6pPr marL="2286000" algn="l" defTabSz="914400" rtl="0" eaLnBrk="1" latinLnBrk="0" hangingPunct="1">
      <a:defRPr kumimoji="1" sz="2400" kern="1200">
        <a:solidFill>
          <a:schemeClr val="tx1"/>
        </a:solidFill>
        <a:latin typeface="Times New Roman" charset="0"/>
        <a:ea typeface="ＭＳ Ｐゴシック" charset="-128"/>
        <a:cs typeface="+mn-cs"/>
      </a:defRPr>
    </a:lvl6pPr>
    <a:lvl7pPr marL="2743200" algn="l" defTabSz="914400" rtl="0" eaLnBrk="1" latinLnBrk="0" hangingPunct="1">
      <a:defRPr kumimoji="1" sz="2400" kern="1200">
        <a:solidFill>
          <a:schemeClr val="tx1"/>
        </a:solidFill>
        <a:latin typeface="Times New Roman" charset="0"/>
        <a:ea typeface="ＭＳ Ｐゴシック" charset="-128"/>
        <a:cs typeface="+mn-cs"/>
      </a:defRPr>
    </a:lvl7pPr>
    <a:lvl8pPr marL="3200400" algn="l" defTabSz="914400" rtl="0" eaLnBrk="1" latinLnBrk="0" hangingPunct="1">
      <a:defRPr kumimoji="1" sz="2400" kern="1200">
        <a:solidFill>
          <a:schemeClr val="tx1"/>
        </a:solidFill>
        <a:latin typeface="Times New Roman" charset="0"/>
        <a:ea typeface="ＭＳ Ｐゴシック" charset="-128"/>
        <a:cs typeface="+mn-cs"/>
      </a:defRPr>
    </a:lvl8pPr>
    <a:lvl9pPr marL="3657600" algn="l" defTabSz="914400" rtl="0" eaLnBrk="1" latinLnBrk="0" hangingPunct="1">
      <a:defRPr kumimoji="1" sz="2400" kern="1200">
        <a:solidFill>
          <a:schemeClr val="tx1"/>
        </a:solidFill>
        <a:latin typeface="Times New Roman"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r>
              <a:rPr lang="en-US" altLang="ja-JP"/>
              <a:t>test@namazu.org</a:t>
            </a:r>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BB264123-831E-4B43-A003-2804DFB8654F}" type="datetime1">
              <a:rPr lang="ja-JP" altLang="en-US"/>
              <a:pPr/>
              <a:t>2010/5/26</a:t>
            </a:fld>
            <a:endParaRPr lang="en-US" altLang="ja-JP"/>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r>
              <a:rPr lang="en-US" altLang="ja-JP"/>
              <a:t>Namazu </a:t>
            </a:r>
            <a:r>
              <a:rPr lang="ja-JP" altLang="en-US"/>
              <a:t>のテスト</a:t>
            </a: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42FAE832-3377-41D9-B841-7E7871754A7B}" type="slidenum">
              <a:rPr lang="ja-JP" altLang="en-US"/>
              <a:pPr/>
              <a:t>‹#›</a:t>
            </a:fld>
            <a:endParaRPr lang="en-US" altLang="ja-JP"/>
          </a:p>
        </p:txBody>
      </p:sp>
    </p:spTree>
    <p:extLst>
      <p:ext uri="{BB962C8B-B14F-4D97-AF65-F5344CB8AC3E}">
        <p14:creationId xmlns:p14="http://schemas.microsoft.com/office/powerpoint/2010/main" val="509477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000"/>
            </a:lvl1pPr>
          </a:lstStyle>
          <a:p>
            <a:endParaRPr lang="en-US" altLang="ja-JP"/>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2 レベル</a:t>
            </a:r>
          </a:p>
          <a:p>
            <a:pPr lvl="2"/>
            <a:r>
              <a:rPr lang="ja-JP" altLang="en-US" smtClean="0"/>
              <a:t>第 3 レベル</a:t>
            </a:r>
          </a:p>
          <a:p>
            <a:pPr lvl="3"/>
            <a:r>
              <a:rPr lang="ja-JP" altLang="en-US" smtClean="0"/>
              <a:t>第 4 レベル</a:t>
            </a:r>
          </a:p>
          <a:p>
            <a:pPr lvl="4"/>
            <a:r>
              <a:rPr lang="ja-JP" altLang="en-US" smtClean="0"/>
              <a:t>第 5 レベル</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000"/>
            </a:lvl1pPr>
          </a:lstStyle>
          <a:p>
            <a:fld id="{4BECADD2-275C-4121-9EA5-600C8BDCAABD}" type="datetime1">
              <a:rPr lang="ja-JP" altLang="en-US"/>
              <a:pPr/>
              <a:t>2010/5/26</a:t>
            </a:fld>
            <a:endParaRPr lang="en-US" altLang="ja-JP"/>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000"/>
            </a:lvl1pPr>
          </a:lstStyle>
          <a:p>
            <a:endParaRPr lang="en-US" altLang="ja-JP"/>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000"/>
            </a:lvl1pPr>
          </a:lstStyle>
          <a:p>
            <a:fld id="{F24C8CDD-F89D-40E0-B297-F16BC7445B65}" type="slidenum">
              <a:rPr lang="ja-JP" altLang="en-US"/>
              <a:pPr/>
              <a:t>‹#›</a:t>
            </a:fld>
            <a:endParaRPr lang="en-US" altLang="ja-JP"/>
          </a:p>
        </p:txBody>
      </p:sp>
    </p:spTree>
    <p:extLst>
      <p:ext uri="{BB962C8B-B14F-4D97-AF65-F5344CB8AC3E}">
        <p14:creationId xmlns:p14="http://schemas.microsoft.com/office/powerpoint/2010/main" val="2917904122"/>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endParaRPr lang="en-US" altLang="ja-JP"/>
          </a:p>
        </p:txBody>
      </p:sp>
      <p:sp>
        <p:nvSpPr>
          <p:cNvPr id="17" name="フッター プレースホルダー 16"/>
          <p:cNvSpPr>
            <a:spLocks noGrp="1"/>
          </p:cNvSpPr>
          <p:nvPr>
            <p:ph type="ftr" sz="quarter" idx="11"/>
          </p:nvPr>
        </p:nvSpPr>
        <p:spPr>
          <a:xfrm>
            <a:off x="5410200" y="4205288"/>
            <a:ext cx="1295400" cy="457200"/>
          </a:xfrm>
        </p:spPr>
        <p:txBody>
          <a:bodyPr/>
          <a:lstStyle/>
          <a:p>
            <a:endParaRPr lang="en-US" altLang="ja-JP"/>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8B0ECA9-03B6-4C87-BFD6-0562DC8E2B0F}" type="slidenum">
              <a:rPr lang="ja-JP" altLang="en-US" smtClean="0"/>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54BAEA1A-C668-4580-B999-76057742AF98}" type="slidenum">
              <a:rPr lang="ja-JP" altLang="en-US" smtClean="0"/>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54BAEA1A-C668-4580-B999-76057742AF98}" type="slidenum">
              <a:rPr lang="ja-JP" altLang="en-US"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ACF8C073-420C-4EF6-953C-AFDAE9994A4C}" type="slidenum">
              <a:rPr lang="ja-JP" altLang="en-US" smtClean="0"/>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endParaRPr lang="en-US" altLang="ja-JP"/>
          </a:p>
        </p:txBody>
      </p:sp>
      <p:sp>
        <p:nvSpPr>
          <p:cNvPr id="5" name="フッター プレースホルダー 4"/>
          <p:cNvSpPr>
            <a:spLocks noGrp="1"/>
          </p:cNvSpPr>
          <p:nvPr>
            <p:ph type="ftr" sz="quarter" idx="11"/>
          </p:nvPr>
        </p:nvSpPr>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C0BC8334-1027-44DA-86E7-625B3807FB7C}" type="slidenum">
              <a:rPr lang="ja-JP" altLang="en-US" smtClean="0"/>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07A05F76-3D78-4FCA-92CC-7847B92ADE8A}" type="slidenum">
              <a:rPr lang="ja-JP" altLang="en-US" smtClean="0"/>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endParaRPr lang="en-US" altLang="ja-JP"/>
          </a:p>
        </p:txBody>
      </p:sp>
      <p:sp>
        <p:nvSpPr>
          <p:cNvPr id="27" name="スライド番号プレースホルダー 26"/>
          <p:cNvSpPr>
            <a:spLocks noGrp="1"/>
          </p:cNvSpPr>
          <p:nvPr>
            <p:ph type="sldNum" sz="quarter" idx="11"/>
          </p:nvPr>
        </p:nvSpPr>
        <p:spPr/>
        <p:txBody>
          <a:bodyPr rtlCol="0"/>
          <a:lstStyle/>
          <a:p>
            <a:fld id="{28530B45-E31E-4824-80B2-2DD3D9AB6074}" type="slidenum">
              <a:rPr lang="ja-JP" altLang="en-US" smtClean="0"/>
              <a:pPr/>
              <a:t>‹#›</a:t>
            </a:fld>
            <a:endParaRPr lang="en-US" altLang="ja-JP"/>
          </a:p>
        </p:txBody>
      </p:sp>
      <p:sp>
        <p:nvSpPr>
          <p:cNvPr id="28" name="フッター プレースホルダー 27"/>
          <p:cNvSpPr>
            <a:spLocks noGrp="1"/>
          </p:cNvSpPr>
          <p:nvPr>
            <p:ph type="ftr" sz="quarter" idx="12"/>
          </p:nvPr>
        </p:nvSpPr>
        <p:spPr/>
        <p:txBody>
          <a:bodyPr rtlCol="0"/>
          <a:lstStyle/>
          <a:p>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endParaRPr lang="en-US" altLang="ja-JP"/>
          </a:p>
        </p:txBody>
      </p:sp>
      <p:sp>
        <p:nvSpPr>
          <p:cNvPr id="4" name="フッター プレースホルダー 3"/>
          <p:cNvSpPr>
            <a:spLocks noGrp="1"/>
          </p:cNvSpPr>
          <p:nvPr>
            <p:ph type="ftr" sz="quarter" idx="11"/>
          </p:nvPr>
        </p:nvSpPr>
        <p:spPr>
          <a:xfrm>
            <a:off x="5257800" y="612648"/>
            <a:ext cx="1325880" cy="457200"/>
          </a:xfrm>
        </p:spPr>
        <p:txBody>
          <a:bodyPr/>
          <a:lstStyle/>
          <a:p>
            <a:endParaRPr lang="en-US" altLang="ja-JP"/>
          </a:p>
        </p:txBody>
      </p:sp>
      <p:sp>
        <p:nvSpPr>
          <p:cNvPr id="5" name="スライド番号プレースホルダー 4"/>
          <p:cNvSpPr>
            <a:spLocks noGrp="1"/>
          </p:cNvSpPr>
          <p:nvPr>
            <p:ph type="sldNum" sz="quarter" idx="12"/>
          </p:nvPr>
        </p:nvSpPr>
        <p:spPr>
          <a:xfrm>
            <a:off x="8174736" y="2272"/>
            <a:ext cx="762000" cy="365760"/>
          </a:xfrm>
        </p:spPr>
        <p:txBody>
          <a:bodyPr/>
          <a:lstStyle/>
          <a:p>
            <a:fld id="{949F6813-5D67-4DF9-897B-9EFC7170D353}" type="slidenum">
              <a:rPr lang="ja-JP" altLang="en-US" smtClean="0"/>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lang="en-US" altLang="ja-JP"/>
          </a:p>
        </p:txBody>
      </p:sp>
      <p:sp>
        <p:nvSpPr>
          <p:cNvPr id="3" name="フッター プレースホルダー 2"/>
          <p:cNvSpPr>
            <a:spLocks noGrp="1"/>
          </p:cNvSpPr>
          <p:nvPr>
            <p:ph type="ftr" sz="quarter" idx="11"/>
          </p:nvPr>
        </p:nvSpPr>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44DE4C6B-A03E-428B-817E-5CD1FCF7439D}" type="slidenum">
              <a:rPr lang="ja-JP" altLang="en-US" smtClean="0"/>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54BAEA1A-C668-4580-B999-76057742AF98}" type="slidenum">
              <a:rPr lang="ja-JP" altLang="en-US" smtClean="0"/>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endParaRPr lang="en-US" altLang="ja-JP"/>
          </a:p>
        </p:txBody>
      </p:sp>
      <p:sp>
        <p:nvSpPr>
          <p:cNvPr id="6" name="フッター プレースホルダー 5"/>
          <p:cNvSpPr>
            <a:spLocks noGrp="1"/>
          </p:cNvSpPr>
          <p:nvPr>
            <p:ph type="ftr" sz="quarter" idx="11"/>
          </p:nvPr>
        </p:nvSpPr>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1682E88A-5929-45B4-8006-33791F2CEA6F}" type="slidenum">
              <a:rPr lang="ja-JP" altLang="en-US" smtClean="0"/>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endParaRPr lang="en-US" altLang="ja-JP"/>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ltLang="ja-JP"/>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4BAEA1A-C668-4580-B999-76057742AF98}" type="slidenum">
              <a:rPr lang="ja-JP" altLang="en-US" smtClean="0"/>
              <a:pPr/>
              <a:t>‹#›</a:t>
            </a:fld>
            <a:endParaRPr lang="en-US" altLang="ja-JP"/>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a:lstStyle/>
          <a:p>
            <a:r>
              <a:rPr lang="en-US" altLang="ja-JP"/>
              <a:t>Namazu </a:t>
            </a:r>
            <a:r>
              <a:rPr lang="ja-JP" altLang="en-US"/>
              <a:t>のテスト</a:t>
            </a:r>
          </a:p>
        </p:txBody>
      </p:sp>
      <p:sp>
        <p:nvSpPr>
          <p:cNvPr id="4099" name="Rectangle 3"/>
          <p:cNvSpPr>
            <a:spLocks noGrp="1" noChangeArrowheads="1"/>
          </p:cNvSpPr>
          <p:nvPr>
            <p:ph type="subTitle" idx="1"/>
          </p:nvPr>
        </p:nvSpPr>
        <p:spPr>
          <a:noFill/>
          <a:ln/>
        </p:spPr>
        <p:txBody>
          <a:bodyPr>
            <a:normAutofit/>
          </a:bodyPr>
          <a:lstStyle/>
          <a:p>
            <a:r>
              <a:rPr lang="ja-JP" altLang="ja-JP" dirty="0"/>
              <a:t>test@namazu.org</a:t>
            </a:r>
          </a:p>
          <a:p>
            <a:r>
              <a:rPr lang="ja-JP" altLang="ja-JP" dirty="0"/>
              <a:t>Copyright (C) </a:t>
            </a:r>
            <a:r>
              <a:rPr lang="ja-JP" altLang="ja-JP" dirty="0">
                <a:latin typeface="+mn-ea"/>
              </a:rPr>
              <a:t>2000</a:t>
            </a:r>
            <a:r>
              <a:rPr lang="ja-JP" altLang="en-US" dirty="0">
                <a:latin typeface="+mn-ea"/>
              </a:rPr>
              <a:t> </a:t>
            </a:r>
            <a:r>
              <a:rPr lang="en-US" altLang="ja-JP" dirty="0" smtClean="0">
                <a:latin typeface="+mn-ea"/>
              </a:rPr>
              <a:t>– </a:t>
            </a:r>
            <a:r>
              <a:rPr lang="ja-JP" altLang="ja-JP" dirty="0" smtClean="0">
                <a:latin typeface="+mn-ea"/>
              </a:rPr>
              <a:t>20</a:t>
            </a:r>
            <a:r>
              <a:rPr lang="en-US" altLang="ja-JP" dirty="0" smtClean="0">
                <a:latin typeface="+mn-ea"/>
              </a:rPr>
              <a:t>10 </a:t>
            </a:r>
            <a:r>
              <a:rPr lang="ja-JP" altLang="ja-JP" dirty="0" smtClean="0">
                <a:latin typeface="+mn-ea"/>
              </a:rPr>
              <a:t> </a:t>
            </a:r>
            <a:r>
              <a:rPr lang="ja-JP" altLang="ja-JP" dirty="0"/>
              <a:t>Namazu Project. All rights reserved.</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19400" y="1027113"/>
            <a:ext cx="6096000" cy="1143000"/>
          </a:xfrm>
          <a:noFill/>
          <a:ln/>
        </p:spPr>
        <p:txBody>
          <a:bodyPr/>
          <a:lstStyle/>
          <a:p>
            <a:r>
              <a:rPr lang="ja-JP" altLang="en-US"/>
              <a:t>トピック 1</a:t>
            </a:r>
          </a:p>
        </p:txBody>
      </p:sp>
      <p:sp>
        <p:nvSpPr>
          <p:cNvPr id="7171" name="Rectangle 3"/>
          <p:cNvSpPr>
            <a:spLocks noGrp="1" noChangeArrowheads="1"/>
          </p:cNvSpPr>
          <p:nvPr>
            <p:ph idx="1"/>
          </p:nvPr>
        </p:nvSpPr>
        <p:spPr>
          <a:noFill/>
          <a:ln/>
        </p:spPr>
        <p:txBody>
          <a:bodyPr/>
          <a:lstStyle/>
          <a:p>
            <a:r>
              <a:rPr lang="en-US" altLang="ja-JP"/>
              <a:t>Namazu </a:t>
            </a:r>
            <a:r>
              <a:rPr lang="ja-JP" altLang="en-US"/>
              <a:t>は手軽に使えることを第一に目指した日本語全文検索システムです。このファイルはテスト用です。</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19400" y="1025525"/>
            <a:ext cx="6096000" cy="1143000"/>
          </a:xfrm>
          <a:noFill/>
          <a:ln/>
        </p:spPr>
        <p:txBody>
          <a:bodyPr/>
          <a:lstStyle/>
          <a:p>
            <a:r>
              <a:rPr lang="ja-JP" altLang="en-US"/>
              <a:t>トピック 2</a:t>
            </a:r>
          </a:p>
        </p:txBody>
      </p:sp>
      <p:sp>
        <p:nvSpPr>
          <p:cNvPr id="8195" name="Rectangle 3"/>
          <p:cNvSpPr>
            <a:spLocks noGrp="1" noChangeArrowheads="1"/>
          </p:cNvSpPr>
          <p:nvPr>
            <p:ph idx="1"/>
          </p:nvPr>
        </p:nvSpPr>
        <p:spPr>
          <a:noFill/>
          <a:ln/>
        </p:spPr>
        <p:txBody>
          <a:bodyPr/>
          <a:lstStyle/>
          <a:p>
            <a:r>
              <a:rPr lang="en-US" altLang="ja-JP"/>
              <a:t>test@namazu.org</a:t>
            </a:r>
            <a:endParaRPr lang="ja-JP" altLang="ja-JP"/>
          </a:p>
        </p:txBody>
      </p:sp>
    </p:spTree>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22</TotalTime>
  <Words>49</Words>
  <Application>Microsoft Office PowerPoint</Application>
  <PresentationFormat>画面に合わせる (4:3)</PresentationFormat>
  <Paragraphs>7</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アーバン</vt:lpstr>
      <vt:lpstr>Namazu のテスト</vt:lpstr>
      <vt:lpstr>トピック 1</vt:lpstr>
      <vt:lpstr>トピック 2</vt:lpstr>
    </vt:vector>
  </TitlesOfParts>
  <Manager>test@namazu.org</Manager>
  <Company>test@namazu.org</Company>
  <LinksUpToDate>false</LinksUpToDate>
  <SharedDoc>false</SharedDoc>
  <HyperlinkBase>http://www.namazu.org/</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Namazu のテスト</dc:title>
  <dc:subject>Namazu のテスト(PowerPoint2010)</dc:subject>
  <dc:creator>test@namazu.org</dc:creator>
  <cp:keywords>Microsoft PowerPoint 2010 for Windows</cp:keywords>
  <dc:description>Copyright (C) 2000 - 2010 Namazu Project. All rights reserved.</dc:description>
  <cp:lastModifiedBy>寺西忠勝</cp:lastModifiedBy>
  <cp:revision>5</cp:revision>
  <dcterms:created xsi:type="dcterms:W3CDTF">2000-12-25T10:24:20Z</dcterms:created>
  <dcterms:modified xsi:type="dcterms:W3CDTF">2010-05-25T21:12:26Z</dcterms:modified>
  <cp:category>test@namazu.org</cp:category>
</cp:coreProperties>
</file>