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6F16A-0250-AC4A-AB23-375344386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0C0E5A-6BDA-194B-B34E-AA7BC1935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E2F72-9F8D-0D4F-94CA-0DC6FBA6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9D99-85A4-2042-8F42-67AB99745C63}" type="datetimeFigureOut">
              <a:rPr kumimoji="1" lang="zh-CN" altLang="en-US" smtClean="0"/>
              <a:t>2018/7/25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B1310-9D6E-8647-9787-5E14E770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233C3-A58B-6047-AEB6-C4C63745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E692-128E-8648-B9A0-B7ABF402F3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14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31E45-9397-6249-9CA3-36AAE713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AC1893-759C-864F-9AFA-1E7749FED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66348-E100-4F49-A3F9-DFC6EA74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9D99-85A4-2042-8F42-67AB99745C63}" type="datetimeFigureOut">
              <a:rPr kumimoji="1" lang="zh-CN" altLang="en-US" smtClean="0"/>
              <a:t>2018/7/25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DA054-9001-DF49-A36B-C286D2F1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1C5E1-20DD-284E-8149-54C729A7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E692-128E-8648-B9A0-B7ABF402F3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36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1B41A0-A654-6D4A-BE0D-E11D56318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D4FF06-0511-FE41-8E03-B10ECD6AB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D96FC-3F47-7D48-927A-7A532D16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9D99-85A4-2042-8F42-67AB99745C63}" type="datetimeFigureOut">
              <a:rPr kumimoji="1" lang="zh-CN" altLang="en-US" smtClean="0"/>
              <a:t>2018/7/25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14CF3-823C-C14B-A7EE-5226664B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69D4E-0E85-AD48-B031-0CD48AFE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E692-128E-8648-B9A0-B7ABF402F3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03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EECEB-CBDA-F440-93EB-536A76EC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AC783-035C-BA4D-AB3D-3D7A1DB7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58CB7-2DE0-884C-A2E0-FB5D4C3A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9D99-85A4-2042-8F42-67AB99745C63}" type="datetimeFigureOut">
              <a:rPr kumimoji="1" lang="zh-CN" altLang="en-US" smtClean="0"/>
              <a:t>2018/7/25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C5713-5862-B942-9C07-92D623D0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26643-0B53-264E-8B11-97390245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E692-128E-8648-B9A0-B7ABF402F3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488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91F79-4F0D-BD4B-9D48-CA825438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6441CC-ADBD-1B47-8ED7-98B08CB4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A84DD-209D-2245-95E8-68291FA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9D99-85A4-2042-8F42-67AB99745C63}" type="datetimeFigureOut">
              <a:rPr kumimoji="1" lang="zh-CN" altLang="en-US" smtClean="0"/>
              <a:t>2018/7/25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3EC37-30BA-F34C-89E6-3086F901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9ECAA-7DAB-4D49-BD29-959DE2DC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E692-128E-8648-B9A0-B7ABF402F3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49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D75D2-7B94-414A-A5E4-9DBFF1B2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7D526-0F2E-8842-938A-1E8494AD5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2AF482-4A00-D74C-8BE8-B645202CA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1D9E00-66E0-9A45-AE05-6EB3EAB7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9D99-85A4-2042-8F42-67AB99745C63}" type="datetimeFigureOut">
              <a:rPr kumimoji="1" lang="zh-CN" altLang="en-US" smtClean="0"/>
              <a:t>2018/7/25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B3DD3F-F22C-3547-9D75-0199DCB2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1C3A15-1A26-E148-9F7D-B47064DF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E692-128E-8648-B9A0-B7ABF402F3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99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04FC-152E-DC45-9F91-206CF930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483BEC-7040-A345-B841-5DBE5EAF9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F24BD2-8BC5-8148-B893-12D4EAFBA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EC265B-1EDD-FD47-8F22-749014329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017D79-2D04-C84E-A895-5F1F8883D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67F2CA-C451-9D44-96DD-098AA466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9D99-85A4-2042-8F42-67AB99745C63}" type="datetimeFigureOut">
              <a:rPr kumimoji="1" lang="zh-CN" altLang="en-US" smtClean="0"/>
              <a:t>2018/7/25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966433-0D28-6543-A412-5EA262EB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CAE1B3-049E-C14F-8C47-F1044023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E692-128E-8648-B9A0-B7ABF402F3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907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B15F0-4E8C-9441-A35C-DBFFAB92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763FB1-8729-824C-8786-D873F37E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9D99-85A4-2042-8F42-67AB99745C63}" type="datetimeFigureOut">
              <a:rPr kumimoji="1" lang="zh-CN" altLang="en-US" smtClean="0"/>
              <a:t>2018/7/25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B509EE-C616-9D49-B1E8-2CD674D6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D5C915-0471-EE42-B9B7-4A7B691C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E692-128E-8648-B9A0-B7ABF402F3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15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E66D15-628A-9743-85BF-66DD4F6F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9D99-85A4-2042-8F42-67AB99745C63}" type="datetimeFigureOut">
              <a:rPr kumimoji="1" lang="zh-CN" altLang="en-US" smtClean="0"/>
              <a:t>2018/7/25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DD0CDD-2697-BB47-A272-ED5569EE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AD2EAC-6ADE-9849-9ACE-4B89B38B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E692-128E-8648-B9A0-B7ABF402F3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75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60D76-7502-3645-B9E3-7A162455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867D3-BD15-9644-977B-2E4212C5B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F10B7B-0D8C-6E41-972C-FAEBB19E9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1167C1-581A-2F44-B392-4B2039A7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9D99-85A4-2042-8F42-67AB99745C63}" type="datetimeFigureOut">
              <a:rPr kumimoji="1" lang="zh-CN" altLang="en-US" smtClean="0"/>
              <a:t>2018/7/25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02FEB5-6FDA-7345-8E76-8993B54F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2430EF-D445-4146-83F3-91607F66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E692-128E-8648-B9A0-B7ABF402F3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47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CF316-55DA-8047-A230-7137BA33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B4F194-9023-7842-A44E-120BAE779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97D0B1-35C0-7F42-972E-A08DDFA18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A3FBB8-1A60-0B4C-8262-C7F9A847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9D99-85A4-2042-8F42-67AB99745C63}" type="datetimeFigureOut">
              <a:rPr kumimoji="1" lang="zh-CN" altLang="en-US" smtClean="0"/>
              <a:t>2018/7/25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291F79-358A-264B-8C3B-7AF12046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4182C-5BF2-3741-8BED-CF70FD9F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E692-128E-8648-B9A0-B7ABF402F3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67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0BF1C7-CB33-584C-AADE-34456F3F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9642E8-BDF0-1746-AF2B-45D17DC28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74262-5621-4842-8B7D-172D743F8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E9D99-85A4-2042-8F42-67AB99745C63}" type="datetimeFigureOut">
              <a:rPr kumimoji="1" lang="zh-CN" altLang="en-US" smtClean="0"/>
              <a:t>2018/7/25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7613A-B66D-2046-8272-C359B9567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B4CB1-F3FC-284A-8ED2-C1606B612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E692-128E-8648-B9A0-B7ABF402F3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279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D93E2-C27D-4846-8357-00886E813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sz="4000" dirty="0" err="1"/>
              <a:t>MQGrad</a:t>
            </a:r>
            <a:r>
              <a:rPr lang="en" altLang="zh-CN" sz="4000" dirty="0"/>
              <a:t>: Reinforcement Learning of Gradient Quantization in Parameter Server</a:t>
            </a:r>
            <a:br>
              <a:rPr lang="en" altLang="zh-CN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5CA080-E3E7-8745-9B8D-5F86F6C34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Author:Guoxin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Cui,</a:t>
            </a:r>
            <a:r>
              <a:rPr kumimoji="1" lang="zh-CN" altLang="en-US" dirty="0"/>
              <a:t> </a:t>
            </a:r>
            <a:r>
              <a:rPr kumimoji="1" lang="en-US" altLang="zh-CN" dirty="0"/>
              <a:t>Jun</a:t>
            </a:r>
            <a:r>
              <a:rPr kumimoji="1" lang="zh-CN" altLang="en-US" dirty="0"/>
              <a:t> </a:t>
            </a:r>
            <a:r>
              <a:rPr kumimoji="1" lang="en-US" altLang="zh-CN" dirty="0"/>
              <a:t>Xu,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Zeng,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Yanyan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Jiafeng</a:t>
            </a:r>
            <a:r>
              <a:rPr kumimoji="1" lang="zh-CN" altLang="en-US" dirty="0"/>
              <a:t> </a:t>
            </a:r>
            <a:r>
              <a:rPr kumimoji="1" lang="en-US" altLang="zh-CN" dirty="0"/>
              <a:t>Guo</a:t>
            </a:r>
          </a:p>
          <a:p>
            <a:r>
              <a:rPr lang="en-US" altLang="zh-CN" dirty="0"/>
              <a:t>Institute of Computing Technology, Chinese Academy of Sciences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96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8E078-C75C-844C-9A8D-383A4590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DB2E6-FF27-B44B-A095-83F076F1D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</a:p>
          <a:p>
            <a:r>
              <a:rPr kumimoji="1" lang="en-US" altLang="zh-CN" dirty="0"/>
              <a:t>Motivation</a:t>
            </a:r>
          </a:p>
          <a:p>
            <a:r>
              <a:rPr kumimoji="1" lang="en-US" altLang="zh-CN" dirty="0"/>
              <a:t>Model</a:t>
            </a:r>
          </a:p>
          <a:p>
            <a:r>
              <a:rPr kumimoji="1" lang="en-US" altLang="zh-CN" dirty="0"/>
              <a:t>Experiments</a:t>
            </a:r>
          </a:p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25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D12AC-5767-254A-8771-3604530D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FF3D1-6AF9-074B-9EE3-C10F1902D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18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6B559-E6E2-3047-92AD-6A139DF8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16ED3-CFFB-254D-8DE4-D6A9E6122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14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EE0B1-2C08-7648-8963-D9B51FD9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590B8-B170-BD4E-ADB9-C0CC2AE3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926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9D7F6-9597-3547-B986-9CC2CD80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2B9E5-84A6-7B4A-BE3F-E42DB3420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52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41</Words>
  <Application>Microsoft Macintosh PowerPoint</Application>
  <PresentationFormat>宽屏</PresentationFormat>
  <Paragraphs>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MQGrad: Reinforcement Learning of Gradient Quantization in Parameter Server </vt:lpstr>
      <vt:lpstr>Outline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国歆</dc:creator>
  <cp:lastModifiedBy>崔 国歆</cp:lastModifiedBy>
  <cp:revision>4</cp:revision>
  <dcterms:created xsi:type="dcterms:W3CDTF">2018-07-25T02:45:53Z</dcterms:created>
  <dcterms:modified xsi:type="dcterms:W3CDTF">2018-07-25T08:29:01Z</dcterms:modified>
</cp:coreProperties>
</file>