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0" r:id="rId3"/>
    <p:sldId id="333" r:id="rId4"/>
    <p:sldId id="334" r:id="rId5"/>
    <p:sldId id="335" r:id="rId6"/>
    <p:sldId id="337" r:id="rId7"/>
    <p:sldId id="331" r:id="rId8"/>
    <p:sldId id="332" r:id="rId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59" d="100"/>
          <a:sy n="159" d="100"/>
        </p:scale>
        <p:origin x="156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  <a:endParaRPr lang="zh-CN" altLang="zh-CN" sz="1200" smtClean="0">
              <a:latin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  <a:endParaRPr lang="zh-CN" altLang="zh-CN" sz="1200" smtClean="0">
              <a:latin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  <a:endParaRPr lang="zh-CN" altLang="zh-CN" sz="1200" smtClean="0">
              <a:latin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  <a:endParaRPr lang="zh-CN" altLang="zh-CN" sz="1200" smtClean="0">
              <a:latin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  <a:endParaRPr lang="zh-CN" altLang="zh-CN" sz="1200" smtClean="0">
              <a:latin typeface="Arial" pitchFamily="34" charset="0"/>
            </a:endParaRP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  <a:endParaRPr lang="zh-CN" altLang="en-US" noProof="0" smtClean="0">
              <a:sym typeface="Calibri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  <a:endParaRPr lang="zh-CN" altLang="zh-CN" smtClean="0">
              <a:sym typeface="Calibri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  <a:endParaRPr lang="zh-CN" altLang="zh-CN" smtClean="0">
              <a:sym typeface="Calibri" pitchFamily="34" charset="0"/>
            </a:endParaRP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  <a:endParaRPr lang="zh-CN" altLang="zh-CN" smtClean="0">
              <a:sym typeface="Calibri" pitchFamily="34" charset="0"/>
            </a:endParaRP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  <a:endParaRPr lang="zh-CN" altLang="zh-CN" smtClean="0">
              <a:sym typeface="Calibri" pitchFamily="34" charset="0"/>
            </a:endParaRP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  <a:endParaRPr lang="zh-CN" altLang="zh-CN" smtClean="0">
              <a:sym typeface="Calibri" pitchFamily="34" charset="0"/>
            </a:endParaRP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  <a:endParaRPr lang="zh-CN" altLang="zh-CN" smtClean="0">
              <a:sym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smtClean="0"/>
              <a:t>大标题（</a:t>
            </a:r>
            <a:r>
              <a:rPr lang="en-US" altLang="zh-CN" smtClean="0"/>
              <a:t>30</a:t>
            </a:r>
            <a:r>
              <a:rPr lang="zh-CN" altLang="en-US" smtClean="0"/>
              <a:t>号）</a:t>
            </a:r>
            <a:endParaRPr lang="zh-CN" altLang="en-US" smtClean="0"/>
          </a:p>
        </p:txBody>
      </p:sp>
      <p:sp>
        <p:nvSpPr>
          <p:cNvPr id="2051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8000"/>
          </a:xfrm>
        </p:spPr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zh-CN" altLang="en-US" dirty="0" smtClean="0"/>
              <a:t> 一级标题（</a:t>
            </a:r>
            <a:r>
              <a:rPr lang="en-US" altLang="zh-CN" dirty="0" smtClean="0"/>
              <a:t>22</a:t>
            </a:r>
            <a:r>
              <a:rPr lang="zh-CN" altLang="en-US" dirty="0" smtClean="0"/>
              <a:t>号）</a:t>
            </a:r>
            <a:r>
              <a:rPr lang="en-US" altLang="zh-CN" dirty="0" smtClean="0"/>
              <a:t>	</a:t>
            </a:r>
            <a:endParaRPr lang="en-US" altLang="zh-CN" dirty="0" smtClean="0"/>
          </a:p>
        </p:txBody>
      </p:sp>
      <p:sp>
        <p:nvSpPr>
          <p:cNvPr id="2" name="文本框 1"/>
          <p:cNvSpPr txBox="1"/>
          <p:nvPr/>
        </p:nvSpPr>
        <p:spPr>
          <a:xfrm>
            <a:off x="457200" y="2284413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第二行正文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（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20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号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），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  <a:sym typeface="Calibri" pitchFamily="34" charset="0"/>
              </a:rPr>
              <a:t>请给每一行文字做进入动画。</a:t>
            </a:r>
            <a:endParaRPr lang="en-US" altLang="zh-CN" sz="2000" b="1" dirty="0">
              <a:solidFill>
                <a:srgbClr val="C9394A"/>
              </a:solidFill>
              <a:latin typeface="+mn-lt"/>
              <a:ea typeface="+mn-ea"/>
              <a:sym typeface="Calibri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7200" y="1779588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第一行正文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（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20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号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</a:rPr>
              <a:t>）</a:t>
            </a:r>
            <a:r>
              <a:rPr lang="zh-CN" altLang="en-US" sz="2000" b="1" dirty="0" smtClean="0">
                <a:solidFill>
                  <a:srgbClr val="C9394A"/>
                </a:solidFill>
                <a:latin typeface="+mn-lt"/>
                <a:ea typeface="+mn-ea"/>
              </a:rPr>
              <a:t>重点内容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</a:rPr>
              <a:t>（标记红</a:t>
            </a:r>
            <a:r>
              <a:rPr lang="zh-CN" altLang="en-US" sz="2000" b="1" dirty="0" smtClean="0">
                <a:solidFill>
                  <a:srgbClr val="C9394A"/>
                </a:solidFill>
                <a:latin typeface="+mn-lt"/>
                <a:ea typeface="+mn-ea"/>
              </a:rPr>
              <a:t>色）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。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7200" y="2787650"/>
            <a:ext cx="82296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每页最多三行正文，</a:t>
            </a:r>
            <a:r>
              <a:rPr lang="zh-CN" altLang="en-US" sz="2000" b="1" dirty="0">
                <a:solidFill>
                  <a:srgbClr val="C9394A"/>
                </a:solidFill>
                <a:latin typeface="+mn-lt"/>
                <a:ea typeface="+mn-ea"/>
                <a:sym typeface="Calibri" pitchFamily="34" charset="0"/>
              </a:rPr>
              <a:t>多于三行的请分页</a:t>
            </a:r>
            <a:r>
              <a:rPr lang="zh-CN" altLang="en-US" sz="2000" b="1" dirty="0">
                <a:solidFill>
                  <a:srgbClr val="474747"/>
                </a:solidFill>
                <a:latin typeface="+mn-lt"/>
                <a:ea typeface="+mn-ea"/>
                <a:sym typeface="Calibri" pitchFamily="34" charset="0"/>
              </a:rPr>
              <a:t>。</a:t>
            </a:r>
            <a:endParaRPr lang="en-US" altLang="zh-CN" sz="2000" b="1" dirty="0">
              <a:solidFill>
                <a:srgbClr val="474747"/>
              </a:solidFill>
              <a:latin typeface="+mn-lt"/>
              <a:ea typeface="+mn-ea"/>
              <a:sym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68313" y="1851025"/>
            <a:ext cx="8229600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超过三行内容的分页处理</a:t>
            </a:r>
            <a:endParaRPr lang="zh-CN" altLang="en-US" kern="0" dirty="0" smtClean="0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14350" y="2152650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000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第一行正文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重点内容（标记红色，可选择放大</a:t>
            </a:r>
            <a:r>
              <a:rPr lang="zh-CN" altLang="en-US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2000" b="1" dirty="0" smtClean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0.25185 L 4.72222E-6 -7.40741E-7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14350" y="2152650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000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第二行正文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（</a:t>
            </a:r>
            <a:r>
              <a:rPr lang="en-US" altLang="zh-CN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20</a:t>
            </a:r>
            <a:r>
              <a:rPr lang="zh-CN" altLang="en-US" sz="2000" b="1" dirty="0" smtClean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号</a:t>
            </a:r>
            <a:r>
              <a:rPr lang="zh-CN" altLang="en-US" sz="2000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），</a:t>
            </a:r>
            <a:r>
              <a:rPr lang="zh-CN" altLang="en-US" sz="2000" b="1" dirty="0">
                <a:solidFill>
                  <a:srgbClr val="C9394A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请给每一行文字做进入动画</a:t>
            </a:r>
            <a:r>
              <a:rPr lang="zh-CN" altLang="en-US" sz="2000" b="1" dirty="0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。</a:t>
            </a:r>
            <a:endParaRPr lang="en-US" altLang="zh-CN" sz="2000" b="1" dirty="0">
              <a:solidFill>
                <a:srgbClr val="47474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8313" y="555625"/>
            <a:ext cx="8229600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超过三行内容的分页处理</a:t>
            </a: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427288"/>
            <a:ext cx="37449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14350" y="2152650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000" b="1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如果需要，还可以在空白区域添加图片等其他内容。</a:t>
            </a:r>
            <a:endParaRPr lang="en-US" altLang="zh-CN" sz="2000" b="1">
              <a:solidFill>
                <a:srgbClr val="47474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8313" y="555625"/>
            <a:ext cx="8229600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超过三行内容的分页处理</a:t>
            </a:r>
            <a:endParaRPr lang="zh-CN" altLang="en-US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-0.139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14350" y="2152650"/>
            <a:ext cx="8135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lvl="1"/>
            <a:r>
              <a:rPr lang="zh-CN" altLang="en-US" sz="2000" b="1">
                <a:solidFill>
                  <a:srgbClr val="474747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rPr>
              <a:t>如果需要，还可以在空白区域添加图片等其他内容。</a:t>
            </a:r>
            <a:endParaRPr lang="en-US" altLang="zh-CN" sz="2000" b="1">
              <a:solidFill>
                <a:srgbClr val="474747"/>
              </a:solidFill>
              <a:latin typeface="微软雅黑" pitchFamily="34" charset="-122"/>
              <a:ea typeface="微软雅黑" pitchFamily="34" charset="-122"/>
              <a:sym typeface="Calibri" pitchFamily="34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468313" y="555625"/>
            <a:ext cx="8229600" cy="5762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+mj-lt"/>
                <a:ea typeface="+mj-ea"/>
                <a:cs typeface="+mj-cs"/>
                <a:sym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C9425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defRPr/>
            </a:pPr>
            <a:r>
              <a:rPr lang="zh-CN" altLang="en-US" kern="0" dirty="0" smtClean="0"/>
              <a:t>超过三行内容的分页处理</a:t>
            </a:r>
            <a:endParaRPr lang="zh-CN" altLang="en-US" kern="0" dirty="0" smtClean="0"/>
          </a:p>
        </p:txBody>
      </p:sp>
      <p:sp>
        <p:nvSpPr>
          <p:cNvPr id="6" name="圆角矩形 5"/>
          <p:cNvSpPr/>
          <p:nvPr/>
        </p:nvSpPr>
        <p:spPr>
          <a:xfrm>
            <a:off x="3635375" y="1995488"/>
            <a:ext cx="1430338" cy="458787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还可以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692275" y="2924175"/>
            <a:ext cx="1428750" cy="458788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638550" y="2924175"/>
            <a:ext cx="1430338" cy="458788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思维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35375" y="3940175"/>
            <a:ext cx="1430338" cy="458788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导图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651500" y="3940175"/>
            <a:ext cx="1430338" cy="458788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哦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4243388" y="2544763"/>
            <a:ext cx="215900" cy="331787"/>
          </a:xfrm>
          <a:prstGeom prst="down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243388" y="3509963"/>
            <a:ext cx="215900" cy="331787"/>
          </a:xfrm>
          <a:prstGeom prst="down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 rot="5400000">
            <a:off x="3272632" y="2986881"/>
            <a:ext cx="215900" cy="331787"/>
          </a:xfrm>
          <a:prstGeom prst="down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 rot="16200000">
            <a:off x="5250657" y="4002881"/>
            <a:ext cx="215900" cy="331787"/>
          </a:xfrm>
          <a:prstGeom prst="down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-0.1395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右箭头 14"/>
          <p:cNvSpPr/>
          <p:nvPr/>
        </p:nvSpPr>
        <p:spPr>
          <a:xfrm>
            <a:off x="3492500" y="700088"/>
            <a:ext cx="1871663" cy="215900"/>
          </a:xfrm>
          <a:prstGeom prst="rightArrow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331913" y="484188"/>
            <a:ext cx="2016125" cy="647700"/>
          </a:xfrm>
          <a:prstGeom prst="roundRect">
            <a:avLst/>
          </a:prstGeom>
          <a:ln>
            <a:solidFill>
              <a:srgbClr val="C9394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474747"/>
                </a:solidFill>
              </a:rPr>
              <a:t>思维导图模板</a:t>
            </a:r>
            <a:endParaRPr lang="zh-CN" altLang="en-US" sz="2000" b="1" dirty="0">
              <a:solidFill>
                <a:srgbClr val="474747"/>
              </a:solidFill>
            </a:endParaRPr>
          </a:p>
        </p:txBody>
      </p:sp>
      <p:sp>
        <p:nvSpPr>
          <p:cNvPr id="17" name="下箭头 16"/>
          <p:cNvSpPr/>
          <p:nvPr/>
        </p:nvSpPr>
        <p:spPr>
          <a:xfrm>
            <a:off x="2124075" y="1347788"/>
            <a:ext cx="215900" cy="1655762"/>
          </a:xfrm>
          <a:prstGeom prst="downArrow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>
            <a:off x="6480175" y="1347788"/>
            <a:ext cx="215900" cy="1655762"/>
          </a:xfrm>
          <a:prstGeom prst="upArrow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9" name="左箭头 18"/>
          <p:cNvSpPr/>
          <p:nvPr/>
        </p:nvSpPr>
        <p:spPr>
          <a:xfrm>
            <a:off x="3419475" y="3619500"/>
            <a:ext cx="1873250" cy="207963"/>
          </a:xfrm>
          <a:prstGeom prst="leftArrow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570288" y="1131888"/>
            <a:ext cx="1793875" cy="0"/>
          </a:xfrm>
          <a:prstGeom prst="straightConnector1">
            <a:avLst/>
          </a:prstGeom>
          <a:ln w="28575">
            <a:solidFill>
              <a:srgbClr val="C9394A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673725" y="322263"/>
            <a:ext cx="1828800" cy="971550"/>
          </a:xfrm>
          <a:prstGeom prst="ellipse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b="1" dirty="0">
                <a:solidFill>
                  <a:srgbClr val="474747"/>
                </a:solidFill>
              </a:rPr>
              <a:t>思维导图模板</a:t>
            </a:r>
            <a:endParaRPr lang="zh-CN" altLang="en-US" b="1" dirty="0">
              <a:solidFill>
                <a:srgbClr val="474747"/>
              </a:solidFill>
            </a:endParaRPr>
          </a:p>
        </p:txBody>
      </p:sp>
      <p:sp>
        <p:nvSpPr>
          <p:cNvPr id="22" name="剪去对角的矩形 21"/>
          <p:cNvSpPr/>
          <p:nvPr/>
        </p:nvSpPr>
        <p:spPr>
          <a:xfrm>
            <a:off x="5508625" y="3292475"/>
            <a:ext cx="1993900" cy="1150938"/>
          </a:xfrm>
          <a:prstGeom prst="snip2DiagRect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b="1" dirty="0">
                <a:solidFill>
                  <a:srgbClr val="474747"/>
                </a:solidFill>
              </a:rPr>
              <a:t>思维导图模板</a:t>
            </a:r>
            <a:endParaRPr lang="zh-CN" altLang="en-US" b="1" dirty="0">
              <a:solidFill>
                <a:srgbClr val="474747"/>
              </a:solidFill>
            </a:endParaRPr>
          </a:p>
        </p:txBody>
      </p:sp>
      <p:sp>
        <p:nvSpPr>
          <p:cNvPr id="23" name="菱形 22"/>
          <p:cNvSpPr/>
          <p:nvPr/>
        </p:nvSpPr>
        <p:spPr>
          <a:xfrm>
            <a:off x="1338263" y="3148013"/>
            <a:ext cx="1800225" cy="1152525"/>
          </a:xfrm>
          <a:prstGeom prst="diamond">
            <a:avLst/>
          </a:prstGeom>
          <a:ln>
            <a:solidFill>
              <a:srgbClr val="C9394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b="1" dirty="0">
                <a:solidFill>
                  <a:srgbClr val="474747"/>
                </a:solidFill>
              </a:rPr>
              <a:t>思维导图模板</a:t>
            </a:r>
            <a:endParaRPr lang="zh-CN" altLang="en-US" b="1" dirty="0">
              <a:solidFill>
                <a:srgbClr val="474747"/>
              </a:solidFill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570288" y="1419225"/>
            <a:ext cx="1793875" cy="0"/>
          </a:xfrm>
          <a:prstGeom prst="straightConnector1">
            <a:avLst/>
          </a:prstGeom>
          <a:ln w="28575">
            <a:solidFill>
              <a:srgbClr val="C9394A"/>
            </a:solidFill>
            <a:prstDash val="sysDash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570288" y="1708150"/>
            <a:ext cx="1793875" cy="0"/>
          </a:xfrm>
          <a:prstGeom prst="straightConnector1">
            <a:avLst/>
          </a:prstGeom>
          <a:ln w="31750" cap="rnd" cmpd="dbl">
            <a:solidFill>
              <a:srgbClr val="C9394A"/>
            </a:solidFill>
            <a:prstDash val="solid"/>
            <a:bevel/>
            <a:headEnd type="diamon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97175" y="1995488"/>
            <a:ext cx="32623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C9394A"/>
                </a:solidFill>
                <a:latin typeface="+mn-ea"/>
                <a:ea typeface="+mn-ea"/>
              </a:rPr>
              <a:t> 可自行选择模板</a:t>
            </a:r>
            <a:endParaRPr lang="en-US" altLang="zh-CN" sz="2000" b="1" dirty="0">
              <a:solidFill>
                <a:srgbClr val="C9394A"/>
              </a:solidFill>
              <a:latin typeface="+mn-ea"/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C9394A"/>
                </a:solidFill>
                <a:latin typeface="+mn-ea"/>
                <a:ea typeface="+mn-ea"/>
              </a:rPr>
              <a:t>注：统一图形（箭头）样式</a:t>
            </a:r>
            <a:endParaRPr lang="en-US" altLang="zh-CN" sz="2000" b="1" dirty="0">
              <a:solidFill>
                <a:srgbClr val="C9394A"/>
              </a:solidFill>
              <a:latin typeface="+mn-ea"/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C9394A"/>
                </a:solidFill>
                <a:latin typeface="+mn-ea"/>
                <a:ea typeface="+mn-ea"/>
              </a:rPr>
              <a:t> 格式刷工具可帮助你调整</a:t>
            </a:r>
            <a:endParaRPr lang="zh-CN" altLang="en-US" sz="2000" b="1" dirty="0">
              <a:solidFill>
                <a:srgbClr val="C9394A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1185863" y="598488"/>
            <a:ext cx="2016125" cy="647700"/>
          </a:xfrm>
          <a:prstGeom prst="round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思维导图模板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454400" y="814388"/>
            <a:ext cx="1871663" cy="215900"/>
          </a:xfrm>
          <a:prstGeom prst="right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2085975" y="1462088"/>
            <a:ext cx="215900" cy="1657350"/>
          </a:xfrm>
          <a:prstGeom prst="down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6442075" y="1462088"/>
            <a:ext cx="215900" cy="1657350"/>
          </a:xfrm>
          <a:prstGeom prst="up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5" name="左箭头 14"/>
          <p:cNvSpPr/>
          <p:nvPr/>
        </p:nvSpPr>
        <p:spPr>
          <a:xfrm>
            <a:off x="3381375" y="3554413"/>
            <a:ext cx="1873250" cy="207962"/>
          </a:xfrm>
          <a:prstGeom prst="left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16" name="剪去对角的矩形 15"/>
          <p:cNvSpPr/>
          <p:nvPr/>
        </p:nvSpPr>
        <p:spPr>
          <a:xfrm>
            <a:off x="1149350" y="3359150"/>
            <a:ext cx="1871663" cy="865188"/>
          </a:xfrm>
          <a:prstGeom prst="snip2DiagRect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思维导图模板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580063" y="404813"/>
            <a:ext cx="1728787" cy="1008062"/>
          </a:xfrm>
          <a:prstGeom prst="ellipse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思维导图模板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5470525" y="3216275"/>
            <a:ext cx="2159000" cy="1008063"/>
          </a:xfrm>
          <a:prstGeom prst="diamond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</a:rPr>
              <a:t>思维导图模板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左右箭头 18"/>
          <p:cNvSpPr/>
          <p:nvPr/>
        </p:nvSpPr>
        <p:spPr>
          <a:xfrm>
            <a:off x="3454400" y="1196975"/>
            <a:ext cx="1871663" cy="215900"/>
          </a:xfrm>
          <a:prstGeom prst="leftRightArrow">
            <a:avLst/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582863" y="1936750"/>
            <a:ext cx="3684587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C9394A"/>
                </a:solidFill>
                <a:latin typeface="+mn-ea"/>
                <a:ea typeface="+mn-ea"/>
              </a:rPr>
              <a:t>        可自行选择模板</a:t>
            </a:r>
            <a:endParaRPr lang="en-US" altLang="zh-CN" sz="2000" b="1" dirty="0">
              <a:solidFill>
                <a:srgbClr val="C9394A"/>
              </a:solidFill>
              <a:latin typeface="+mn-ea"/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C9394A"/>
                </a:solidFill>
                <a:latin typeface="+mn-ea"/>
                <a:ea typeface="+mn-ea"/>
              </a:rPr>
              <a:t>注：统一图形（箭头）样式</a:t>
            </a:r>
            <a:endParaRPr lang="en-US" altLang="zh-CN" sz="2000" b="1" dirty="0">
              <a:solidFill>
                <a:srgbClr val="C9394A"/>
              </a:solidFill>
              <a:latin typeface="+mn-ea"/>
              <a:ea typeface="+mn-ea"/>
            </a:endParaRPr>
          </a:p>
          <a:p>
            <a:pPr>
              <a:buFont typeface="Arial" charset="0"/>
              <a:buNone/>
              <a:defRPr/>
            </a:pPr>
            <a:r>
              <a:rPr lang="zh-CN" altLang="en-US" sz="2000" b="1" dirty="0">
                <a:solidFill>
                  <a:srgbClr val="C9394A"/>
                </a:solidFill>
                <a:latin typeface="+mn-ea"/>
                <a:ea typeface="+mn-ea"/>
              </a:rPr>
              <a:t>    格式刷工具可帮助你调整</a:t>
            </a:r>
            <a:endParaRPr lang="en-US" altLang="zh-CN" sz="2000" b="1" dirty="0">
              <a:solidFill>
                <a:srgbClr val="C9394A"/>
              </a:solidFill>
              <a:latin typeface="+mn-ea"/>
              <a:ea typeface="+mn-ea"/>
            </a:endParaRPr>
          </a:p>
        </p:txBody>
      </p:sp>
      <p:sp>
        <p:nvSpPr>
          <p:cNvPr id="3" name="直角双向箭头 2"/>
          <p:cNvSpPr/>
          <p:nvPr/>
        </p:nvSpPr>
        <p:spPr bwMode="auto">
          <a:xfrm>
            <a:off x="3713163" y="123825"/>
            <a:ext cx="1835150" cy="1655763"/>
          </a:xfrm>
          <a:prstGeom prst="leftUpArrow">
            <a:avLst>
              <a:gd name="adj1" fmla="val 4732"/>
              <a:gd name="adj2" fmla="val 4558"/>
              <a:gd name="adj3" fmla="val 8226"/>
            </a:avLst>
          </a:prstGeom>
          <a:solidFill>
            <a:srgbClr val="C9394A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0</TotalTime>
  <Words>358</Words>
  <Application>WPS 演示</Application>
  <PresentationFormat>全屏显示(16:9)</PresentationFormat>
  <Paragraphs>60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大标题（30号）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HQ</cp:lastModifiedBy>
  <cp:revision>3</cp:revision>
  <dcterms:created xsi:type="dcterms:W3CDTF">2016-05-10T03:26:00Z</dcterms:created>
  <dcterms:modified xsi:type="dcterms:W3CDTF">2016-06-07T11:31:49Z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