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5" autoAdjust="0"/>
    <p:restoredTop sz="86321"/>
  </p:normalViewPr>
  <p:slideViewPr>
    <p:cSldViewPr>
      <p:cViewPr varScale="1">
        <p:scale>
          <a:sx n="101" d="100"/>
          <a:sy n="101" d="100"/>
        </p:scale>
        <p:origin x="200" y="6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96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14089-6E3F-3347-9AF7-D7F7B880BD8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2C732-CD74-B340-AE0B-C4D564B8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4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2017/12/9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2017/12/9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2017/12/9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0808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2017/12/9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05156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2017/12/9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1831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2017/12/9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7782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2017/12/9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10847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2017/12/9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923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Webpack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43989" y="1779662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命令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3989" y="228896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配置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50916" y="279826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第三方脚手架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 命令</a:t>
            </a:r>
            <a:endParaRPr lang="en-US" dirty="0"/>
          </a:p>
        </p:txBody>
      </p:sp>
      <p:sp>
        <p:nvSpPr>
          <p:cNvPr id="8" name="文本框 2"/>
          <p:cNvSpPr txBox="1"/>
          <p:nvPr/>
        </p:nvSpPr>
        <p:spPr>
          <a:xfrm>
            <a:off x="480854" y="280109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 &lt;entry&gt; [&lt;entry&gt;] &lt;output&gt;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80854" y="1925357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h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80854" y="2355289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-v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97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17755"/>
            <a:ext cx="6768752" cy="45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7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Webpack-Cli</a:t>
            </a:r>
            <a:endParaRPr lang="en-US" dirty="0"/>
          </a:p>
        </p:txBody>
      </p:sp>
      <p:sp>
        <p:nvSpPr>
          <p:cNvPr id="8" name="文本框 2"/>
          <p:cNvSpPr txBox="1"/>
          <p:nvPr/>
        </p:nvSpPr>
        <p:spPr>
          <a:xfrm>
            <a:off x="2483768" y="235572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npm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install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-cli -g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Webpack-Cli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443989" y="1707654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交互式的初始化一个项目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!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3989" y="228371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迁移项目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!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V1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-&gt;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V2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593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 配置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9956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ebpac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k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57200" y="2535932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ebpack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config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.conf.dev.js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09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脚手架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77958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Vue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-cli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57200" y="228371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Angular-cli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7200" y="268376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React-starter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42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521</TotalTime>
  <Words>178</Words>
  <Application>Microsoft Macintosh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宋体</vt:lpstr>
      <vt:lpstr>微软雅黑</vt:lpstr>
      <vt:lpstr>Arial</vt:lpstr>
      <vt:lpstr>Office 主题​​</vt:lpstr>
      <vt:lpstr>使用 Webpack</vt:lpstr>
      <vt:lpstr>Webpack 命令</vt:lpstr>
      <vt:lpstr>PowerPoint Presentation</vt:lpstr>
      <vt:lpstr>Webpack-Cli</vt:lpstr>
      <vt:lpstr>Webpack-Cli</vt:lpstr>
      <vt:lpstr>Webpack 配置</vt:lpstr>
      <vt:lpstr>脚手架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Microsoft Office User</cp:lastModifiedBy>
  <cp:revision>18</cp:revision>
  <dcterms:created xsi:type="dcterms:W3CDTF">2016-05-10T03:26:00Z</dcterms:created>
  <dcterms:modified xsi:type="dcterms:W3CDTF">2017-12-09T10:32:03Z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