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9394A"/>
    <a:srgbClr val="474747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5672"/>
  </p:normalViewPr>
  <p:slideViewPr>
    <p:cSldViewPr>
      <p:cViewPr varScale="1">
        <p:scale>
          <a:sx n="141" d="100"/>
          <a:sy n="141" d="100"/>
        </p:scale>
        <p:origin x="192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itchFamily="34" charset="0"/>
              <a:buNone/>
              <a:defRPr/>
            </a:lvl1pPr>
          </a:lstStyle>
          <a:p>
            <a:pPr>
              <a:defRPr/>
            </a:pPr>
            <a:fld id="{9B9E5593-D26D-4F57-9B14-3FE3036E209D}" type="datetime1">
              <a:rPr lang="zh-CN" altLang="en-US"/>
              <a:t>2017/12/14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</p:sp>
      <p:sp>
        <p:nvSpPr>
          <p:cNvPr id="5125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单击此处编辑母版文本样式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第二级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第三级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第四级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itchFamily="34" charset="0"/>
              <a:buNone/>
              <a:defRPr smtClean="0"/>
            </a:lvl1pPr>
          </a:lstStyle>
          <a:p>
            <a:pPr>
              <a:defRPr/>
            </a:pPr>
            <a:fld id="{DB83DD12-4F9C-454D-B86F-B68E455FB2F6}" type="slidenum">
              <a:rPr lang="zh-CN" altLang="en-US"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3083952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2017/12/14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55827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rgbClr val="212121"/>
                </a:solidFill>
              </a:defRPr>
            </a:lvl1pPr>
            <a:lvl2pPr>
              <a:defRPr sz="2000">
                <a:solidFill>
                  <a:srgbClr val="474747"/>
                </a:solidFill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Calibri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+mj-lt"/>
          <a:ea typeface="+mj-ea"/>
          <a:cs typeface="+mj-cs"/>
          <a:sym typeface="Calibr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b="1">
          <a:solidFill>
            <a:srgbClr val="474747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2pPr>
      <a:lvl3pPr marL="11430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3pPr>
      <a:lvl4pPr marL="16002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4pPr>
      <a:lvl5pPr marL="20574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5pPr>
      <a:lvl6pPr marL="25146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479425" y="1550988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打包 </a:t>
            </a:r>
            <a:r>
              <a:rPr lang="en-US" altLang="zh-CN" dirty="0" smtClean="0"/>
              <a:t>JS</a:t>
            </a:r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479425" y="2371725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webpack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entry&lt;entry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&gt;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output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479425" y="2833437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webpack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--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config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webpack.conf.js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94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25 L -5.55556E-7 -1.23457E-6 " pathEditMode="relative" rAng="0" ptsTypes="AA">
                                      <p:cBhvr>
                                        <p:cTn id="6" dur="500" spd="-10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3" grpId="0"/>
      <p:bldP spid="4" grpId="0"/>
    </p:bld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ppt模板_讲师ppt模板20141215</Template>
  <TotalTime>4</TotalTime>
  <Words>27</Words>
  <Application>Microsoft Macintosh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宋体</vt:lpstr>
      <vt:lpstr>微软雅黑</vt:lpstr>
      <vt:lpstr>Office 主题​​</vt:lpstr>
      <vt:lpstr>打包 JS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大标题（30号）</dc:title>
  <dc:creator>ying yaoying</dc:creator>
  <cp:lastModifiedBy>Microsoft Office User</cp:lastModifiedBy>
  <cp:revision>8</cp:revision>
  <dcterms:created xsi:type="dcterms:W3CDTF">2016-05-10T03:26:00Z</dcterms:created>
  <dcterms:modified xsi:type="dcterms:W3CDTF">2017-12-14T07:49:13Z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