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66" r:id="rId6"/>
    <p:sldId id="264" r:id="rId7"/>
    <p:sldId id="262" r:id="rId8"/>
    <p:sldId id="260" r:id="rId9"/>
    <p:sldId id="261" r:id="rId10"/>
    <p:sldId id="263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 autoAdjust="0"/>
    <p:restoredTop sz="79134"/>
  </p:normalViewPr>
  <p:slideViewPr>
    <p:cSldViewPr>
      <p:cViewPr varScale="1">
        <p:scale>
          <a:sx n="106" d="100"/>
          <a:sy n="106" d="100"/>
        </p:scale>
        <p:origin x="192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2017/12/16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786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72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161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09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3768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{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presets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": [ ["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env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", {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targets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": {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browsers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": ["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last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2 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versions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",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safari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&gt;= 7"] } }] ] }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997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3331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33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740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ES 6/7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237172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Babel-presets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479425" y="277177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Babel-plugin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479425" y="199087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6304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Runtime Transform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99568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局部垫片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810780" y="279578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babel-plugin-transform-runtime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810780" y="322698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babel-runtime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10780" y="373389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babelrc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810780" y="239573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为开发框架准备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3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Babel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Babel-loader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79425" y="277177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babeljs.io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7978" y="208494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babel-loader@8.0.0-beta.0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@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babel/core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487978" y="2787774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babel-core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21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Presets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450186" y="143494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es2015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50186" y="183088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es2016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50186" y="221338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es2017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471471" y="2626861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env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71471" y="304033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b</a:t>
            </a:r>
            <a:r>
              <a:rPr lang="en-US" altLang="zh-CN" sz="2000" b="1" smtClean="0">
                <a:solidFill>
                  <a:srgbClr val="474747"/>
                </a:solidFill>
                <a:latin typeface="+mn-lt"/>
                <a:ea typeface="+mn-ea"/>
              </a:rPr>
              <a:t>abel-preset-react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92037" y="345380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babel-preset-stage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6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Presets</a:t>
            </a:r>
            <a:endParaRPr lang="en-US" dirty="0"/>
          </a:p>
        </p:txBody>
      </p:sp>
      <p:sp>
        <p:nvSpPr>
          <p:cNvPr id="11" name="文本框 2"/>
          <p:cNvSpPr txBox="1"/>
          <p:nvPr/>
        </p:nvSpPr>
        <p:spPr>
          <a:xfrm>
            <a:off x="450186" y="183088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@babel/preset-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env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433200" y="225343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babel-preset-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env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74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Presets</a:t>
            </a:r>
            <a:endParaRPr lang="en-US" dirty="0"/>
          </a:p>
        </p:txBody>
      </p:sp>
      <p:sp>
        <p:nvSpPr>
          <p:cNvPr id="11" name="文本框 2"/>
          <p:cNvSpPr txBox="1"/>
          <p:nvPr/>
        </p:nvSpPr>
        <p:spPr>
          <a:xfrm>
            <a:off x="450186" y="143494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targets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457200" y="18464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targets.browsers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457200" y="22790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targets.browsers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“last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versions”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457200" y="27278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targets.browsers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“&gt;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1%”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457200" y="317672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browserslist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457200" y="35768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Can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use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9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1630"/>
            <a:ext cx="8229600" cy="857250"/>
          </a:xfrm>
        </p:spPr>
        <p:txBody>
          <a:bodyPr/>
          <a:lstStyle/>
          <a:p>
            <a:pPr algn="l"/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Polyfill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84167" y="234888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kern="0" dirty="0" smtClean="0"/>
              <a:t>Babel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Runtime Transform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437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/>
          <p:nvPr/>
        </p:nvSpPr>
        <p:spPr>
          <a:xfrm>
            <a:off x="914400" y="1834264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Set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914400" y="22234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Map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953344" y="306694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Array.prototype.includes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945904" y="263820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Array.from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函数和方法</a:t>
            </a:r>
            <a:endParaRPr lang="en-US" dirty="0"/>
          </a:p>
        </p:txBody>
      </p:sp>
      <p:sp>
        <p:nvSpPr>
          <p:cNvPr id="19" name="文本框 2"/>
          <p:cNvSpPr txBox="1"/>
          <p:nvPr/>
        </p:nvSpPr>
        <p:spPr>
          <a:xfrm>
            <a:off x="885383" y="140716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Generator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Polyfill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827584" y="199568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smtClean="0">
                <a:solidFill>
                  <a:srgbClr val="474747"/>
                </a:solidFill>
                <a:latin typeface="+mn-lt"/>
                <a:ea typeface="+mn-ea"/>
              </a:rPr>
              <a:t>全局垫片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824082" y="285627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polyfill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24082" y="32985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import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“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polyfill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”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827584" y="245622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为应用准备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2109</TotalTime>
  <Words>222</Words>
  <Application>Microsoft Macintosh PowerPoint</Application>
  <PresentationFormat>On-screen Show (16:9)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宋体</vt:lpstr>
      <vt:lpstr>微软雅黑</vt:lpstr>
      <vt:lpstr>Arial</vt:lpstr>
      <vt:lpstr>Office 主题​​</vt:lpstr>
      <vt:lpstr>编译 ES 6/7</vt:lpstr>
      <vt:lpstr>Babel</vt:lpstr>
      <vt:lpstr>Babel</vt:lpstr>
      <vt:lpstr>Babel Presets</vt:lpstr>
      <vt:lpstr>Babel Presets</vt:lpstr>
      <vt:lpstr>Babel Presets</vt:lpstr>
      <vt:lpstr>Babel Polyfill</vt:lpstr>
      <vt:lpstr>函数和方法</vt:lpstr>
      <vt:lpstr>Babel Polyfill</vt:lpstr>
      <vt:lpstr>Babel Runtime Transform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60</cp:revision>
  <dcterms:created xsi:type="dcterms:W3CDTF">2016-05-10T03:26:00Z</dcterms:created>
  <dcterms:modified xsi:type="dcterms:W3CDTF">2017-12-16T07:01:46Z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