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0" r:id="rId6"/>
    <p:sldId id="257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7" autoAdjust="0"/>
    <p:restoredTop sz="71000"/>
  </p:normalViewPr>
  <p:slideViewPr>
    <p:cSldViewPr>
      <p:cViewPr varScale="1">
        <p:scale>
          <a:sx n="88" d="100"/>
          <a:sy n="88" d="100"/>
        </p:scale>
        <p:origin x="17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536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08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708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377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346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提取公用代码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39552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减少代码冗余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548138" y="26287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提高加载速度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1351360" y="950482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55923" y="3111810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83408" y="1347614"/>
            <a:ext cx="576064" cy="576064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508104" y="946014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20272" y="946014"/>
            <a:ext cx="1080120" cy="1080120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2591" y="3111810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3408" y="3555528"/>
            <a:ext cx="576064" cy="576064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CommonsChunkPlugin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1403648" y="21560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webpack.optimize.CommonsChunkPlugin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179512" y="1756142"/>
            <a:ext cx="87849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{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plugins: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[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 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new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webpack.optimize.CommonsChunkPlugin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(option)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]</a:t>
            </a:r>
            <a:endParaRPr lang="zh-CN" altLang="en-US" sz="2000" b="1" dirty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}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6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9" name="文本框 2"/>
          <p:cNvSpPr txBox="1"/>
          <p:nvPr/>
        </p:nvSpPr>
        <p:spPr>
          <a:xfrm>
            <a:off x="47861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options.name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options.names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478610" y="167571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options.filename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78610" y="207582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options.minChunks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478610" y="28760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options.children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78610" y="327512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o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ptions.deepChildren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478610" y="367420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o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ptions.async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491140" y="24738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options.chunks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5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476987" y="14916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场景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909035" y="19487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单页应用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909035" y="240591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单页应用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909035" y="2863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多页应用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第三方依赖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生成代码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2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1612</TotalTime>
  <Words>152</Words>
  <Application>Microsoft Macintosh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宋体</vt:lpstr>
      <vt:lpstr>微软雅黑</vt:lpstr>
      <vt:lpstr>Arial</vt:lpstr>
      <vt:lpstr>Office 主题​​</vt:lpstr>
      <vt:lpstr>提取公用代码</vt:lpstr>
      <vt:lpstr>PowerPoint Presentation</vt:lpstr>
      <vt:lpstr>CommonsChunkPlugin</vt:lpstr>
      <vt:lpstr>配置</vt:lpstr>
      <vt:lpstr>配置</vt:lpstr>
      <vt:lpstr>配置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44</cp:revision>
  <dcterms:created xsi:type="dcterms:W3CDTF">2016-05-10T03:26:00Z</dcterms:created>
  <dcterms:modified xsi:type="dcterms:W3CDTF">2017-12-20T11:26:03Z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