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62" r:id="rId5"/>
    <p:sldId id="263" r:id="rId6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9394A"/>
    <a:srgbClr val="474747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7" autoAdjust="0"/>
    <p:restoredTop sz="86399"/>
  </p:normalViewPr>
  <p:slideViewPr>
    <p:cSldViewPr>
      <p:cViewPr varScale="1">
        <p:scale>
          <a:sx n="95" d="100"/>
          <a:sy n="95" d="100"/>
        </p:scale>
        <p:origin x="192" y="7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9B9E5593-D26D-4F57-9B14-3FE3036E209D}" type="datetime1">
              <a:rPr lang="zh-CN" altLang="en-US"/>
              <a:t>2017/12/20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</p:sp>
      <p:sp>
        <p:nvSpPr>
          <p:cNvPr id="5125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单击此处编辑母版文本样式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第二级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第三级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第四级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itchFamily="34" charset="0"/>
              <a:buNone/>
              <a:defRPr smtClean="0"/>
            </a:lvl1pPr>
          </a:lstStyle>
          <a:p>
            <a:pPr>
              <a:defRPr/>
            </a:pPr>
            <a:fld id="{DB83DD12-4F9C-454D-B86F-B68E455FB2F6}" type="slidenum">
              <a:rPr lang="zh-CN" altLang="en-US"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083952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2017/12/20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55827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2017/12/20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7242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2017/12/20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10029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2017/12/20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83318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2017/12/20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47258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rgbClr val="212121"/>
                </a:solidFill>
              </a:defRPr>
            </a:lvl1pPr>
            <a:lvl2pPr>
              <a:defRPr sz="2000">
                <a:solidFill>
                  <a:srgbClr val="474747"/>
                </a:solidFill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Calibri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+mj-lt"/>
          <a:ea typeface="+mj-ea"/>
          <a:cs typeface="+mj-cs"/>
          <a:sym typeface="Calibr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b="1">
          <a:solidFill>
            <a:srgbClr val="474747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479425" y="1550988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代码分割 和 懒加载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7160" y="217164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webpack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methods</a:t>
            </a:r>
          </a:p>
        </p:txBody>
      </p:sp>
      <p:sp>
        <p:nvSpPr>
          <p:cNvPr id="6" name="文本框 2"/>
          <p:cNvSpPr txBox="1"/>
          <p:nvPr/>
        </p:nvSpPr>
        <p:spPr>
          <a:xfrm>
            <a:off x="487160" y="258854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ES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2015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Loader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spec</a:t>
            </a:r>
          </a:p>
        </p:txBody>
      </p:sp>
    </p:spTree>
    <p:extLst>
      <p:ext uri="{BB962C8B-B14F-4D97-AF65-F5344CB8AC3E}">
        <p14:creationId xmlns:p14="http://schemas.microsoft.com/office/powerpoint/2010/main" val="1909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25 L -5.55556E-7 -1.23457E-6 " pathEditMode="relative" rAng="0" ptsTypes="AA">
                                      <p:cBhvr>
                                        <p:cTn id="6" dur="500" spd="-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3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</a:t>
            </a:r>
            <a:r>
              <a:rPr lang="en-US" altLang="zh-CN" dirty="0" err="1" smtClean="0"/>
              <a:t>ebpack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</a:t>
            </a:r>
            <a:endParaRPr lang="en-US" dirty="0"/>
          </a:p>
        </p:txBody>
      </p:sp>
      <p:sp>
        <p:nvSpPr>
          <p:cNvPr id="8" name="文本框 2"/>
          <p:cNvSpPr txBox="1"/>
          <p:nvPr/>
        </p:nvSpPr>
        <p:spPr>
          <a:xfrm>
            <a:off x="395536" y="149163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require.ensure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9" name="文本框 2"/>
          <p:cNvSpPr txBox="1"/>
          <p:nvPr/>
        </p:nvSpPr>
        <p:spPr>
          <a:xfrm>
            <a:off x="938563" y="189174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[]: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>
                <a:solidFill>
                  <a:srgbClr val="474747"/>
                </a:solidFill>
                <a:latin typeface="+mn-lt"/>
                <a:ea typeface="+mn-ea"/>
              </a:rPr>
              <a:t>dependencies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938563" y="229185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callback</a:t>
            </a:r>
          </a:p>
        </p:txBody>
      </p:sp>
      <p:sp>
        <p:nvSpPr>
          <p:cNvPr id="11" name="文本框 2"/>
          <p:cNvSpPr txBox="1"/>
          <p:nvPr/>
        </p:nvSpPr>
        <p:spPr>
          <a:xfrm>
            <a:off x="938563" y="269196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errorCallback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3" name="文本框 2"/>
          <p:cNvSpPr txBox="1"/>
          <p:nvPr/>
        </p:nvSpPr>
        <p:spPr>
          <a:xfrm>
            <a:off x="938563" y="309207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chunkName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4" name="文本框 2"/>
          <p:cNvSpPr txBox="1"/>
          <p:nvPr/>
        </p:nvSpPr>
        <p:spPr>
          <a:xfrm>
            <a:off x="399805" y="349218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>
                <a:solidFill>
                  <a:srgbClr val="474747"/>
                </a:solidFill>
                <a:latin typeface="+mn-lt"/>
                <a:ea typeface="+mn-ea"/>
              </a:rPr>
              <a:t>r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equire.include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427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2015</a:t>
            </a:r>
            <a:r>
              <a:rPr lang="zh-CN" altLang="en-US" dirty="0" smtClean="0"/>
              <a:t> </a:t>
            </a:r>
            <a:r>
              <a:rPr lang="en-US" altLang="zh-CN" dirty="0" smtClean="0"/>
              <a:t>Loader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Spec</a:t>
            </a:r>
            <a:endParaRPr lang="en-US" dirty="0"/>
          </a:p>
        </p:txBody>
      </p:sp>
      <p:sp>
        <p:nvSpPr>
          <p:cNvPr id="12" name="文本框 2"/>
          <p:cNvSpPr txBox="1"/>
          <p:nvPr/>
        </p:nvSpPr>
        <p:spPr>
          <a:xfrm>
            <a:off x="232515" y="217164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>
                <a:solidFill>
                  <a:srgbClr val="474747"/>
                </a:solidFill>
                <a:latin typeface="+mn-lt"/>
                <a:ea typeface="+mn-ea"/>
              </a:rPr>
              <a:t>i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mport()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-&gt;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Promise</a:t>
            </a:r>
          </a:p>
        </p:txBody>
      </p:sp>
      <p:sp>
        <p:nvSpPr>
          <p:cNvPr id="15" name="文本框 2"/>
          <p:cNvSpPr txBox="1"/>
          <p:nvPr/>
        </p:nvSpPr>
        <p:spPr>
          <a:xfrm>
            <a:off x="232515" y="257175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>
                <a:solidFill>
                  <a:srgbClr val="474747"/>
                </a:solidFill>
                <a:latin typeface="+mn-lt"/>
                <a:ea typeface="+mn-ea"/>
              </a:rPr>
              <a:t>i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mport().then()</a:t>
            </a:r>
          </a:p>
        </p:txBody>
      </p:sp>
      <p:sp>
        <p:nvSpPr>
          <p:cNvPr id="5" name="文本框 2"/>
          <p:cNvSpPr txBox="1"/>
          <p:nvPr/>
        </p:nvSpPr>
        <p:spPr>
          <a:xfrm>
            <a:off x="232515" y="177153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System.import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()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-&gt;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import()</a:t>
            </a:r>
          </a:p>
        </p:txBody>
      </p:sp>
    </p:spTree>
    <p:extLst>
      <p:ext uri="{BB962C8B-B14F-4D97-AF65-F5344CB8AC3E}">
        <p14:creationId xmlns:p14="http://schemas.microsoft.com/office/powerpoint/2010/main" val="11328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webpack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</a:t>
            </a:r>
            <a:endParaRPr lang="en-US" dirty="0"/>
          </a:p>
        </p:txBody>
      </p:sp>
      <p:sp>
        <p:nvSpPr>
          <p:cNvPr id="15" name="文本框 2"/>
          <p:cNvSpPr txBox="1"/>
          <p:nvPr/>
        </p:nvSpPr>
        <p:spPr>
          <a:xfrm>
            <a:off x="457200" y="1910030"/>
            <a:ext cx="8229600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>
                <a:solidFill>
                  <a:srgbClr val="474747"/>
                </a:solidFill>
                <a:latin typeface="+mn-lt"/>
                <a:ea typeface="+mn-ea"/>
              </a:rPr>
              <a:t>i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mport(</a:t>
            </a:r>
            <a:endParaRPr lang="zh-CN" altLang="en-US" sz="2000" b="1" dirty="0" smtClean="0">
              <a:solidFill>
                <a:srgbClr val="474747"/>
              </a:solidFill>
              <a:latin typeface="+mn-lt"/>
              <a:ea typeface="+mn-ea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	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/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*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webpackChunkName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: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async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-chunk-name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*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/</a:t>
            </a:r>
            <a:endParaRPr lang="zh-CN" altLang="en-US" sz="2000" b="1" dirty="0" smtClean="0">
              <a:solidFill>
                <a:srgbClr val="474747"/>
              </a:solidFill>
              <a:latin typeface="+mn-lt"/>
              <a:ea typeface="+mn-ea"/>
            </a:endParaRPr>
          </a:p>
          <a:p>
            <a:pPr lvl="1"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</a:rPr>
              <a:t>	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</a:rPr>
              <a:t>/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</a:rPr>
              <a:t>*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</a:rPr>
              <a:t>webpackMode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</a:rPr>
              <a:t>: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</a:rPr>
              <a:t>lazy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</a:rPr>
              <a:t> *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</a:rPr>
              <a:t>/</a:t>
            </a:r>
            <a:endParaRPr lang="zh-CN" altLang="en-US" sz="2000" b="1" dirty="0" smtClean="0">
              <a:solidFill>
                <a:srgbClr val="474747"/>
              </a:solidFill>
              <a:latin typeface="+mn-lt"/>
            </a:endParaRPr>
          </a:p>
          <a:p>
            <a:pPr lvl="1">
              <a:defRPr/>
            </a:pPr>
            <a:r>
              <a:rPr lang="zh-CN" altLang="en-US" sz="2000" b="1" dirty="0">
                <a:solidFill>
                  <a:srgbClr val="474747"/>
                </a:solidFill>
                <a:latin typeface="+mn-lt"/>
              </a:rPr>
              <a:t>	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</a:rPr>
              <a:t>modulename</a:t>
            </a:r>
            <a:endParaRPr lang="zh-CN" altLang="en-US" sz="2000" b="1" dirty="0" smtClean="0">
              <a:solidFill>
                <a:srgbClr val="474747"/>
              </a:solidFill>
              <a:latin typeface="+mn-lt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070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代码分割</a:t>
            </a:r>
            <a:endParaRPr lang="en-US" dirty="0"/>
          </a:p>
        </p:txBody>
      </p:sp>
      <p:sp>
        <p:nvSpPr>
          <p:cNvPr id="4" name="文本框 2"/>
          <p:cNvSpPr txBox="1"/>
          <p:nvPr/>
        </p:nvSpPr>
        <p:spPr>
          <a:xfrm>
            <a:off x="232515" y="177153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分离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业务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代码 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和 第三方依赖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232515" y="260979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分离首次加载 和 访问后加载的代码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216531" y="219066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分离业务代码 和 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业务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公共代码 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和 第三方依赖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687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ppt模板_讲师ppt模板20141215</Template>
  <TotalTime>2475</TotalTime>
  <Words>156</Words>
  <Application>Microsoft Macintosh PowerPoint</Application>
  <PresentationFormat>On-screen Show (16:9)</PresentationFormat>
  <Paragraphs>39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宋体</vt:lpstr>
      <vt:lpstr>微软雅黑</vt:lpstr>
      <vt:lpstr>Arial</vt:lpstr>
      <vt:lpstr>Office 主题​​</vt:lpstr>
      <vt:lpstr>代码分割 和 懒加载</vt:lpstr>
      <vt:lpstr>webpack methods</vt:lpstr>
      <vt:lpstr>ES 2015 Loader Spec</vt:lpstr>
      <vt:lpstr>webpack import function</vt:lpstr>
      <vt:lpstr>代码分割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大标题（30号）</dc:title>
  <dc:creator>ying yaoying</dc:creator>
  <cp:lastModifiedBy>Microsoft Office User</cp:lastModifiedBy>
  <cp:revision>56</cp:revision>
  <dcterms:created xsi:type="dcterms:W3CDTF">2016-05-10T03:26:00Z</dcterms:created>
  <dcterms:modified xsi:type="dcterms:W3CDTF">2017-12-21T03:57:04Z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