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3" r:id="rId5"/>
    <p:sldId id="264" r:id="rId6"/>
    <p:sldId id="259" r:id="rId7"/>
    <p:sldId id="266" r:id="rId8"/>
    <p:sldId id="258" r:id="rId9"/>
    <p:sldId id="265" r:id="rId10"/>
    <p:sldId id="267" r:id="rId1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12121"/>
    <a:srgbClr val="474747"/>
    <a:srgbClr val="C93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74652"/>
  </p:normalViewPr>
  <p:slideViewPr>
    <p:cSldViewPr>
      <p:cViewPr>
        <p:scale>
          <a:sx n="85" d="100"/>
          <a:sy n="85" d="100"/>
        </p:scale>
        <p:origin x="1784" y="5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9B9E5593-D26D-4F57-9B14-3FE3036E209D}" type="datetime1">
              <a:rPr lang="zh-CN" altLang="en-US"/>
              <a:t>2017/12/23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</p:sp>
      <p:sp>
        <p:nvSpPr>
          <p:cNvPr id="512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itchFamily="34" charset="0"/>
              <a:buNone/>
              <a:defRPr smtClean="0"/>
            </a:lvl1pPr>
          </a:lstStyle>
          <a:p>
            <a:pPr>
              <a:defRPr/>
            </a:pPr>
            <a:fld id="{DB83DD12-4F9C-454D-B86F-B68E455FB2F6}" type="slidenum">
              <a:rPr lang="zh-CN" altLang="en-US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083952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2017/12/23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55827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2017/12/23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89302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2017/12/23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83300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Style-loader</a:t>
            </a:r>
            <a:r>
              <a:rPr lang="zh-CN" altLang="en-US" dirty="0" smtClean="0"/>
              <a:t> 可以使得我们把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 通过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 标签引入到我们的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 中去</a:t>
            </a:r>
          </a:p>
          <a:p>
            <a:r>
              <a:rPr lang="en-US" altLang="zh-CN" dirty="0" smtClean="0"/>
              <a:t>Style-loader/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 可以让我们把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 通过 </a:t>
            </a:r>
            <a:r>
              <a:rPr lang="en-US" altLang="zh-CN" dirty="0" smtClean="0"/>
              <a:t>link</a:t>
            </a:r>
            <a:r>
              <a:rPr lang="zh-CN" altLang="en-US" dirty="0" smtClean="0"/>
              <a:t> 标签引入到我们的 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 中去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2017/12/23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73130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2017/12/23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77339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如果设置了 </a:t>
            </a:r>
            <a:r>
              <a:rPr lang="en-US" altLang="zh-CN" dirty="0" smtClean="0"/>
              <a:t>root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查询参数，那么此查询参数将被添加到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URL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前面，然后再进行转译。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要禁用 </a:t>
            </a:r>
            <a:r>
              <a:rPr lang="en-US" dirty="0" err="1" smtClean="0"/>
              <a:t>css</a:t>
            </a:r>
            <a:r>
              <a:rPr lang="en-US" dirty="0" smtClean="0"/>
              <a:t>-loader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解析 </a:t>
            </a:r>
            <a:r>
              <a:rPr lang="en-US" dirty="0" err="1" smtClean="0"/>
              <a:t>url</a:t>
            </a:r>
            <a:r>
              <a:rPr lang="en-US" dirty="0" smtClean="0"/>
              <a:t>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，将选项设置为 </a:t>
            </a:r>
            <a:r>
              <a:rPr lang="en-US" dirty="0" smtClean="0"/>
              <a:t>false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2017/12/23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02210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2017/12/23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66207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2017/12/23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99860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2017/12/23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0636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2017/12/23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85877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rgbClr val="212121"/>
                </a:solidFill>
              </a:defRPr>
            </a:lvl1pPr>
            <a:lvl2pPr>
              <a:defRPr sz="2000">
                <a:solidFill>
                  <a:srgbClr val="474747"/>
                </a:solidFill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Calibri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79425" y="1550988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处理</a:t>
            </a:r>
            <a:r>
              <a:rPr lang="en-US" altLang="zh-CN" dirty="0" smtClean="0"/>
              <a:t>CSS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87160" y="217164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引入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477872" y="297186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配置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less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/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sass</a:t>
            </a:r>
          </a:p>
        </p:txBody>
      </p:sp>
      <p:sp>
        <p:nvSpPr>
          <p:cNvPr id="5" name="文本框 2"/>
          <p:cNvSpPr txBox="1"/>
          <p:nvPr/>
        </p:nvSpPr>
        <p:spPr>
          <a:xfrm>
            <a:off x="487160" y="257175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CSS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modules</a:t>
            </a:r>
          </a:p>
        </p:txBody>
      </p:sp>
      <p:sp>
        <p:nvSpPr>
          <p:cNvPr id="6" name="文本框 2"/>
          <p:cNvSpPr txBox="1"/>
          <p:nvPr/>
        </p:nvSpPr>
        <p:spPr>
          <a:xfrm>
            <a:off x="503099" y="3392693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提取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CSS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代码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9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25 L -5.55556E-7 -1.23457E-6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3" grpId="0"/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/>
          <a:lstStyle/>
          <a:p>
            <a:r>
              <a:rPr lang="zh-CN" altLang="en-US" smtClean="0"/>
              <a:t>总结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5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 </a:t>
            </a:r>
            <a:r>
              <a:rPr lang="en-US" altLang="zh-CN" dirty="0" smtClean="0"/>
              <a:t>CSS</a:t>
            </a:r>
            <a:endParaRPr lang="en-US" dirty="0"/>
          </a:p>
        </p:txBody>
      </p:sp>
      <p:sp>
        <p:nvSpPr>
          <p:cNvPr id="7" name="文本框 2"/>
          <p:cNvSpPr txBox="1"/>
          <p:nvPr/>
        </p:nvSpPr>
        <p:spPr>
          <a:xfrm>
            <a:off x="547045" y="217164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style-loader</a:t>
            </a:r>
          </a:p>
        </p:txBody>
      </p:sp>
      <p:sp>
        <p:nvSpPr>
          <p:cNvPr id="8" name="文本框 2"/>
          <p:cNvSpPr txBox="1"/>
          <p:nvPr/>
        </p:nvSpPr>
        <p:spPr>
          <a:xfrm>
            <a:off x="547045" y="2593247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css</a:t>
            </a: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-loader</a:t>
            </a:r>
          </a:p>
        </p:txBody>
      </p:sp>
    </p:spTree>
    <p:extLst>
      <p:ext uri="{BB962C8B-B14F-4D97-AF65-F5344CB8AC3E}">
        <p14:creationId xmlns:p14="http://schemas.microsoft.com/office/powerpoint/2010/main" val="195360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Style-Loader</a:t>
            </a:r>
            <a:endParaRPr lang="en-US" dirty="0"/>
          </a:p>
        </p:txBody>
      </p:sp>
      <p:sp>
        <p:nvSpPr>
          <p:cNvPr id="5" name="文本框 2"/>
          <p:cNvSpPr txBox="1"/>
          <p:nvPr/>
        </p:nvSpPr>
        <p:spPr>
          <a:xfrm>
            <a:off x="683568" y="192367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style-loader</a:t>
            </a:r>
          </a:p>
        </p:txBody>
      </p:sp>
      <p:sp>
        <p:nvSpPr>
          <p:cNvPr id="6" name="文本框 2"/>
          <p:cNvSpPr txBox="1"/>
          <p:nvPr/>
        </p:nvSpPr>
        <p:spPr>
          <a:xfrm>
            <a:off x="683568" y="233197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</a:rPr>
              <a:t>s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tyle-loader/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url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674403" y="273208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</a:rPr>
              <a:t>s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tyle-loader/useable</a:t>
            </a:r>
          </a:p>
        </p:txBody>
      </p:sp>
    </p:spTree>
    <p:extLst>
      <p:ext uri="{BB962C8B-B14F-4D97-AF65-F5344CB8AC3E}">
        <p14:creationId xmlns:p14="http://schemas.microsoft.com/office/powerpoint/2010/main" val="106125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Style-Loader</a:t>
            </a:r>
            <a:endParaRPr lang="en-US" dirty="0"/>
          </a:p>
        </p:txBody>
      </p:sp>
      <p:sp>
        <p:nvSpPr>
          <p:cNvPr id="5" name="文本框 2"/>
          <p:cNvSpPr txBox="1"/>
          <p:nvPr/>
        </p:nvSpPr>
        <p:spPr>
          <a:xfrm>
            <a:off x="674403" y="144955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options</a:t>
            </a:r>
          </a:p>
        </p:txBody>
      </p:sp>
      <p:sp>
        <p:nvSpPr>
          <p:cNvPr id="7" name="文本框 2"/>
          <p:cNvSpPr txBox="1"/>
          <p:nvPr/>
        </p:nvSpPr>
        <p:spPr>
          <a:xfrm>
            <a:off x="1115616" y="1835487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insertAt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（插入位置）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8" name="文本框 2"/>
          <p:cNvSpPr txBox="1"/>
          <p:nvPr/>
        </p:nvSpPr>
        <p:spPr>
          <a:xfrm>
            <a:off x="1101018" y="2607349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singleton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（是否只使用一个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style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标签）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1101018" y="3007459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transform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（转化，浏览器环境下，插入页面前）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2" name="文本框 2"/>
          <p:cNvSpPr txBox="1"/>
          <p:nvPr/>
        </p:nvSpPr>
        <p:spPr>
          <a:xfrm>
            <a:off x="1101018" y="222141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insertInto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（插入到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dom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）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412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CSS-Loader</a:t>
            </a:r>
            <a:endParaRPr lang="en-US" dirty="0"/>
          </a:p>
        </p:txBody>
      </p:sp>
      <p:sp>
        <p:nvSpPr>
          <p:cNvPr id="9" name="文本框 2"/>
          <p:cNvSpPr txBox="1"/>
          <p:nvPr/>
        </p:nvSpPr>
        <p:spPr>
          <a:xfrm>
            <a:off x="674403" y="144955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options</a:t>
            </a:r>
          </a:p>
        </p:txBody>
      </p:sp>
      <p:sp>
        <p:nvSpPr>
          <p:cNvPr id="15" name="文本框 2"/>
          <p:cNvSpPr txBox="1"/>
          <p:nvPr/>
        </p:nvSpPr>
        <p:spPr>
          <a:xfrm>
            <a:off x="1187624" y="203554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alias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（解析的别名）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6" name="文本框 2"/>
          <p:cNvSpPr txBox="1"/>
          <p:nvPr/>
        </p:nvSpPr>
        <p:spPr>
          <a:xfrm>
            <a:off x="1209298" y="246099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importLoader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（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@import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）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7" name="文本框 2"/>
          <p:cNvSpPr txBox="1"/>
          <p:nvPr/>
        </p:nvSpPr>
        <p:spPr>
          <a:xfrm>
            <a:off x="1195923" y="331189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modules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（启用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css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-modules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）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9" name="文本框 2"/>
          <p:cNvSpPr txBox="1"/>
          <p:nvPr/>
        </p:nvSpPr>
        <p:spPr>
          <a:xfrm>
            <a:off x="1205895" y="288644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Minimize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（是否压缩）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126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  <p:bldP spid="1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CSS-Modules</a:t>
            </a:r>
            <a:endParaRPr lang="en-US" dirty="0"/>
          </a:p>
        </p:txBody>
      </p:sp>
      <p:sp>
        <p:nvSpPr>
          <p:cNvPr id="7" name="文本框 2"/>
          <p:cNvSpPr txBox="1"/>
          <p:nvPr/>
        </p:nvSpPr>
        <p:spPr>
          <a:xfrm>
            <a:off x="899592" y="1923678"/>
            <a:ext cx="40128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r>
              <a:rPr lang="zh-CN" altLang="en-US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8" name="文本框 2"/>
          <p:cNvSpPr txBox="1"/>
          <p:nvPr/>
        </p:nvSpPr>
        <p:spPr>
          <a:xfrm>
            <a:off x="899592" y="2329494"/>
            <a:ext cx="40128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r>
              <a:rPr lang="zh-CN" altLang="en-US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global</a:t>
            </a:r>
          </a:p>
        </p:txBody>
      </p:sp>
      <p:sp>
        <p:nvSpPr>
          <p:cNvPr id="10" name="文本框 2"/>
          <p:cNvSpPr txBox="1"/>
          <p:nvPr/>
        </p:nvSpPr>
        <p:spPr>
          <a:xfrm>
            <a:off x="899592" y="2740971"/>
            <a:ext cx="40128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compose</a:t>
            </a:r>
          </a:p>
        </p:txBody>
      </p:sp>
      <p:sp>
        <p:nvSpPr>
          <p:cNvPr id="11" name="文本框 2"/>
          <p:cNvSpPr txBox="1"/>
          <p:nvPr/>
        </p:nvSpPr>
        <p:spPr>
          <a:xfrm>
            <a:off x="899592" y="3141081"/>
            <a:ext cx="40128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ompose</a:t>
            </a:r>
            <a:r>
              <a:rPr lang="zh-CN" altLang="en-US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zh-CN" altLang="en-US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zh-CN" altLang="en-US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2680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CSS-Modules</a:t>
            </a:r>
            <a:endParaRPr lang="en-US" dirty="0"/>
          </a:p>
        </p:txBody>
      </p:sp>
      <p:sp>
        <p:nvSpPr>
          <p:cNvPr id="12" name="文本框 2"/>
          <p:cNvSpPr txBox="1"/>
          <p:nvPr/>
        </p:nvSpPr>
        <p:spPr>
          <a:xfrm>
            <a:off x="251520" y="206769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sz="2000" b="1" dirty="0" err="1">
                <a:solidFill>
                  <a:srgbClr val="212121"/>
                </a:solidFill>
                <a:latin typeface="+mn-ea"/>
                <a:ea typeface="+mn-ea"/>
              </a:rPr>
              <a:t>localIdentName</a:t>
            </a:r>
            <a:r>
              <a:rPr lang="en-US" sz="2000" b="1" dirty="0">
                <a:latin typeface="+mn-ea"/>
                <a:ea typeface="+mn-ea"/>
              </a:rPr>
              <a:t>: '[path][name]__[local]--[hash:base64:5]'</a:t>
            </a:r>
            <a:endParaRPr lang="en-US" altLang="zh-CN" sz="2000" b="1" dirty="0" smtClean="0">
              <a:solidFill>
                <a:srgbClr val="474747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161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Sass</a:t>
            </a:r>
            <a:endParaRPr lang="en-US" dirty="0"/>
          </a:p>
        </p:txBody>
      </p:sp>
      <p:sp>
        <p:nvSpPr>
          <p:cNvPr id="4" name="文本框 2"/>
          <p:cNvSpPr txBox="1"/>
          <p:nvPr/>
        </p:nvSpPr>
        <p:spPr>
          <a:xfrm>
            <a:off x="547045" y="217164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pm</a:t>
            </a:r>
            <a:r>
              <a:rPr lang="zh-CN" altLang="en-US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install</a:t>
            </a:r>
            <a:r>
              <a:rPr lang="zh-CN" altLang="en-US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less-loader</a:t>
            </a:r>
            <a:r>
              <a:rPr lang="zh-CN" altLang="en-US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less</a:t>
            </a:r>
            <a:r>
              <a:rPr lang="zh-CN" altLang="en-US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zh-CN" altLang="en-US" sz="2000" b="1" dirty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--save-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dev</a:t>
            </a:r>
            <a:endParaRPr lang="en-US" altLang="zh-CN" sz="2000" b="1" dirty="0" smtClean="0">
              <a:solidFill>
                <a:srgbClr val="474747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547045" y="258694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npm</a:t>
            </a:r>
            <a:r>
              <a:rPr lang="zh-CN" altLang="en-US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install</a:t>
            </a:r>
            <a:r>
              <a:rPr lang="zh-CN" altLang="en-US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sass-loader</a:t>
            </a:r>
            <a:r>
              <a:rPr lang="zh-CN" altLang="en-US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node-sass</a:t>
            </a:r>
            <a:r>
              <a:rPr lang="zh-CN" altLang="en-US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altLang="zh-CN" sz="2000" b="1" dirty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altLang="zh-CN" sz="2000" b="1" dirty="0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save-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Arial" charset="0"/>
                <a:ea typeface="Arial" charset="0"/>
                <a:cs typeface="Arial" charset="0"/>
              </a:rPr>
              <a:t>dev</a:t>
            </a:r>
            <a:endParaRPr lang="en-US" altLang="zh-CN" sz="2000" b="1" dirty="0" smtClean="0">
              <a:solidFill>
                <a:srgbClr val="474747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20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提取 </a:t>
            </a:r>
            <a:r>
              <a:rPr lang="en-US" altLang="zh-CN" dirty="0" smtClean="0"/>
              <a:t>CSS</a:t>
            </a:r>
            <a:endParaRPr lang="en-US" dirty="0"/>
          </a:p>
        </p:txBody>
      </p:sp>
      <p:sp>
        <p:nvSpPr>
          <p:cNvPr id="4" name="文本框 2"/>
          <p:cNvSpPr txBox="1"/>
          <p:nvPr/>
        </p:nvSpPr>
        <p:spPr>
          <a:xfrm>
            <a:off x="576421" y="2399419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Arial" charset="0"/>
                <a:cs typeface="Arial" charset="0"/>
              </a:rPr>
              <a:t>ExtractTextWebpackPlugin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586303" y="1999309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Arial" charset="0"/>
                <a:cs typeface="Arial" charset="0"/>
              </a:rPr>
              <a:t>e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Arial" charset="0"/>
                <a:cs typeface="Arial" charset="0"/>
              </a:rPr>
              <a:t>xtract-loader</a:t>
            </a:r>
          </a:p>
        </p:txBody>
      </p:sp>
    </p:spTree>
    <p:extLst>
      <p:ext uri="{BB962C8B-B14F-4D97-AF65-F5344CB8AC3E}">
        <p14:creationId xmlns:p14="http://schemas.microsoft.com/office/powerpoint/2010/main" val="26307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ppt模板_讲师ppt模板20141215</Template>
  <TotalTime>1024</TotalTime>
  <Words>281</Words>
  <Application>Microsoft Macintosh PowerPoint</Application>
  <PresentationFormat>On-screen Show (16:9)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宋体</vt:lpstr>
      <vt:lpstr>微软雅黑</vt:lpstr>
      <vt:lpstr>Arial</vt:lpstr>
      <vt:lpstr>Office 主题​​</vt:lpstr>
      <vt:lpstr>处理CSS</vt:lpstr>
      <vt:lpstr>引入 CSS</vt:lpstr>
      <vt:lpstr>Style-Loader</vt:lpstr>
      <vt:lpstr>Style-Loader</vt:lpstr>
      <vt:lpstr>CSS-Loader</vt:lpstr>
      <vt:lpstr>CSS-Modules</vt:lpstr>
      <vt:lpstr>CSS-Modules</vt:lpstr>
      <vt:lpstr>配置Less / Sass</vt:lpstr>
      <vt:lpstr>提取 CSS</vt:lpstr>
      <vt:lpstr>总结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大标题（30号）</dc:title>
  <dc:creator>ying yaoying</dc:creator>
  <cp:lastModifiedBy>Microsoft Office User</cp:lastModifiedBy>
  <cp:revision>76</cp:revision>
  <dcterms:created xsi:type="dcterms:W3CDTF">2016-05-10T03:26:00Z</dcterms:created>
  <dcterms:modified xsi:type="dcterms:W3CDTF">2017-12-23T03:53:52Z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