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394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9" autoAdjust="0"/>
    <p:restoredTop sz="95649"/>
  </p:normalViewPr>
  <p:slideViewPr>
    <p:cSldViewPr>
      <p:cViewPr>
        <p:scale>
          <a:sx n="141" d="100"/>
          <a:sy n="141" d="100"/>
        </p:scale>
        <p:origin x="144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2017/12/24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628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9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8865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700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6051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136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PostCSS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Webpack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87160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PostCSS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87160" y="254683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Autoprefixer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94895" y="294694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nano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502630" y="33470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CSS-next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PostCSS</a:t>
            </a:r>
            <a:endParaRPr 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251520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A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tool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for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transforming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with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JavaScript</a:t>
            </a:r>
          </a:p>
        </p:txBody>
      </p:sp>
      <p:sp>
        <p:nvSpPr>
          <p:cNvPr id="11" name="文本框 2"/>
          <p:cNvSpPr txBox="1"/>
          <p:nvPr/>
        </p:nvSpPr>
        <p:spPr>
          <a:xfrm>
            <a:off x="251520" y="173903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611560" y="213256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postcss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619295" y="252609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p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ostcss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-loader</a:t>
            </a:r>
          </a:p>
        </p:txBody>
      </p:sp>
      <p:sp>
        <p:nvSpPr>
          <p:cNvPr id="15" name="文本框 2"/>
          <p:cNvSpPr txBox="1"/>
          <p:nvPr/>
        </p:nvSpPr>
        <p:spPr>
          <a:xfrm>
            <a:off x="619295" y="336393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cssnano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619295" y="296382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Autoprefixer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619295" y="376404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postcss-cssnext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5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Autoprefixer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4" y="2090564"/>
            <a:ext cx="32639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194" y="1347614"/>
            <a:ext cx="4203700" cy="29083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970098" y="2513732"/>
            <a:ext cx="360040" cy="576064"/>
          </a:xfrm>
          <a:prstGeom prst="rightArrow">
            <a:avLst/>
          </a:prstGeom>
          <a:solidFill>
            <a:srgbClr val="C9394A"/>
          </a:solidFill>
          <a:ln w="9525" cap="flat" cmpd="sng" algn="ctr">
            <a:solidFill>
              <a:srgbClr val="474747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83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</a:t>
            </a:r>
            <a:r>
              <a:rPr lang="en-US" altLang="zh-CN" dirty="0" err="1" smtClean="0"/>
              <a:t>nano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457200" y="156010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CSS-loader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67694"/>
            <a:ext cx="7420481" cy="23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CSS-next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34761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Use tomorrow’s CSS syntax, today.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611560" y="181700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新语法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1259632" y="222757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CSS Variables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1259632" y="265529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custom selectors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1259632" y="307831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>
                <a:solidFill>
                  <a:srgbClr val="474747"/>
                </a:solidFill>
                <a:latin typeface="+mn-lt"/>
                <a:ea typeface="+mn-ea"/>
              </a:rPr>
              <a:t>c</a:t>
            </a:r>
            <a:r>
              <a:rPr lang="en-US" altLang="zh-CN" sz="2000" b="1" smtClean="0">
                <a:solidFill>
                  <a:srgbClr val="474747"/>
                </a:solidFill>
                <a:latin typeface="+mn-lt"/>
                <a:ea typeface="+mn-ea"/>
              </a:rPr>
              <a:t>alc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5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Broswerslist</a:t>
            </a:r>
            <a:endParaRPr 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827584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所有插件都共用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1475656" y="211869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package.json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1475656" y="256870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.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browserslistrc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8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914400" y="18516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postcss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-import</a:t>
            </a:r>
          </a:p>
        </p:txBody>
      </p:sp>
      <p:sp>
        <p:nvSpPr>
          <p:cNvPr id="10" name="文本框 2"/>
          <p:cNvSpPr txBox="1"/>
          <p:nvPr/>
        </p:nvSpPr>
        <p:spPr>
          <a:xfrm>
            <a:off x="907626" y="274770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postcss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-assets</a:t>
            </a:r>
          </a:p>
        </p:txBody>
      </p:sp>
      <p:sp>
        <p:nvSpPr>
          <p:cNvPr id="11" name="文本框 2"/>
          <p:cNvSpPr txBox="1"/>
          <p:nvPr/>
        </p:nvSpPr>
        <p:spPr>
          <a:xfrm>
            <a:off x="907626" y="229968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postcss-url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85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544</TotalTime>
  <Words>172</Words>
  <Application>Microsoft Macintosh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宋体</vt:lpstr>
      <vt:lpstr>微软雅黑</vt:lpstr>
      <vt:lpstr>Arial</vt:lpstr>
      <vt:lpstr>Office 主题​​</vt:lpstr>
      <vt:lpstr>PostCSS in Webpack</vt:lpstr>
      <vt:lpstr>PostCSS</vt:lpstr>
      <vt:lpstr>Autoprefixer</vt:lpstr>
      <vt:lpstr>CSS-nano</vt:lpstr>
      <vt:lpstr>CSS-next</vt:lpstr>
      <vt:lpstr>Broswerslist</vt:lpstr>
      <vt:lpstr>其他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38</cp:revision>
  <dcterms:created xsi:type="dcterms:W3CDTF">2016-05-10T03:26:00Z</dcterms:created>
  <dcterms:modified xsi:type="dcterms:W3CDTF">2017-12-24T09:17:15Z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