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58" r:id="rId6"/>
    <p:sldId id="264" r:id="rId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74747"/>
    <a:srgbClr val="C9394A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95672"/>
  </p:normalViewPr>
  <p:slideViewPr>
    <p:cSldViewPr>
      <p:cViewPr varScale="1">
        <p:scale>
          <a:sx n="106" d="100"/>
          <a:sy n="106" d="100"/>
        </p:scale>
        <p:origin x="192" y="7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9B9E5593-D26D-4F57-9B14-3FE3036E209D}" type="datetime1">
              <a:rPr lang="zh-CN" altLang="en-US"/>
              <a:t>2017/12/23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</p:sp>
      <p:sp>
        <p:nvSpPr>
          <p:cNvPr id="512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 smtClean="0"/>
            </a:lvl1pPr>
          </a:lstStyle>
          <a:p>
            <a:pPr>
              <a:defRPr/>
            </a:pPr>
            <a:fld id="{DB83DD12-4F9C-454D-B86F-B68E455FB2F6}" type="slidenum">
              <a:rPr lang="zh-CN" altLang="en-US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083952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2017/12/23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55827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2017/12/23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7140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2017/12/23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0063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2017/12/23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2141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2017/12/23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31103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2017/12/24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5642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rgbClr val="212121"/>
                </a:solidFill>
              </a:defRPr>
            </a:lvl1pPr>
            <a:lvl2pPr>
              <a:defRPr sz="2000">
                <a:solidFill>
                  <a:srgbClr val="474747"/>
                </a:solidFill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Calibri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79425" y="1550988"/>
            <a:ext cx="8229600" cy="857250"/>
          </a:xfrm>
        </p:spPr>
        <p:txBody>
          <a:bodyPr/>
          <a:lstStyle/>
          <a:p>
            <a:r>
              <a:rPr lang="en-US" altLang="zh-CN" dirty="0" smtClean="0"/>
              <a:t>Tree Shaking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87160" y="217164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JS Tree Shaking</a:t>
            </a:r>
          </a:p>
        </p:txBody>
      </p:sp>
      <p:sp>
        <p:nvSpPr>
          <p:cNvPr id="4" name="文本框 2"/>
          <p:cNvSpPr txBox="1"/>
          <p:nvPr/>
        </p:nvSpPr>
        <p:spPr>
          <a:xfrm>
            <a:off x="487160" y="262878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CSS Tree Shaking</a:t>
            </a:r>
          </a:p>
        </p:txBody>
      </p:sp>
    </p:spTree>
    <p:extLst>
      <p:ext uri="{BB962C8B-B14F-4D97-AF65-F5344CB8AC3E}">
        <p14:creationId xmlns:p14="http://schemas.microsoft.com/office/powerpoint/2010/main" val="1909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25 L -5.55556E-7 -1.23457E-6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9552" y="134761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使用场景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Shaking</a:t>
            </a:r>
            <a:endParaRPr lang="en-US" dirty="0"/>
          </a:p>
        </p:txBody>
      </p:sp>
      <p:sp>
        <p:nvSpPr>
          <p:cNvPr id="6" name="文本框 2"/>
          <p:cNvSpPr txBox="1"/>
          <p:nvPr/>
        </p:nvSpPr>
        <p:spPr>
          <a:xfrm>
            <a:off x="884475" y="234697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引入第三方库的某一个功能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903403" y="185375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常规优化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003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 </a:t>
            </a:r>
            <a:r>
              <a:rPr lang="en-US" dirty="0" smtClean="0"/>
              <a:t>Tree Shaking</a:t>
            </a:r>
            <a:endParaRPr lang="en-US" dirty="0"/>
          </a:p>
        </p:txBody>
      </p:sp>
      <p:sp>
        <p:nvSpPr>
          <p:cNvPr id="7" name="文本框 2"/>
          <p:cNvSpPr txBox="1"/>
          <p:nvPr/>
        </p:nvSpPr>
        <p:spPr>
          <a:xfrm>
            <a:off x="1979712" y="226421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Webpack.optimize.uglifyJS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592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Lodash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shaking</a:t>
            </a:r>
            <a:endParaRPr lang="en-US" dirty="0"/>
          </a:p>
        </p:txBody>
      </p:sp>
      <p:sp>
        <p:nvSpPr>
          <p:cNvPr id="7" name="文本框 2"/>
          <p:cNvSpPr txBox="1"/>
          <p:nvPr/>
        </p:nvSpPr>
        <p:spPr>
          <a:xfrm>
            <a:off x="827584" y="170765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+mn-ea"/>
              </a:rPr>
              <a:t>Not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+mn-ea"/>
              </a:rPr>
              <a:t>working</a:t>
            </a:r>
            <a:endParaRPr lang="en-US" altLang="zh-CN" sz="2000" b="1" dirty="0" smtClean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827584" y="2163517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l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odash-es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2350096" y="2163517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+mn-ea"/>
              </a:rPr>
              <a:t>Not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+mn-ea"/>
              </a:rPr>
              <a:t>working</a:t>
            </a:r>
            <a:endParaRPr lang="en-US" altLang="zh-CN" sz="2000" b="1" dirty="0" smtClean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834843" y="2647561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Babel-plugin-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lodash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8" name="文本框 2"/>
          <p:cNvSpPr txBox="1"/>
          <p:nvPr/>
        </p:nvSpPr>
        <p:spPr>
          <a:xfrm>
            <a:off x="3635896" y="2647561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00B050"/>
                </a:solidFill>
                <a:latin typeface="+mn-lt"/>
                <a:ea typeface="+mn-ea"/>
              </a:rPr>
              <a:t>working</a:t>
            </a:r>
            <a:endParaRPr lang="en-US" altLang="zh-CN" sz="2000" b="1" dirty="0" smtClean="0">
              <a:solidFill>
                <a:srgbClr val="00B05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748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en-US" dirty="0" smtClean="0"/>
              <a:t> Tree Shaking</a:t>
            </a:r>
            <a:endParaRPr lang="en-US" dirty="0"/>
          </a:p>
        </p:txBody>
      </p:sp>
      <p:sp>
        <p:nvSpPr>
          <p:cNvPr id="5" name="文本框 2"/>
          <p:cNvSpPr txBox="1"/>
          <p:nvPr/>
        </p:nvSpPr>
        <p:spPr>
          <a:xfrm>
            <a:off x="914400" y="156363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Purify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CSS</a:t>
            </a:r>
          </a:p>
        </p:txBody>
      </p:sp>
      <p:sp>
        <p:nvSpPr>
          <p:cNvPr id="6" name="文本框 2"/>
          <p:cNvSpPr txBox="1"/>
          <p:nvPr/>
        </p:nvSpPr>
        <p:spPr>
          <a:xfrm>
            <a:off x="1398258" y="2103721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https://</a:t>
            </a: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github.com</a:t>
            </a: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/</a:t>
            </a: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purifycss</a:t>
            </a: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/</a:t>
            </a: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purifycss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8" name="文本框 2"/>
          <p:cNvSpPr txBox="1"/>
          <p:nvPr/>
        </p:nvSpPr>
        <p:spPr>
          <a:xfrm>
            <a:off x="1403339" y="264380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2000" b="1" dirty="0" err="1" smtClean="0">
                <a:solidFill>
                  <a:srgbClr val="474747"/>
                </a:solidFill>
                <a:latin typeface="+mn-ea"/>
                <a:ea typeface="+mn-ea"/>
              </a:rPr>
              <a:t>purifycss-webpack</a:t>
            </a:r>
            <a:endParaRPr lang="en-US" sz="2000" b="1" dirty="0">
              <a:solidFill>
                <a:srgbClr val="474747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449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Purify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CSS</a:t>
            </a:r>
            <a:endParaRPr lang="en-US" dirty="0"/>
          </a:p>
        </p:txBody>
      </p:sp>
      <p:sp>
        <p:nvSpPr>
          <p:cNvPr id="5" name="文本框 2"/>
          <p:cNvSpPr txBox="1"/>
          <p:nvPr/>
        </p:nvSpPr>
        <p:spPr>
          <a:xfrm>
            <a:off x="1110662" y="265672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n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pm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install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glob-all</a:t>
            </a:r>
            <a:r>
              <a:rPr lang="zh-CN" altLang="en-US" sz="2000" b="1" dirty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--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save-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dev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7" name="文本框 2"/>
          <p:cNvSpPr txBox="1"/>
          <p:nvPr/>
        </p:nvSpPr>
        <p:spPr>
          <a:xfrm>
            <a:off x="1105163" y="215658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p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aths: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glob.sync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(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[])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428546" y="1656449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smtClean="0">
                <a:solidFill>
                  <a:srgbClr val="474747"/>
                </a:solidFill>
                <a:latin typeface="+mn-lt"/>
                <a:ea typeface="+mn-ea"/>
              </a:rPr>
              <a:t>options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09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ppt模板_讲师ppt模板20141215</Template>
  <TotalTime>1375</TotalTime>
  <Words>159</Words>
  <Application>Microsoft Macintosh PowerPoint</Application>
  <PresentationFormat>On-screen Show (16:9)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宋体</vt:lpstr>
      <vt:lpstr>微软雅黑</vt:lpstr>
      <vt:lpstr>Arial</vt:lpstr>
      <vt:lpstr>Office 主题​​</vt:lpstr>
      <vt:lpstr>Tree Shaking</vt:lpstr>
      <vt:lpstr>Tree Shaking</vt:lpstr>
      <vt:lpstr>JS Tree Shaking</vt:lpstr>
      <vt:lpstr>Lodash Tree shaking</vt:lpstr>
      <vt:lpstr>CSS Tree Shaking</vt:lpstr>
      <vt:lpstr>Purify CSS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大标题（30号）</dc:title>
  <dc:creator>ying yaoying</dc:creator>
  <cp:lastModifiedBy>Microsoft Office User</cp:lastModifiedBy>
  <cp:revision>31</cp:revision>
  <dcterms:created xsi:type="dcterms:W3CDTF">2016-05-10T03:26:00Z</dcterms:created>
  <dcterms:modified xsi:type="dcterms:W3CDTF">2017-12-24T05:31:37Z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