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三字经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217805"/>
            <a:ext cx="10515600" cy="4351338"/>
          </a:xfrm>
        </p:spPr>
        <p:txBody>
          <a:bodyPr>
            <a:normAutofit fontScale="25000"/>
          </a:bodyPr>
          <a:p>
            <a:r>
              <a:rPr lang="zh-CN" altLang="en-US"/>
              <a:t>人之初，性本善。性相近，习相远。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苟不教，性乃迁。教之道，贵以专。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昔孟母，择邻处。子不学，断机杼。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窦燕山，有义方。教五子，名俱扬。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养不教，父之过。教不严，师之惰。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子不学，非所宜。幼不学，老何为。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玉不琢，不成器。人不学，不知义。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为人子，方少时。亲师友，习礼仪。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香九龄，能温席。孝于亲，所当执。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融四岁，能让梨。弟于长，宜先知。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首孝悌，次见闻。知某数，识某文。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6504940"/>
          </a:xfrm>
        </p:spPr>
        <p:txBody>
          <a:bodyPr>
            <a:normAutofit fontScale="25000"/>
          </a:bodyPr>
          <a:p>
            <a:r>
              <a:rPr lang="zh-CN" altLang="en-US">
                <a:sym typeface="+mn-ea"/>
              </a:rPr>
              <a:t>一而十，十而百。百而千，千而万。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三才者，天地人。三光者，日月星。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三纲者，君臣义。父子亲，夫妇顺。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曰春夏，曰秋冬。此四时，运不穷。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曰南北，曰西东。此四方，应乎中。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曰水火，木金土。此五行，本乎数。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十干者，甲至癸。十二支，子至亥。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曰黄道，日所躔。曰赤道，当中权。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赤道下，温暖极。我中华，在东北。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曰江河，曰淮济。此四渎，水之纪。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曰岱华，嵩恒衡。此五岳，山之名。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曰士农，曰工商。此四民，国之良。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曰仁义，礼智信。此五常，不容紊。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地所生，有草木。此植物，遍水陆。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有虫鱼，有鸟兽。此动物，能飞走。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9240"/>
            <a:ext cx="10515600" cy="5908040"/>
          </a:xfrm>
        </p:spPr>
        <p:txBody>
          <a:bodyPr>
            <a:normAutofit fontScale="25000"/>
          </a:bodyPr>
          <a:p>
            <a:r>
              <a:rPr lang="zh-CN" altLang="en-US">
                <a:sym typeface="+mn-ea"/>
              </a:rPr>
              <a:t>稻粱菽，麦黍稷。此六谷，人所食。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马牛羊，鸡犬豕。此六畜，人所饲。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曰喜怒，曰哀惧。爱恶欲，七情具。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青赤黄，及黑白。此五色，目所识。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酸苦甘，及辛咸。此五味，口所含。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膻焦香，及腥朽。此五臭，鼻所嗅。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匏土革，木石金。丝与竹，乃八音。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曰平上，曰去入。此四声，宜调协。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高曾祖，父而身。身而子，子而孙。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自子孙，至玄曾。乃九族，人之伦。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父子恩，夫妇从。兄则友，弟则恭。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长幼序，友与朋。君则敬，臣则忠。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此十义，人所同。当师叙，勿违背。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斩齐衰，大小功。至缌麻，五服终。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礼乐射，御书数。古六艺，今不具。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guoweijia</dc:creator>
  <cp:lastModifiedBy>guoweijia</cp:lastModifiedBy>
  <cp:revision>1</cp:revision>
  <dcterms:created xsi:type="dcterms:W3CDTF">2021-12-28T02:12:49Z</dcterms:created>
  <dcterms:modified xsi:type="dcterms:W3CDTF">2021-12-28T02:12:49Z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