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2" r:id="rId3"/>
    <p:sldId id="446" r:id="rId4"/>
    <p:sldId id="443" r:id="rId5"/>
    <p:sldId id="444" r:id="rId6"/>
    <p:sldId id="445" r:id="rId7"/>
    <p:sldId id="440" r:id="rId8"/>
    <p:sldId id="436" r:id="rId9"/>
    <p:sldId id="447"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83162" autoAdjust="0"/>
  </p:normalViewPr>
  <p:slideViewPr>
    <p:cSldViewPr snapToGrid="0" showGuides="1">
      <p:cViewPr varScale="1">
        <p:scale>
          <a:sx n="95" d="100"/>
          <a:sy n="95" d="100"/>
        </p:scale>
        <p:origin x="1566"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4200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talking about the deployment resource, we need to introduce one of the fundamental concepts of Kubernetes: labels &amp; selectors.</a:t>
            </a:r>
          </a:p>
          <a:p>
            <a:endParaRPr lang="en-US" dirty="0"/>
          </a:p>
          <a:p>
            <a:r>
              <a:rPr lang="en-US" dirty="0"/>
              <a:t>Basically, labels are (DNS compatible) free-text, </a:t>
            </a:r>
            <a:r>
              <a:rPr lang="en-US" b="1" dirty="0"/>
              <a:t>key-value pairs </a:t>
            </a:r>
            <a:r>
              <a:rPr lang="en-US" dirty="0"/>
              <a:t>and you can attach them to almost everything in Kubernetes. Labels are part of the metadata-section of a resource description and of course you can attach multiple labels to one resource.</a:t>
            </a:r>
          </a:p>
          <a:p>
            <a:endParaRPr lang="en-US" dirty="0"/>
          </a:p>
          <a:p>
            <a:r>
              <a:rPr lang="en-US" dirty="0"/>
              <a:t>But what are labels good for, if there is no selection mechanism to evaluate them? Kubernetes label selectors are the answer to this questions.</a:t>
            </a:r>
          </a:p>
          <a:p>
            <a:endParaRPr lang="en-US" dirty="0"/>
          </a:p>
          <a:p>
            <a:r>
              <a:rPr lang="en-US" dirty="0"/>
              <a:t>Selectors can be used in </a:t>
            </a:r>
            <a:r>
              <a:rPr lang="en-US" dirty="0" err="1"/>
              <a:t>kubectl</a:t>
            </a:r>
            <a:r>
              <a:rPr lang="en-US" dirty="0"/>
              <a:t> queries but also as part of resource definitions to define dependencies or even hierarchies of managed objects.</a:t>
            </a:r>
          </a:p>
          <a:p>
            <a:r>
              <a:rPr lang="en-US" dirty="0"/>
              <a:t>Mostly the selectors are part of the resource’s spec sections.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909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Labels are used to identify and bundle pods or nodes or any other resource, where it seem useful.</a:t>
            </a:r>
          </a:p>
          <a:p>
            <a:endParaRPr lang="en-US" dirty="0"/>
          </a:p>
          <a:p>
            <a:r>
              <a:rPr lang="en-US" dirty="0"/>
              <a:t>Pod names are not reliable because they are usually generated. To identify a set of same pods, a label helps.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551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 said, labels are part of the metadata section and selectors usually occur in the spec sections.</a:t>
            </a:r>
          </a:p>
          <a:p>
            <a:endParaRPr lang="en-US" dirty="0"/>
          </a:p>
          <a:p>
            <a:r>
              <a:rPr lang="en-US" dirty="0"/>
              <a:t>Additionally manual labeling is possible via </a:t>
            </a:r>
            <a:r>
              <a:rPr lang="en-US" dirty="0" err="1"/>
              <a:t>kubectl</a:t>
            </a:r>
            <a:r>
              <a:rPr lang="en-US" dirty="0"/>
              <a:t> and label selectors can be added to </a:t>
            </a:r>
            <a:r>
              <a:rPr lang="en-US" dirty="0" err="1"/>
              <a:t>kubectl</a:t>
            </a:r>
            <a:r>
              <a:rPr lang="en-US" dirty="0"/>
              <a:t> queries.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6657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67955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20259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p>
          <a:p>
            <a:pPr marL="285750" indent="-285750">
              <a:buFontTx/>
              <a:buChar char="-"/>
            </a:pPr>
            <a:endParaRPr lang="en-US" dirty="0"/>
          </a:p>
          <a:p>
            <a:r>
              <a:rPr lang="en-US" dirty="0"/>
              <a:t>Why deployments?</a:t>
            </a:r>
          </a:p>
          <a:p>
            <a:r>
              <a:rPr lang="en-US" dirty="0"/>
              <a:t>You don’t want to know and manage individual pods. You would like to specify a template and instantiate it as often as you wish. Also you want to manage the group of pods e.g. in terms of docker image used.</a:t>
            </a:r>
          </a:p>
          <a:p>
            <a:endParaRPr lang="en-US" dirty="0"/>
          </a:p>
          <a:p>
            <a:r>
              <a:rPr lang="en-US" dirty="0"/>
              <a:t>The deployment gives you these management capabilities. In it’s resource description (</a:t>
            </a:r>
            <a:r>
              <a:rPr lang="en-US" dirty="0" err="1"/>
              <a:t>yaml</a:t>
            </a:r>
            <a:r>
              <a:rPr lang="en-US" dirty="0"/>
              <a:t> file) you specify a pod template, how pods should be labeled and of course a corresponding selector to identify your pods.</a:t>
            </a:r>
          </a:p>
          <a:p>
            <a:r>
              <a:rPr lang="en-US" dirty="0"/>
              <a:t>On cluster level the deployment creates &amp; manages a replica set which then manages the pods. </a:t>
            </a:r>
          </a:p>
          <a:p>
            <a:r>
              <a:rPr lang="en-US" dirty="0"/>
              <a:t>If you update the number of replicas, this will be sent to the </a:t>
            </a:r>
            <a:r>
              <a:rPr lang="en-US" dirty="0" err="1"/>
              <a:t>replicaSet</a:t>
            </a:r>
            <a:r>
              <a:rPr lang="en-US" dirty="0"/>
              <a:t> and the desired state is enforced via the </a:t>
            </a:r>
            <a:r>
              <a:rPr lang="en-US" dirty="0" err="1"/>
              <a:t>replicaSet</a:t>
            </a:r>
            <a:r>
              <a:rPr lang="en-US" dirty="0"/>
              <a:t>. </a:t>
            </a:r>
          </a:p>
          <a:p>
            <a:r>
              <a:rPr lang="en-US" dirty="0"/>
              <a:t>Upon update of the image, a new </a:t>
            </a:r>
            <a:r>
              <a:rPr lang="en-US" dirty="0" err="1"/>
              <a:t>replicaSet</a:t>
            </a:r>
            <a:r>
              <a:rPr lang="en-US" dirty="0"/>
              <a:t> will be created and the old one will be set to replica=0. This way you can roll-back to your old </a:t>
            </a:r>
            <a:r>
              <a:rPr lang="en-US" dirty="0" err="1"/>
              <a:t>replicaSet</a:t>
            </a:r>
            <a:r>
              <a:rPr lang="en-US" dirty="0"/>
              <a:t> (by scaling it up again).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3"/>
              </a:rPr>
              <a:t>https://kubernetes.io/docs/concepts/overview/working-with-objects/labels/</a:t>
            </a:r>
            <a:r>
              <a:rPr lang="de-DE" dirty="0"/>
              <a:t> </a:t>
            </a:r>
          </a:p>
        </p:txBody>
      </p:sp>
      <p:pic>
        <p:nvPicPr>
          <p:cNvPr id="4" name="Picture 3"/>
          <p:cNvPicPr>
            <a:picLocks noChangeAspect="1"/>
          </p:cNvPicPr>
          <p:nvPr/>
        </p:nvPicPr>
        <p:blipFill>
          <a:blip r:embed="rId4"/>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5"/>
          <a:stretch>
            <a:fillRect/>
          </a:stretch>
        </p:blipFill>
        <p:spPr>
          <a:xfrm>
            <a:off x="7862751" y="3213685"/>
            <a:ext cx="3076190" cy="742857"/>
          </a:xfrm>
          <a:prstGeom prst="rect">
            <a:avLst/>
          </a:prstGeom>
        </p:spPr>
      </p:pic>
      <p:pic>
        <p:nvPicPr>
          <p:cNvPr id="7" name="Picture 6"/>
          <p:cNvPicPr>
            <a:picLocks noChangeAspect="1"/>
          </p:cNvPicPr>
          <p:nvPr/>
        </p:nvPicPr>
        <p:blipFill>
          <a:blip r:embed="rId6"/>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3231470"/>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157603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381383"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20577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p:cNvSpPr/>
          <p:nvPr/>
        </p:nvSpPr>
        <p:spPr bwMode="gray">
          <a:xfrm>
            <a:off x="718672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300065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New-</a:t>
            </a: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3"/>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108079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labels of node pools</a:t>
            </a:r>
          </a:p>
          <a:p>
            <a:pPr marL="342900" indent="-342900">
              <a:buFontTx/>
              <a:buChar char="-"/>
            </a:pPr>
            <a:r>
              <a:rPr lang="en-US" dirty="0"/>
              <a:t>Label a pod that was created before</a:t>
            </a:r>
          </a:p>
          <a:p>
            <a:pPr marL="342900" indent="-342900">
              <a:buFontTx/>
              <a:buChar char="-"/>
            </a:pPr>
            <a:r>
              <a:rPr lang="en-US" dirty="0"/>
              <a:t>Query with labels</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10749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0884E9-1461-437F-B055-12796ED6B692}"/>
              </a:ext>
            </a:extLst>
          </p:cNvPr>
          <p:cNvPicPr>
            <a:picLocks noChangeAspect="1"/>
          </p:cNvPicPr>
          <p:nvPr/>
        </p:nvPicPr>
        <p:blipFill>
          <a:blip r:embed="rId3"/>
          <a:stretch>
            <a:fillRect/>
          </a:stretch>
        </p:blipFill>
        <p:spPr>
          <a:xfrm>
            <a:off x="7986841" y="842636"/>
            <a:ext cx="2734499" cy="5407318"/>
          </a:xfrm>
          <a:prstGeom prst="rect">
            <a:avLst/>
          </a:prstGeom>
        </p:spPr>
      </p:pic>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cxnSp>
        <p:nvCxnSpPr>
          <p:cNvPr id="5" name="Straight Arrow Connector 4"/>
          <p:cNvCxnSpPr/>
          <p:nvPr/>
        </p:nvCxnSpPr>
        <p:spPr>
          <a:xfrm flipH="1">
            <a:off x="9889566" y="211154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9889566" y="3372625"/>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9889566" y="4322462"/>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754</Words>
  <Application>Microsoft Office PowerPoint</Application>
  <PresentationFormat>Custom</PresentationFormat>
  <Paragraphs>105</Paragraphs>
  <Slides>10</Slides>
  <Notes>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Introducing labels &amp; selectors</vt:lpstr>
      <vt:lpstr>Why do we need labels &amp; selectors?</vt:lpstr>
      <vt:lpstr>Using labels &amp; selectors</vt:lpstr>
      <vt:lpstr>Demo</vt:lpstr>
      <vt:lpstr>Demo</vt:lpstr>
      <vt:lpstr>Architecture overview – deployments</vt:lpstr>
      <vt:lpstr>Deployments</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390</cp:revision>
  <dcterms:created xsi:type="dcterms:W3CDTF">2015-10-14T11:21:43Z</dcterms:created>
  <dcterms:modified xsi:type="dcterms:W3CDTF">2018-04-27T12:13:16Z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