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8" r:id="rId3"/>
    <p:sldId id="450" r:id="rId4"/>
    <p:sldId id="449" r:id="rId5"/>
    <p:sldId id="451" r:id="rId6"/>
    <p:sldId id="452"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92" d="100"/>
          <a:sy n="92" d="100"/>
        </p:scale>
        <p:origin x="1692"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a:p>
            <a:endParaRPr lang="en-US" dirty="0"/>
          </a:p>
          <a:p>
            <a:r>
              <a:rPr lang="en-US" dirty="0"/>
              <a:t>Example: a headless service “</a:t>
            </a:r>
            <a:r>
              <a:rPr lang="en-US" dirty="0" err="1"/>
              <a:t>nginx</a:t>
            </a:r>
            <a:r>
              <a:rPr lang="en-US" dirty="0"/>
              <a:t> “ points to 3 replicas of the </a:t>
            </a:r>
            <a:r>
              <a:rPr lang="en-US" dirty="0" err="1"/>
              <a:t>StatefulSet</a:t>
            </a:r>
            <a:r>
              <a:rPr lang="en-US" dirty="0"/>
              <a:t> </a:t>
            </a:r>
            <a:r>
              <a:rPr lang="en-US" dirty="0" err="1"/>
              <a:t>nginx</a:t>
            </a:r>
            <a:r>
              <a:rPr lang="en-US" dirty="0"/>
              <a:t>. To access nginx-0 cluster internally, you can use a combination of [CNAME].[SERVICE] -&gt; nginx-0.nginx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t>
            </a:r>
            <a:r>
              <a:rPr lang="en-US" dirty="0" err="1"/>
              <a:t>ful</a:t>
            </a:r>
            <a:r>
              <a:rPr lang="en-US" dirty="0"/>
              <a:t>] Applications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7443358" y="3182112"/>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643921" y="3472458"/>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10297380"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8970650" y="3472458"/>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8442166" y="96129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8414742" y="2118972"/>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09851" y="1076709"/>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9418289" y="2183115"/>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10554518" y="2103099"/>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7" name="Title 1">
            <a:extLst>
              <a:ext uri="{FF2B5EF4-FFF2-40B4-BE49-F238E27FC236}">
                <a16:creationId xmlns:a16="http://schemas.microsoft.com/office/drawing/2014/main" id="{6D1DC541-48D5-4AFB-B63F-386B95BD1090}"/>
              </a:ext>
            </a:extLst>
          </p:cNvPr>
          <p:cNvSpPr txBox="1">
            <a:spLocks/>
          </p:cNvSpPr>
          <p:nvPr/>
        </p:nvSpPr>
        <p:spPr bwMode="gray">
          <a:xfrm>
            <a:off x="5700592" y="3479768"/>
            <a:ext cx="961646" cy="83099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US" sz="5400" dirty="0"/>
              <a:t>VS</a:t>
            </a: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10363261" y="4946038"/>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9074183" y="4946038"/>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703560" y="4946038"/>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8091560" y="4303972"/>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10745019" y="4303972"/>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9455941" y="4303972"/>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(by curl-</a:t>
            </a:r>
            <a:r>
              <a:rPr lang="en-US" sz="1800" dirty="0" err="1"/>
              <a:t>ing</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curl localhost; done</a:t>
            </a:r>
          </a:p>
          <a:p>
            <a:pPr marL="522864" lvl="1" indent="-342900">
              <a:buFont typeface="Arial" panose="020B0604020202020204" pitchFamily="34" charset="0"/>
              <a:buChar char="•"/>
            </a:pPr>
            <a:r>
              <a:rPr lang="en-US" sz="1400" dirty="0"/>
              <a:t>Delete pods, wait for them to be re-created and curl again =&gt; output should not differ</a:t>
            </a:r>
          </a:p>
          <a:p>
            <a:pPr marL="342900" indent="-342900">
              <a:buFont typeface="Arial" panose="020B0604020202020204" pitchFamily="34" charset="0"/>
              <a:buChar char="•"/>
            </a:pPr>
            <a:r>
              <a:rPr lang="en-US" sz="1800" dirty="0"/>
              <a:t>Run a </a:t>
            </a:r>
            <a:r>
              <a:rPr lang="en-US" sz="1800" dirty="0" err="1"/>
              <a:t>tmp</a:t>
            </a:r>
            <a:r>
              <a:rPr lang="en-US" sz="1800" dirty="0"/>
              <a:t> </a:t>
            </a:r>
            <a:r>
              <a:rPr lang="en-US" sz="1800" dirty="0" err="1"/>
              <a:t>busybox</a:t>
            </a:r>
            <a:r>
              <a:rPr lang="en-US" sz="1800" dirty="0"/>
              <a:t>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i</a:t>
            </a:r>
            <a:r>
              <a:rPr lang="en-US" sz="1600" dirty="0"/>
              <a:t> --</a:t>
            </a:r>
            <a:r>
              <a:rPr lang="en-US" sz="1600" dirty="0" err="1"/>
              <a:t>tty</a:t>
            </a:r>
            <a:r>
              <a:rPr lang="en-US" sz="1600" dirty="0"/>
              <a:t> --image </a:t>
            </a:r>
            <a:r>
              <a:rPr lang="en-US" sz="1600" dirty="0" err="1"/>
              <a:t>busybox</a:t>
            </a:r>
            <a:r>
              <a:rPr lang="en-US" sz="1600" dirty="0"/>
              <a:t> </a:t>
            </a:r>
            <a:r>
              <a:rPr lang="en-US" sz="1600" dirty="0" err="1"/>
              <a:t>dns</a:t>
            </a:r>
            <a:r>
              <a:rPr lang="en-US" sz="1600" dirty="0"/>
              <a:t>-test --restart=Never --</a:t>
            </a:r>
            <a:r>
              <a:rPr lang="en-US" sz="1600" dirty="0" err="1"/>
              <a:t>rm</a:t>
            </a:r>
            <a:r>
              <a:rPr lang="en-US" sz="1600" dirty="0"/>
              <a:t> /bin/</a:t>
            </a:r>
            <a:r>
              <a:rPr lang="en-US" sz="1600" dirty="0" err="1"/>
              <a:t>sh</a:t>
            </a:r>
            <a:r>
              <a:rPr lang="en-US" sz="1600" dirty="0"/>
              <a:t>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1090</Words>
  <Application>Microsoft Office PowerPoint</Application>
  <PresentationFormat>Custom</PresentationFormat>
  <Paragraphs>104</Paragraphs>
  <Slides>7</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State[less, ful] Applications</vt:lpstr>
      <vt:lpstr>StatefulSet</vt:lpstr>
      <vt:lpstr>StatefulSet – basic structure</vt:lpstr>
      <vt:lpstr>Headless Service</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536</cp:revision>
  <dcterms:created xsi:type="dcterms:W3CDTF">2015-10-14T11:21:43Z</dcterms:created>
  <dcterms:modified xsi:type="dcterms:W3CDTF">2018-04-27T12:14:02Z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