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3" r:id="rId3"/>
    <p:sldId id="364" r:id="rId4"/>
    <p:sldId id="436" r:id="rId5"/>
    <p:sldId id="437" r:id="rId6"/>
    <p:sldId id="438" r:id="rId7"/>
    <p:sldId id="444" r:id="rId8"/>
    <p:sldId id="445" r:id="rId9"/>
    <p:sldId id="439" r:id="rId10"/>
    <p:sldId id="441" r:id="rId11"/>
    <p:sldId id="442" r:id="rId12"/>
    <p:sldId id="440"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1144" autoAdjust="0"/>
  </p:normalViewPr>
  <p:slideViewPr>
    <p:cSldViewPr snapToGrid="0" showGuides="1">
      <p:cViewPr varScale="1">
        <p:scale>
          <a:sx n="93" d="100"/>
          <a:sy n="93" d="100"/>
        </p:scale>
        <p:origin x="1650"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hProcess4"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06A4AA28-4648-46CF-81EC-A9DC778D7A58}">
      <dgm:prSet phldrT="[Text]"/>
      <dgm:spPr/>
      <dgm:t>
        <a:bodyPr/>
        <a:lstStyle/>
        <a:p>
          <a:r>
            <a:rPr lang="en-US" dirty="0"/>
            <a:t>Control loops</a:t>
          </a:r>
        </a:p>
      </dgm:t>
    </dgm:pt>
    <dgm:pt modelId="{DDE15C73-0CA4-4049-B9B1-41E65338FCA2}" type="parTrans" cxnId="{19129A15-A57B-4CA4-956E-3249B877D054}">
      <dgm:prSet/>
      <dgm:spPr/>
      <dgm:t>
        <a:bodyPr/>
        <a:lstStyle/>
        <a:p>
          <a:endParaRPr lang="en-US"/>
        </a:p>
      </dgm:t>
    </dgm:pt>
    <dgm:pt modelId="{2DD8EFFD-B8DF-4DDF-B0A0-46123496D507}" type="sibTrans" cxnId="{19129A15-A57B-4CA4-956E-3249B877D054}">
      <dgm:prSet/>
      <dgm:spPr/>
      <dgm:t>
        <a:bodyPr/>
        <a:lstStyle/>
        <a:p>
          <a:endParaRPr lang="en-US"/>
        </a:p>
      </dgm:t>
    </dgm:pt>
    <dgm:pt modelId="{045C94F8-2FB8-4591-9445-135ADC651512}">
      <dgm:prSet phldrT="[Text]"/>
      <dgm:spPr/>
      <dgm:t>
        <a:bodyPr/>
        <a:lstStyle/>
        <a:p>
          <a:r>
            <a:rPr lang="en-US" dirty="0"/>
            <a:t>Check API for changes</a:t>
          </a:r>
        </a:p>
      </dgm:t>
    </dgm:pt>
    <dgm:pt modelId="{2DAE4E03-5591-4C7C-AEFB-59F1267FBB7D}" type="parTrans" cxnId="{FD2FA777-862B-4D2E-BB7D-92BEC9536E89}">
      <dgm:prSet/>
      <dgm:spPr/>
      <dgm:t>
        <a:bodyPr/>
        <a:lstStyle/>
        <a:p>
          <a:endParaRPr lang="en-US"/>
        </a:p>
      </dgm:t>
    </dgm:pt>
    <dgm:pt modelId="{F0692511-A122-4957-BB26-F4BA9C66E1B7}" type="sibTrans" cxnId="{FD2FA777-862B-4D2E-BB7D-92BEC9536E89}">
      <dgm:prSet/>
      <dgm:spPr/>
      <dgm:t>
        <a:bodyPr/>
        <a:lstStyle/>
        <a:p>
          <a:endParaRPr lang="en-US"/>
        </a:p>
      </dgm:t>
    </dgm:pt>
    <dgm:pt modelId="{B2CD7ED9-4770-4D36-8561-1FBD7A58A734}">
      <dgm:prSet phldrT="[Text]"/>
      <dgm:spPr/>
      <dgm:t>
        <a:bodyPr/>
        <a:lstStyle/>
        <a:p>
          <a:r>
            <a:rPr lang="en-US" dirty="0"/>
            <a:t>Current state</a:t>
          </a:r>
        </a:p>
      </dgm:t>
    </dgm:pt>
    <dgm:pt modelId="{BFC98D57-6DD8-4ED9-AB9C-ACEC6CAD1AC3}" type="parTrans" cxnId="{022BC16C-04DC-482D-9D4B-FA96E08F940C}">
      <dgm:prSet/>
      <dgm:spPr/>
      <dgm:t>
        <a:bodyPr/>
        <a:lstStyle/>
        <a:p>
          <a:endParaRPr lang="en-US"/>
        </a:p>
      </dgm:t>
    </dgm:pt>
    <dgm:pt modelId="{CA6AF4FE-8A82-4760-8116-56336E1EFEAA}" type="sibTrans" cxnId="{022BC16C-04DC-482D-9D4B-FA96E08F940C}">
      <dgm:prSet/>
      <dgm:spPr/>
      <dgm:t>
        <a:bodyPr/>
        <a:lstStyle/>
        <a:p>
          <a:endParaRPr lang="en-US"/>
        </a:p>
      </dgm:t>
    </dgm:pt>
    <dgm:pt modelId="{C6CB76E7-A6D6-4352-91C0-0ADD32857D4B}">
      <dgm:prSet phldrT="[Text]"/>
      <dgm:spPr/>
      <dgm:t>
        <a:bodyPr/>
        <a:lstStyle/>
        <a:p>
          <a:r>
            <a:rPr lang="en-US" dirty="0"/>
            <a:t>Desired state</a:t>
          </a:r>
        </a:p>
      </dgm:t>
    </dgm:pt>
    <dgm:pt modelId="{DC5DAB65-CE0D-449E-8136-60B6B6D7A8C1}" type="parTrans" cxnId="{4D81CC28-0FE3-49F8-8446-3F350EEFCA66}">
      <dgm:prSet/>
      <dgm:spPr/>
      <dgm:t>
        <a:bodyPr/>
        <a:lstStyle/>
        <a:p>
          <a:endParaRPr lang="en-US"/>
        </a:p>
      </dgm:t>
    </dgm:pt>
    <dgm:pt modelId="{60AE151D-67FE-4C59-8C08-CD278EDDCF9E}" type="sibTrans" cxnId="{4D81CC28-0FE3-49F8-8446-3F350EEFCA66}">
      <dgm:prSet/>
      <dgm:spPr/>
      <dgm:t>
        <a:bodyPr/>
        <a:lstStyle/>
        <a:p>
          <a:endParaRPr lang="en-US"/>
        </a:p>
      </dgm:t>
    </dgm:pt>
    <dgm:pt modelId="{E78D1906-0CE8-4399-8C8D-E3C236BEACE3}">
      <dgm:prSet phldrT="[Text]"/>
      <dgm:spPr/>
      <dgm:t>
        <a:bodyPr/>
        <a:lstStyle/>
        <a:p>
          <a:r>
            <a:rPr lang="en-US" dirty="0"/>
            <a:t>Detect delta</a:t>
          </a:r>
        </a:p>
      </dgm:t>
    </dgm:pt>
    <dgm:pt modelId="{9AB13A9C-F4B1-42A0-A41C-9C39EED59449}" type="parTrans" cxnId="{65F35EC0-F854-42B9-9D18-95AE7B6D27DD}">
      <dgm:prSet/>
      <dgm:spPr/>
      <dgm:t>
        <a:bodyPr/>
        <a:lstStyle/>
        <a:p>
          <a:endParaRPr lang="en-US"/>
        </a:p>
      </dgm:t>
    </dgm:pt>
    <dgm:pt modelId="{90C4778B-FD8B-42DB-AF4F-404A2B65E116}" type="sibTrans" cxnId="{65F35EC0-F854-42B9-9D18-95AE7B6D27DD}">
      <dgm:prSet/>
      <dgm:spPr/>
      <dgm:t>
        <a:bodyPr/>
        <a:lstStyle/>
        <a:p>
          <a:endParaRPr lang="en-US"/>
        </a:p>
      </dgm:t>
    </dgm:pt>
    <dgm:pt modelId="{696FA73C-B230-4880-8378-B971884CEEBC}">
      <dgm:prSet phldrT="[Text]"/>
      <dgm:spPr/>
      <dgm:t>
        <a:bodyPr/>
        <a:lstStyle/>
        <a:p>
          <a:r>
            <a:rPr lang="en-US" dirty="0"/>
            <a:t>Enforce the desired state</a:t>
          </a:r>
        </a:p>
      </dgm:t>
    </dgm:pt>
    <dgm:pt modelId="{A93BC907-0599-45D8-A8D5-041BED871836}" type="parTrans" cxnId="{446E92E5-5B6E-44CD-9742-F58C326B67A4}">
      <dgm:prSet/>
      <dgm:spPr/>
      <dgm:t>
        <a:bodyPr/>
        <a:lstStyle/>
        <a:p>
          <a:endParaRPr lang="en-US"/>
        </a:p>
      </dgm:t>
    </dgm:pt>
    <dgm:pt modelId="{02150E8D-B51C-4C9D-81FB-C999B40C0026}" type="sibTrans" cxnId="{446E92E5-5B6E-44CD-9742-F58C326B67A4}">
      <dgm:prSet/>
      <dgm:spPr/>
      <dgm:t>
        <a:bodyPr/>
        <a:lstStyle/>
        <a:p>
          <a:endParaRPr lang="en-US"/>
        </a:p>
      </dgm:t>
    </dgm:pt>
    <dgm:pt modelId="{0F069941-C7CC-4ACD-9EEF-FB14FC3C8B17}" type="pres">
      <dgm:prSet presAssocID="{BC4D5D8D-46B5-4050-A8A2-9358720318CB}" presName="Name0" presStyleCnt="0">
        <dgm:presLayoutVars>
          <dgm:dir/>
          <dgm:animLvl val="lvl"/>
          <dgm:resizeHandles val="exact"/>
        </dgm:presLayoutVars>
      </dgm:prSet>
      <dgm:spPr/>
    </dgm:pt>
    <dgm:pt modelId="{4069138C-71BC-4043-B37B-B3FB9CBC49C4}" type="pres">
      <dgm:prSet presAssocID="{BC4D5D8D-46B5-4050-A8A2-9358720318CB}" presName="tSp" presStyleCnt="0"/>
      <dgm:spPr/>
    </dgm:pt>
    <dgm:pt modelId="{63D577A2-365B-40D5-9C2F-78227141A330}" type="pres">
      <dgm:prSet presAssocID="{BC4D5D8D-46B5-4050-A8A2-9358720318CB}" presName="bSp" presStyleCnt="0"/>
      <dgm:spPr/>
    </dgm:pt>
    <dgm:pt modelId="{25FE5F9F-5032-451D-9D60-6310C69482FD}" type="pres">
      <dgm:prSet presAssocID="{BC4D5D8D-46B5-4050-A8A2-9358720318CB}" presName="process" presStyleCnt="0"/>
      <dgm:spPr/>
    </dgm:pt>
    <dgm:pt modelId="{4B20B26C-9C20-49EB-8C66-B99E5CEAE3C2}" type="pres">
      <dgm:prSet presAssocID="{5F7701CA-FAE9-401E-8919-DA68891591F1}" presName="composite1" presStyleCnt="0"/>
      <dgm:spPr/>
    </dgm:pt>
    <dgm:pt modelId="{7B6EF50B-482B-4590-998C-E38EB00C168A}" type="pres">
      <dgm:prSet presAssocID="{5F7701CA-FAE9-401E-8919-DA68891591F1}" presName="dummyNode1" presStyleLbl="node1" presStyleIdx="0" presStyleCnt="3"/>
      <dgm:spPr/>
    </dgm:pt>
    <dgm:pt modelId="{76AF6D70-EF0F-4D94-8B10-5B3008C85ED0}" type="pres">
      <dgm:prSet presAssocID="{5F7701CA-FAE9-401E-8919-DA68891591F1}" presName="childNode1" presStyleLbl="bgAcc1" presStyleIdx="0" presStyleCnt="3">
        <dgm:presLayoutVars>
          <dgm:bulletEnabled val="1"/>
        </dgm:presLayoutVars>
      </dgm:prSet>
      <dgm:spPr/>
    </dgm:pt>
    <dgm:pt modelId="{59F1278C-608A-40AD-AE92-1B1BA4D0FD3D}" type="pres">
      <dgm:prSet presAssocID="{5F7701CA-FAE9-401E-8919-DA68891591F1}" presName="childNode1tx" presStyleLbl="bgAcc1" presStyleIdx="0" presStyleCnt="3">
        <dgm:presLayoutVars>
          <dgm:bulletEnabled val="1"/>
        </dgm:presLayoutVars>
      </dgm:prSet>
      <dgm:spPr/>
    </dgm:pt>
    <dgm:pt modelId="{8740B661-5258-4F6A-BBF1-9BC2872E0547}" type="pres">
      <dgm:prSet presAssocID="{5F7701CA-FAE9-401E-8919-DA68891591F1}" presName="parentNode1" presStyleLbl="node1" presStyleIdx="0" presStyleCnt="3">
        <dgm:presLayoutVars>
          <dgm:chMax val="1"/>
          <dgm:bulletEnabled val="1"/>
        </dgm:presLayoutVars>
      </dgm:prSet>
      <dgm:spPr/>
    </dgm:pt>
    <dgm:pt modelId="{B25D8576-B0AF-432C-B834-2BDD99795808}" type="pres">
      <dgm:prSet presAssocID="{5F7701CA-FAE9-401E-8919-DA68891591F1}" presName="connSite1" presStyleCnt="0"/>
      <dgm:spPr/>
    </dgm:pt>
    <dgm:pt modelId="{DE045CBA-ECA2-453C-BFCF-A4743461A41D}" type="pres">
      <dgm:prSet presAssocID="{1E496758-F884-4589-8FBC-E44F78EEE5A6}" presName="Name9" presStyleLbl="sibTrans2D1" presStyleIdx="0" presStyleCnt="2"/>
      <dgm:spPr/>
    </dgm:pt>
    <dgm:pt modelId="{ADAD66C3-4642-4472-B366-D8BBE3716B80}" type="pres">
      <dgm:prSet presAssocID="{3511B0DC-F6D6-48BD-9E3E-8060DA330747}" presName="composite2" presStyleCnt="0"/>
      <dgm:spPr/>
    </dgm:pt>
    <dgm:pt modelId="{F3F43C73-9886-42DA-ADE1-BB542466A931}" type="pres">
      <dgm:prSet presAssocID="{3511B0DC-F6D6-48BD-9E3E-8060DA330747}" presName="dummyNode2" presStyleLbl="node1" presStyleIdx="0" presStyleCnt="3"/>
      <dgm:spPr/>
    </dgm:pt>
    <dgm:pt modelId="{2100B73E-41CC-441C-BAC0-823A501FB953}" type="pres">
      <dgm:prSet presAssocID="{3511B0DC-F6D6-48BD-9E3E-8060DA330747}" presName="childNode2" presStyleLbl="bgAcc1" presStyleIdx="1" presStyleCnt="3">
        <dgm:presLayoutVars>
          <dgm:bulletEnabled val="1"/>
        </dgm:presLayoutVars>
      </dgm:prSet>
      <dgm:spPr/>
    </dgm:pt>
    <dgm:pt modelId="{BDE1A59F-632B-4E78-BDBB-6B8F36D66ACD}" type="pres">
      <dgm:prSet presAssocID="{3511B0DC-F6D6-48BD-9E3E-8060DA330747}" presName="childNode2tx" presStyleLbl="bgAcc1" presStyleIdx="1" presStyleCnt="3">
        <dgm:presLayoutVars>
          <dgm:bulletEnabled val="1"/>
        </dgm:presLayoutVars>
      </dgm:prSet>
      <dgm:spPr/>
    </dgm:pt>
    <dgm:pt modelId="{77134645-C330-4227-A436-590F23FB91E4}" type="pres">
      <dgm:prSet presAssocID="{3511B0DC-F6D6-48BD-9E3E-8060DA330747}" presName="parentNode2" presStyleLbl="node1" presStyleIdx="1" presStyleCnt="3">
        <dgm:presLayoutVars>
          <dgm:chMax val="0"/>
          <dgm:bulletEnabled val="1"/>
        </dgm:presLayoutVars>
      </dgm:prSet>
      <dgm:spPr/>
    </dgm:pt>
    <dgm:pt modelId="{47377A2C-75E3-4C26-B5A9-E6A15B364DA0}" type="pres">
      <dgm:prSet presAssocID="{3511B0DC-F6D6-48BD-9E3E-8060DA330747}" presName="connSite2" presStyleCnt="0"/>
      <dgm:spPr/>
    </dgm:pt>
    <dgm:pt modelId="{97C182FE-34B2-4A5F-BF6F-C8F658CF5256}" type="pres">
      <dgm:prSet presAssocID="{4DA7C20A-7791-417E-8B3D-4A6E6D60BD33}" presName="Name18" presStyleLbl="sibTrans2D1" presStyleIdx="1" presStyleCnt="2"/>
      <dgm:spPr/>
    </dgm:pt>
    <dgm:pt modelId="{5F617D4D-27C9-4C6F-81A5-AA7B1C84BC13}" type="pres">
      <dgm:prSet presAssocID="{FB9AAE57-5715-4E83-B795-233F80C28DD5}" presName="composite1" presStyleCnt="0"/>
      <dgm:spPr/>
    </dgm:pt>
    <dgm:pt modelId="{143D1DE8-C625-4EAF-A935-B3431676C477}" type="pres">
      <dgm:prSet presAssocID="{FB9AAE57-5715-4E83-B795-233F80C28DD5}" presName="dummyNode1" presStyleLbl="node1" presStyleIdx="1" presStyleCnt="3"/>
      <dgm:spPr/>
    </dgm:pt>
    <dgm:pt modelId="{1EA0866B-1050-4C4C-8A04-2910F3F5F2C3}" type="pres">
      <dgm:prSet presAssocID="{FB9AAE57-5715-4E83-B795-233F80C28DD5}" presName="childNode1" presStyleLbl="bgAcc1" presStyleIdx="2" presStyleCnt="3">
        <dgm:presLayoutVars>
          <dgm:bulletEnabled val="1"/>
        </dgm:presLayoutVars>
      </dgm:prSet>
      <dgm:spPr/>
    </dgm:pt>
    <dgm:pt modelId="{70A74145-C002-4907-B26E-B7E0A678C51A}" type="pres">
      <dgm:prSet presAssocID="{FB9AAE57-5715-4E83-B795-233F80C28DD5}" presName="childNode1tx" presStyleLbl="bgAcc1" presStyleIdx="2" presStyleCnt="3">
        <dgm:presLayoutVars>
          <dgm:bulletEnabled val="1"/>
        </dgm:presLayoutVars>
      </dgm:prSet>
      <dgm:spPr/>
    </dgm:pt>
    <dgm:pt modelId="{5BFFEAEE-23B1-4DBB-A971-39909A154747}" type="pres">
      <dgm:prSet presAssocID="{FB9AAE57-5715-4E83-B795-233F80C28DD5}" presName="parentNode1" presStyleLbl="node1" presStyleIdx="2" presStyleCnt="3">
        <dgm:presLayoutVars>
          <dgm:chMax val="1"/>
          <dgm:bulletEnabled val="1"/>
        </dgm:presLayoutVars>
      </dgm:prSet>
      <dgm:spPr/>
    </dgm:pt>
    <dgm:pt modelId="{9B1811DB-300F-4DFE-B0F3-83467025BA14}" type="pres">
      <dgm:prSet presAssocID="{FB9AAE57-5715-4E83-B795-233F80C28DD5}" presName="connSite1" presStyleCnt="0"/>
      <dgm:spPr/>
    </dgm:pt>
  </dgm:ptLst>
  <dgm:cxnLst>
    <dgm:cxn modelId="{4CC0F50F-E639-46A7-BA9B-C38C48A8E5A7}" type="presOf" srcId="{FB9AAE57-5715-4E83-B795-233F80C28DD5}" destId="{5BFFEAEE-23B1-4DBB-A971-39909A154747}" srcOrd="0" destOrd="0" presId="urn:microsoft.com/office/officeart/2005/8/layout/hProcess4"/>
    <dgm:cxn modelId="{19129A15-A57B-4CA4-956E-3249B877D054}" srcId="{5F7701CA-FAE9-401E-8919-DA68891591F1}" destId="{06A4AA28-4648-46CF-81EC-A9DC778D7A58}" srcOrd="0" destOrd="0" parTransId="{DDE15C73-0CA4-4049-B9B1-41E65338FCA2}" sibTransId="{2DD8EFFD-B8DF-4DDF-B0A0-46123496D507}"/>
    <dgm:cxn modelId="{4D81CC28-0FE3-49F8-8446-3F350EEFCA66}" srcId="{3511B0DC-F6D6-48BD-9E3E-8060DA330747}" destId="{C6CB76E7-A6D6-4352-91C0-0ADD32857D4B}" srcOrd="1" destOrd="0" parTransId="{DC5DAB65-CE0D-449E-8136-60B6B6D7A8C1}" sibTransId="{60AE151D-67FE-4C59-8C08-CD278EDDCF9E}"/>
    <dgm:cxn modelId="{2AB9E25B-F590-47F7-B0D3-691E1853FC1F}" type="presOf" srcId="{E78D1906-0CE8-4399-8C8D-E3C236BEACE3}" destId="{2100B73E-41CC-441C-BAC0-823A501FB953}" srcOrd="0" destOrd="2" presId="urn:microsoft.com/office/officeart/2005/8/layout/hProcess4"/>
    <dgm:cxn modelId="{95085E67-5884-441F-B103-8E71061E819E}" type="presOf" srcId="{1E496758-F884-4589-8FBC-E44F78EEE5A6}" destId="{DE045CBA-ECA2-453C-BFCF-A4743461A41D}" srcOrd="0" destOrd="0" presId="urn:microsoft.com/office/officeart/2005/8/layout/hProcess4"/>
    <dgm:cxn modelId="{CD5E4348-559C-4A1D-B671-C271C78CE60C}" type="presOf" srcId="{4DA7C20A-7791-417E-8B3D-4A6E6D60BD33}" destId="{97C182FE-34B2-4A5F-BF6F-C8F658CF5256}" srcOrd="0" destOrd="0" presId="urn:microsoft.com/office/officeart/2005/8/layout/hProcess4"/>
    <dgm:cxn modelId="{022BC16C-04DC-482D-9D4B-FA96E08F940C}" srcId="{3511B0DC-F6D6-48BD-9E3E-8060DA330747}" destId="{B2CD7ED9-4770-4D36-8561-1FBD7A58A734}" srcOrd="0" destOrd="0" parTransId="{BFC98D57-6DD8-4ED9-AB9C-ACEC6CAD1AC3}" sibTransId="{CA6AF4FE-8A82-4760-8116-56336E1EFEAA}"/>
    <dgm:cxn modelId="{370A7950-74C6-46AC-BD6B-CFC6FA4385FB}" type="presOf" srcId="{06A4AA28-4648-46CF-81EC-A9DC778D7A58}" destId="{76AF6D70-EF0F-4D94-8B10-5B3008C85ED0}" srcOrd="0" destOrd="0" presId="urn:microsoft.com/office/officeart/2005/8/layout/hProcess4"/>
    <dgm:cxn modelId="{FD2FA777-862B-4D2E-BB7D-92BEC9536E89}" srcId="{5F7701CA-FAE9-401E-8919-DA68891591F1}" destId="{045C94F8-2FB8-4591-9445-135ADC651512}" srcOrd="1" destOrd="0" parTransId="{2DAE4E03-5591-4C7C-AEFB-59F1267FBB7D}" sibTransId="{F0692511-A122-4957-BB26-F4BA9C66E1B7}"/>
    <dgm:cxn modelId="{61AA9D58-A016-4FBC-9C02-0633F5D95AC3}" type="presOf" srcId="{5F7701CA-FAE9-401E-8919-DA68891591F1}" destId="{8740B661-5258-4F6A-BBF1-9BC2872E0547}" srcOrd="0" destOrd="0" presId="urn:microsoft.com/office/officeart/2005/8/layout/hProcess4"/>
    <dgm:cxn modelId="{A6BBB958-741B-42BD-9B0E-CFBC186A3C54}" type="presOf" srcId="{E78D1906-0CE8-4399-8C8D-E3C236BEACE3}" destId="{BDE1A59F-632B-4E78-BDBB-6B8F36D66ACD}" srcOrd="1" destOrd="2" presId="urn:microsoft.com/office/officeart/2005/8/layout/hProcess4"/>
    <dgm:cxn modelId="{4BAFAA84-A6FF-4EC7-9584-C02E3A6BB20F}" type="presOf" srcId="{B2CD7ED9-4770-4D36-8561-1FBD7A58A734}" destId="{2100B73E-41CC-441C-BAC0-823A501FB953}" srcOrd="0" destOrd="0" presId="urn:microsoft.com/office/officeart/2005/8/layout/hProcess4"/>
    <dgm:cxn modelId="{3DD8D885-928A-45E9-B1CE-E985BD54F0ED}" type="presOf" srcId="{045C94F8-2FB8-4591-9445-135ADC651512}" destId="{59F1278C-608A-40AD-AE92-1B1BA4D0FD3D}" srcOrd="1" destOrd="1" presId="urn:microsoft.com/office/officeart/2005/8/layout/hProcess4"/>
    <dgm:cxn modelId="{52C41288-D24D-4335-ACEA-B7BB0A819297}" type="presOf" srcId="{3511B0DC-F6D6-48BD-9E3E-8060DA330747}" destId="{77134645-C330-4227-A436-590F23FB91E4}" srcOrd="0" destOrd="0" presId="urn:microsoft.com/office/officeart/2005/8/layout/hProcess4"/>
    <dgm:cxn modelId="{DE5FB28D-694F-4FBC-92D3-3C7F817EEB57}" type="presOf" srcId="{06A4AA28-4648-46CF-81EC-A9DC778D7A58}" destId="{59F1278C-608A-40AD-AE92-1B1BA4D0FD3D}" srcOrd="1" destOrd="0" presId="urn:microsoft.com/office/officeart/2005/8/layout/hProcess4"/>
    <dgm:cxn modelId="{C4078792-38FE-4491-A15C-F77A3D7ADB90}" type="presOf" srcId="{C6CB76E7-A6D6-4352-91C0-0ADD32857D4B}" destId="{BDE1A59F-632B-4E78-BDBB-6B8F36D66ACD}" srcOrd="1" destOrd="1" presId="urn:microsoft.com/office/officeart/2005/8/layout/hProcess4"/>
    <dgm:cxn modelId="{478F2B98-78D1-4EC9-9DC0-156B0B8E8F78}" type="presOf" srcId="{BC4D5D8D-46B5-4050-A8A2-9358720318CB}" destId="{0F069941-C7CC-4ACD-9EEF-FB14FC3C8B17}" srcOrd="0" destOrd="0" presId="urn:microsoft.com/office/officeart/2005/8/layout/hProcess4"/>
    <dgm:cxn modelId="{788EE39B-32B1-4162-8BBC-1C338A4C1A09}" srcId="{BC4D5D8D-46B5-4050-A8A2-9358720318CB}" destId="{5F7701CA-FAE9-401E-8919-DA68891591F1}" srcOrd="0" destOrd="0" parTransId="{57EC1A04-2D89-479D-B4CD-41E513268C4C}" sibTransId="{1E496758-F884-4589-8FBC-E44F78EEE5A6}"/>
    <dgm:cxn modelId="{DE68409D-01E2-4E6D-8D16-F12866419616}" type="presOf" srcId="{045C94F8-2FB8-4591-9445-135ADC651512}" destId="{76AF6D70-EF0F-4D94-8B10-5B3008C85ED0}" srcOrd="0" destOrd="1" presId="urn:microsoft.com/office/officeart/2005/8/layout/hProcess4"/>
    <dgm:cxn modelId="{3EBDD0B0-D8AA-4086-95FE-4ECD167CE4C8}" type="presOf" srcId="{696FA73C-B230-4880-8378-B971884CEEBC}" destId="{1EA0866B-1050-4C4C-8A04-2910F3F5F2C3}" srcOrd="0" destOrd="0" presId="urn:microsoft.com/office/officeart/2005/8/layout/hProcess4"/>
    <dgm:cxn modelId="{66F95FB8-D453-4942-9163-074BDA92941E}" type="presOf" srcId="{B2CD7ED9-4770-4D36-8561-1FBD7A58A734}" destId="{BDE1A59F-632B-4E78-BDBB-6B8F36D66ACD}" srcOrd="1" destOrd="0" presId="urn:microsoft.com/office/officeart/2005/8/layout/hProcess4"/>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65F35EC0-F854-42B9-9D18-95AE7B6D27DD}" srcId="{3511B0DC-F6D6-48BD-9E3E-8060DA330747}" destId="{E78D1906-0CE8-4399-8C8D-E3C236BEACE3}" srcOrd="2" destOrd="0" parTransId="{9AB13A9C-F4B1-42A0-A41C-9C39EED59449}" sibTransId="{90C4778B-FD8B-42DB-AF4F-404A2B65E116}"/>
    <dgm:cxn modelId="{3B7226CB-A000-4274-A1EC-88457C87881C}" type="presOf" srcId="{C6CB76E7-A6D6-4352-91C0-0ADD32857D4B}" destId="{2100B73E-41CC-441C-BAC0-823A501FB953}" srcOrd="0" destOrd="1" presId="urn:microsoft.com/office/officeart/2005/8/layout/hProcess4"/>
    <dgm:cxn modelId="{A97063E3-83B6-481C-8CA1-F402CC8C5AE1}" type="presOf" srcId="{696FA73C-B230-4880-8378-B971884CEEBC}" destId="{70A74145-C002-4907-B26E-B7E0A678C51A}" srcOrd="1" destOrd="0" presId="urn:microsoft.com/office/officeart/2005/8/layout/hProcess4"/>
    <dgm:cxn modelId="{446E92E5-5B6E-44CD-9742-F58C326B67A4}" srcId="{FB9AAE57-5715-4E83-B795-233F80C28DD5}" destId="{696FA73C-B230-4880-8378-B971884CEEBC}" srcOrd="0" destOrd="0" parTransId="{A93BC907-0599-45D8-A8D5-041BED871836}" sibTransId="{02150E8D-B51C-4C9D-81FB-C999B40C0026}"/>
    <dgm:cxn modelId="{0F9A3861-FD60-4F2B-95B6-897EE26148CF}" type="presParOf" srcId="{0F069941-C7CC-4ACD-9EEF-FB14FC3C8B17}" destId="{4069138C-71BC-4043-B37B-B3FB9CBC49C4}" srcOrd="0" destOrd="0" presId="urn:microsoft.com/office/officeart/2005/8/layout/hProcess4"/>
    <dgm:cxn modelId="{631D7406-72C3-47E6-88F4-C0752EB43F0D}" type="presParOf" srcId="{0F069941-C7CC-4ACD-9EEF-FB14FC3C8B17}" destId="{63D577A2-365B-40D5-9C2F-78227141A330}" srcOrd="1" destOrd="0" presId="urn:microsoft.com/office/officeart/2005/8/layout/hProcess4"/>
    <dgm:cxn modelId="{BADB31CF-B4A8-4A9B-A689-B640D9553B7F}" type="presParOf" srcId="{0F069941-C7CC-4ACD-9EEF-FB14FC3C8B17}" destId="{25FE5F9F-5032-451D-9D60-6310C69482FD}" srcOrd="2" destOrd="0" presId="urn:microsoft.com/office/officeart/2005/8/layout/hProcess4"/>
    <dgm:cxn modelId="{629E19D1-D21B-4361-877B-FB83AF71B876}" type="presParOf" srcId="{25FE5F9F-5032-451D-9D60-6310C69482FD}" destId="{4B20B26C-9C20-49EB-8C66-B99E5CEAE3C2}" srcOrd="0" destOrd="0" presId="urn:microsoft.com/office/officeart/2005/8/layout/hProcess4"/>
    <dgm:cxn modelId="{BE1BBC4F-BD41-4DDC-B752-F6D8CA3DC3FA}" type="presParOf" srcId="{4B20B26C-9C20-49EB-8C66-B99E5CEAE3C2}" destId="{7B6EF50B-482B-4590-998C-E38EB00C168A}" srcOrd="0" destOrd="0" presId="urn:microsoft.com/office/officeart/2005/8/layout/hProcess4"/>
    <dgm:cxn modelId="{50B1D1C5-05E2-49F6-B72E-584B4F2CFC05}" type="presParOf" srcId="{4B20B26C-9C20-49EB-8C66-B99E5CEAE3C2}" destId="{76AF6D70-EF0F-4D94-8B10-5B3008C85ED0}" srcOrd="1" destOrd="0" presId="urn:microsoft.com/office/officeart/2005/8/layout/hProcess4"/>
    <dgm:cxn modelId="{C894726B-84EE-43C4-9D56-5799EB094482}" type="presParOf" srcId="{4B20B26C-9C20-49EB-8C66-B99E5CEAE3C2}" destId="{59F1278C-608A-40AD-AE92-1B1BA4D0FD3D}" srcOrd="2" destOrd="0" presId="urn:microsoft.com/office/officeart/2005/8/layout/hProcess4"/>
    <dgm:cxn modelId="{2A5A938A-DC35-45E7-8718-56A124163C5C}" type="presParOf" srcId="{4B20B26C-9C20-49EB-8C66-B99E5CEAE3C2}" destId="{8740B661-5258-4F6A-BBF1-9BC2872E0547}" srcOrd="3" destOrd="0" presId="urn:microsoft.com/office/officeart/2005/8/layout/hProcess4"/>
    <dgm:cxn modelId="{0B95E0FC-D0BB-40B4-B7F1-A1BD817EFC0D}" type="presParOf" srcId="{4B20B26C-9C20-49EB-8C66-B99E5CEAE3C2}" destId="{B25D8576-B0AF-432C-B834-2BDD99795808}" srcOrd="4" destOrd="0" presId="urn:microsoft.com/office/officeart/2005/8/layout/hProcess4"/>
    <dgm:cxn modelId="{E39277AB-C5E4-49CA-9DD5-4A1425172D5D}" type="presParOf" srcId="{25FE5F9F-5032-451D-9D60-6310C69482FD}" destId="{DE045CBA-ECA2-453C-BFCF-A4743461A41D}" srcOrd="1" destOrd="0" presId="urn:microsoft.com/office/officeart/2005/8/layout/hProcess4"/>
    <dgm:cxn modelId="{9754CE92-3926-44DC-93F4-09AFCEC0A33F}" type="presParOf" srcId="{25FE5F9F-5032-451D-9D60-6310C69482FD}" destId="{ADAD66C3-4642-4472-B366-D8BBE3716B80}" srcOrd="2" destOrd="0" presId="urn:microsoft.com/office/officeart/2005/8/layout/hProcess4"/>
    <dgm:cxn modelId="{80D6298D-AD8F-45FB-B1A8-E6D4A7867C48}" type="presParOf" srcId="{ADAD66C3-4642-4472-B366-D8BBE3716B80}" destId="{F3F43C73-9886-42DA-ADE1-BB542466A931}" srcOrd="0" destOrd="0" presId="urn:microsoft.com/office/officeart/2005/8/layout/hProcess4"/>
    <dgm:cxn modelId="{83A2C28A-075E-467E-B6C8-93F9BB617CCA}" type="presParOf" srcId="{ADAD66C3-4642-4472-B366-D8BBE3716B80}" destId="{2100B73E-41CC-441C-BAC0-823A501FB953}" srcOrd="1" destOrd="0" presId="urn:microsoft.com/office/officeart/2005/8/layout/hProcess4"/>
    <dgm:cxn modelId="{71BA2074-8C4F-4590-849C-83F100CC59D3}" type="presParOf" srcId="{ADAD66C3-4642-4472-B366-D8BBE3716B80}" destId="{BDE1A59F-632B-4E78-BDBB-6B8F36D66ACD}" srcOrd="2" destOrd="0" presId="urn:microsoft.com/office/officeart/2005/8/layout/hProcess4"/>
    <dgm:cxn modelId="{1F8EEE2D-0420-46A8-A327-4DA37B0FDB6A}" type="presParOf" srcId="{ADAD66C3-4642-4472-B366-D8BBE3716B80}" destId="{77134645-C330-4227-A436-590F23FB91E4}" srcOrd="3" destOrd="0" presId="urn:microsoft.com/office/officeart/2005/8/layout/hProcess4"/>
    <dgm:cxn modelId="{55566251-A2D1-42CF-BE48-C4EEB81643B1}" type="presParOf" srcId="{ADAD66C3-4642-4472-B366-D8BBE3716B80}" destId="{47377A2C-75E3-4C26-B5A9-E6A15B364DA0}" srcOrd="4" destOrd="0" presId="urn:microsoft.com/office/officeart/2005/8/layout/hProcess4"/>
    <dgm:cxn modelId="{A3ABDD4F-E8A1-4441-B6AF-68182CFFAC4E}" type="presParOf" srcId="{25FE5F9F-5032-451D-9D60-6310C69482FD}" destId="{97C182FE-34B2-4A5F-BF6F-C8F658CF5256}" srcOrd="3" destOrd="0" presId="urn:microsoft.com/office/officeart/2005/8/layout/hProcess4"/>
    <dgm:cxn modelId="{43BD0F53-64A6-4A51-BE45-B5E04F1D402B}" type="presParOf" srcId="{25FE5F9F-5032-451D-9D60-6310C69482FD}" destId="{5F617D4D-27C9-4C6F-81A5-AA7B1C84BC13}" srcOrd="4" destOrd="0" presId="urn:microsoft.com/office/officeart/2005/8/layout/hProcess4"/>
    <dgm:cxn modelId="{50363928-79D2-4A58-900A-C5BD52514791}" type="presParOf" srcId="{5F617D4D-27C9-4C6F-81A5-AA7B1C84BC13}" destId="{143D1DE8-C625-4EAF-A935-B3431676C477}" srcOrd="0" destOrd="0" presId="urn:microsoft.com/office/officeart/2005/8/layout/hProcess4"/>
    <dgm:cxn modelId="{AF3119F9-895D-478C-A3D7-CAC1DE8EF85B}" type="presParOf" srcId="{5F617D4D-27C9-4C6F-81A5-AA7B1C84BC13}" destId="{1EA0866B-1050-4C4C-8A04-2910F3F5F2C3}" srcOrd="1" destOrd="0" presId="urn:microsoft.com/office/officeart/2005/8/layout/hProcess4"/>
    <dgm:cxn modelId="{E6AD2C6C-E3A7-41F1-BF35-477364806A03}" type="presParOf" srcId="{5F617D4D-27C9-4C6F-81A5-AA7B1C84BC13}" destId="{70A74145-C002-4907-B26E-B7E0A678C51A}" srcOrd="2" destOrd="0" presId="urn:microsoft.com/office/officeart/2005/8/layout/hProcess4"/>
    <dgm:cxn modelId="{3E356680-AAEF-4EBB-A9D0-BD02FA8769B2}" type="presParOf" srcId="{5F617D4D-27C9-4C6F-81A5-AA7B1C84BC13}" destId="{5BFFEAEE-23B1-4DBB-A971-39909A154747}" srcOrd="3" destOrd="0" presId="urn:microsoft.com/office/officeart/2005/8/layout/hProcess4"/>
    <dgm:cxn modelId="{80DBB82A-2360-4ED4-A9D0-5C81A376B62A}" type="presParOf" srcId="{5F617D4D-27C9-4C6F-81A5-AA7B1C84BC13}" destId="{9B1811DB-300F-4DFE-B0F3-83467025BA1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F6D70-EF0F-4D94-8B10-5B3008C85ED0}">
      <dsp:nvSpPr>
        <dsp:cNvPr id="0" name=""/>
        <dsp:cNvSpPr/>
      </dsp:nvSpPr>
      <dsp:spPr>
        <a:xfrm>
          <a:off x="944355"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Control loops</a:t>
          </a:r>
        </a:p>
        <a:p>
          <a:pPr marL="228600" lvl="1" indent="-228600" algn="l" defTabSz="1111250">
            <a:lnSpc>
              <a:spcPct val="90000"/>
            </a:lnSpc>
            <a:spcBef>
              <a:spcPct val="0"/>
            </a:spcBef>
            <a:spcAft>
              <a:spcPct val="15000"/>
            </a:spcAft>
            <a:buChar char="•"/>
          </a:pPr>
          <a:r>
            <a:rPr lang="en-US" sz="2500" kern="1200" dirty="0"/>
            <a:t>Check API for changes</a:t>
          </a:r>
        </a:p>
      </dsp:txBody>
      <dsp:txXfrm>
        <a:off x="988054" y="1031904"/>
        <a:ext cx="2214887" cy="1404598"/>
      </dsp:txXfrm>
    </dsp:sp>
    <dsp:sp modelId="{DE045CBA-ECA2-453C-BFCF-A4743461A41D}">
      <dsp:nvSpPr>
        <dsp:cNvPr id="0" name=""/>
        <dsp:cNvSpPr/>
      </dsp:nvSpPr>
      <dsp:spPr>
        <a:xfrm>
          <a:off x="2192835" y="1277605"/>
          <a:ext cx="2779586" cy="2779586"/>
        </a:xfrm>
        <a:prstGeom prst="leftCircularArrow">
          <a:avLst>
            <a:gd name="adj1" fmla="val 4014"/>
            <a:gd name="adj2" fmla="val 504215"/>
            <a:gd name="adj3" fmla="val 2279726"/>
            <a:gd name="adj4" fmla="val 9024489"/>
            <a:gd name="adj5" fmla="val 4683"/>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40B661-5258-4F6A-BBF1-9BC2872E0547}">
      <dsp:nvSpPr>
        <dsp:cNvPr id="0" name=""/>
        <dsp:cNvSpPr/>
      </dsp:nvSpPr>
      <dsp:spPr>
        <a:xfrm>
          <a:off x="1455974"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Observe</a:t>
          </a:r>
        </a:p>
      </dsp:txBody>
      <dsp:txXfrm>
        <a:off x="1479810" y="2504037"/>
        <a:ext cx="1998804" cy="766144"/>
      </dsp:txXfrm>
    </dsp:sp>
    <dsp:sp modelId="{2100B73E-41CC-441C-BAC0-823A501FB953}">
      <dsp:nvSpPr>
        <dsp:cNvPr id="0" name=""/>
        <dsp:cNvSpPr/>
      </dsp:nvSpPr>
      <dsp:spPr>
        <a:xfrm>
          <a:off x="4033728"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Current state</a:t>
          </a:r>
        </a:p>
        <a:p>
          <a:pPr marL="228600" lvl="1" indent="-228600" algn="l" defTabSz="1111250">
            <a:lnSpc>
              <a:spcPct val="90000"/>
            </a:lnSpc>
            <a:spcBef>
              <a:spcPct val="0"/>
            </a:spcBef>
            <a:spcAft>
              <a:spcPct val="15000"/>
            </a:spcAft>
            <a:buChar char="•"/>
          </a:pPr>
          <a:r>
            <a:rPr lang="en-US" sz="2500" kern="1200" dirty="0"/>
            <a:t>Desired state</a:t>
          </a:r>
        </a:p>
        <a:p>
          <a:pPr marL="228600" lvl="1" indent="-228600" algn="l" defTabSz="1111250">
            <a:lnSpc>
              <a:spcPct val="90000"/>
            </a:lnSpc>
            <a:spcBef>
              <a:spcPct val="0"/>
            </a:spcBef>
            <a:spcAft>
              <a:spcPct val="15000"/>
            </a:spcAft>
            <a:buChar char="•"/>
          </a:pPr>
          <a:r>
            <a:rPr lang="en-US" sz="2500" kern="1200" dirty="0"/>
            <a:t>Detect delta</a:t>
          </a:r>
        </a:p>
      </dsp:txBody>
      <dsp:txXfrm>
        <a:off x="4077427" y="1438812"/>
        <a:ext cx="2214887" cy="1404598"/>
      </dsp:txXfrm>
    </dsp:sp>
    <dsp:sp modelId="{97C182FE-34B2-4A5F-BF6F-C8F658CF5256}">
      <dsp:nvSpPr>
        <dsp:cNvPr id="0" name=""/>
        <dsp:cNvSpPr/>
      </dsp:nvSpPr>
      <dsp:spPr>
        <a:xfrm>
          <a:off x="5263022" y="-256330"/>
          <a:ext cx="3073766" cy="3073766"/>
        </a:xfrm>
        <a:prstGeom prst="circularArrow">
          <a:avLst>
            <a:gd name="adj1" fmla="val 3630"/>
            <a:gd name="adj2" fmla="val 451759"/>
            <a:gd name="adj3" fmla="val 19372730"/>
            <a:gd name="adj4" fmla="val 12575511"/>
            <a:gd name="adj5" fmla="val 4235"/>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134645-C330-4227-A436-590F23FB91E4}">
      <dsp:nvSpPr>
        <dsp:cNvPr id="0" name=""/>
        <dsp:cNvSpPr/>
      </dsp:nvSpPr>
      <dsp:spPr>
        <a:xfrm>
          <a:off x="4545347" y="581297"/>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Analyze</a:t>
          </a:r>
        </a:p>
      </dsp:txBody>
      <dsp:txXfrm>
        <a:off x="4569183" y="605133"/>
        <a:ext cx="1998804" cy="766144"/>
      </dsp:txXfrm>
    </dsp:sp>
    <dsp:sp modelId="{1EA0866B-1050-4C4C-8A04-2910F3F5F2C3}">
      <dsp:nvSpPr>
        <dsp:cNvPr id="0" name=""/>
        <dsp:cNvSpPr/>
      </dsp:nvSpPr>
      <dsp:spPr>
        <a:xfrm>
          <a:off x="7123101"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Enforce the desired state</a:t>
          </a:r>
        </a:p>
      </dsp:txBody>
      <dsp:txXfrm>
        <a:off x="7166800" y="1031904"/>
        <a:ext cx="2214887" cy="1404598"/>
      </dsp:txXfrm>
    </dsp:sp>
    <dsp:sp modelId="{5BFFEAEE-23B1-4DBB-A971-39909A154747}">
      <dsp:nvSpPr>
        <dsp:cNvPr id="0" name=""/>
        <dsp:cNvSpPr/>
      </dsp:nvSpPr>
      <dsp:spPr>
        <a:xfrm>
          <a:off x="7634720"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Act</a:t>
          </a:r>
        </a:p>
      </dsp:txBody>
      <dsp:txXfrm>
        <a:off x="7658556" y="2504037"/>
        <a:ext cx="1998804" cy="7661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77588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there is 1..1 relation between pod and container on a pod. Only if you have tightly coupled applications it makes sense to run multiple containers in one pod. </a:t>
            </a:r>
          </a:p>
          <a:p>
            <a:r>
              <a:rPr lang="en-US" dirty="0"/>
              <a:t>Example 1: Having a Jenkins and a logging database in one pod may perform better than in separate pod. However this needs to be evaluated case by case.</a:t>
            </a:r>
          </a:p>
          <a:p>
            <a:r>
              <a:rPr lang="en-US" dirty="0"/>
              <a:t>Example 2: Having a side car container for maintenance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161297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Server is the center piece. All requests towards the cluster go through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730553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explained all the components, let’s walk through an example and see them in action.</a:t>
            </a:r>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a:t>
            </a:r>
          </a:p>
          <a:p>
            <a:pPr marL="285750" indent="-285750">
              <a:buFontTx/>
              <a:buChar char="-"/>
            </a:pPr>
            <a:r>
              <a:rPr lang="en-US" dirty="0"/>
              <a:t>The API server stores the desired state in </a:t>
            </a:r>
            <a:r>
              <a:rPr lang="en-US" dirty="0" err="1"/>
              <a:t>etcd</a:t>
            </a:r>
            <a:endParaRPr lang="en-US" dirty="0"/>
          </a:p>
          <a:p>
            <a:pPr marL="285750" indent="-285750">
              <a:buFontTx/>
              <a:buChar char="-"/>
            </a:pPr>
            <a:r>
              <a:rPr lang="en-US" dirty="0"/>
              <a:t>The scheduler monitors </a:t>
            </a:r>
            <a:r>
              <a:rPr lang="en-US" dirty="0" err="1"/>
              <a:t>etcd</a:t>
            </a:r>
            <a:r>
              <a:rPr lang="en-US" dirty="0"/>
              <a:t> for unscheduled pods and assigns a node to the pod definition (stored in </a:t>
            </a:r>
            <a:r>
              <a:rPr lang="en-US" dirty="0" err="1"/>
              <a:t>etcd</a:t>
            </a:r>
            <a:r>
              <a:rPr lang="en-US" dirty="0"/>
              <a:t>)</a:t>
            </a:r>
          </a:p>
          <a:p>
            <a:pPr marL="285750" indent="-285750">
              <a:buFontTx/>
              <a:buChar char="-"/>
            </a:pPr>
            <a:r>
              <a:rPr lang="en-US" dirty="0"/>
              <a:t>The </a:t>
            </a:r>
            <a:r>
              <a:rPr lang="en-US" dirty="0" err="1"/>
              <a:t>kubelet</a:t>
            </a:r>
            <a:r>
              <a:rPr lang="en-US" dirty="0"/>
              <a:t> monitors, if there are new pods to be scheduled on its not. If yes, it takes action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0112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Based on the previous example, can we describe an abstraction of the schema? =&gt; Observe, Analyze, Act</a:t>
            </a:r>
          </a:p>
          <a:p>
            <a:pPr marL="0" indent="0">
              <a:buNone/>
            </a:pPr>
            <a:r>
              <a:rPr lang="en-US" dirty="0"/>
              <a:t>The user declares the desired state and the cluster takes care of its fulfillment. This holds true for all actions like create, update/patch or deletion of </a:t>
            </a:r>
            <a:r>
              <a:rPr lang="en-US"/>
              <a:t>a resource.</a:t>
            </a:r>
            <a:endParaRPr lang="en-US" dirty="0"/>
          </a:p>
          <a:p>
            <a:pPr marL="0" indent="0">
              <a:buNone/>
            </a:pPr>
            <a:endParaRPr lang="en-US" dirty="0"/>
          </a:p>
          <a:p>
            <a:pPr marL="342900" indent="-342900">
              <a:buAutoNum type="arabicParenR"/>
            </a:pPr>
            <a:r>
              <a:rPr lang="en-US" dirty="0"/>
              <a:t>Observe -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188256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dirty="0" err="1">
                  <a:ea typeface="Arial Unicode MS" pitchFamily="34" charset="-128"/>
                  <a:cs typeface="Arial Unicode MS" pitchFamily="34" charset="-128"/>
                </a:rPr>
                <a:t>local</a:t>
              </a:r>
              <a:r>
                <a:rPr lang="de-DE" sz="2400" b="1" kern="0" dirty="0">
                  <a:ea typeface="Arial Unicode MS" pitchFamily="34" charset="-128"/>
                  <a:cs typeface="Arial Unicode MS" pitchFamily="34" charset="-128"/>
                </a:rPr>
                <a:t> </a:t>
              </a:r>
              <a:r>
                <a:rPr lang="de-DE" sz="2400" b="1" kern="0" dirty="0" err="1">
                  <a:ea typeface="Arial Unicode MS" pitchFamily="34" charset="-128"/>
                  <a:cs typeface="Arial Unicode MS" pitchFamily="34" charset="-128"/>
                </a:rPr>
                <a:t>participant</a:t>
              </a:r>
              <a:r>
                <a:rPr lang="de-DE" sz="2400" b="1" kern="0" dirty="0">
                  <a:ea typeface="Arial Unicode MS" pitchFamily="34" charset="-128"/>
                  <a:cs typeface="Arial Unicode MS" pitchFamily="34" charset="-128"/>
                </a:rPr>
                <a:t> VM</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Worker</a:t>
            </a: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1" name="Straight Arrow Connector 40"/>
          <p:cNvCxnSpPr>
            <a:stCxn id="31" idx="3"/>
            <a:endCxn id="33" idx="1"/>
          </p:cNvCxnSpPr>
          <p:nvPr/>
        </p:nvCxnSpPr>
        <p:spPr>
          <a:xfrm flipV="1">
            <a:off x="7732603" y="4040506"/>
            <a:ext cx="1000998" cy="1775469"/>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3"/>
          </p:cNvCxnSpPr>
          <p:nvPr/>
        </p:nvCxnSpPr>
        <p:spPr>
          <a:xfrm flipV="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5167223"/>
            <a:ext cx="1302244" cy="49253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9066103" y="5738293"/>
            <a:ext cx="2637141" cy="57562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Gardener on 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SzPct val="100000"/>
              <a:buFont typeface="Wingdings" panose="05000000000000000000" pitchFamily="2" charset="2"/>
              <a:buChar char="§"/>
            </a:pPr>
            <a:r>
              <a:rPr lang="en-US" dirty="0"/>
              <a:t>Show access to cluster with </a:t>
            </a:r>
            <a:r>
              <a:rPr lang="en-US" dirty="0" err="1"/>
              <a:t>kubectl</a:t>
            </a:r>
            <a:endParaRPr lang="en-US" dirty="0"/>
          </a:p>
          <a:p>
            <a:pPr marL="342900" indent="-342900">
              <a:buSzPct val="100000"/>
              <a:buFont typeface="Wingdings" panose="05000000000000000000" pitchFamily="2" charset="2"/>
              <a:buChar char="§"/>
            </a:pPr>
            <a:r>
              <a:rPr lang="en-US" dirty="0"/>
              <a:t>Show and explain </a:t>
            </a:r>
            <a:r>
              <a:rPr lang="en-US" dirty="0" err="1"/>
              <a:t>kubeconfig</a:t>
            </a:r>
            <a:r>
              <a:rPr lang="en-US" dirty="0"/>
              <a:t> with namespace etc.</a:t>
            </a:r>
          </a:p>
          <a:p>
            <a:pPr marL="342900" indent="-342900">
              <a:buSzPct val="100000"/>
              <a:buFont typeface="Wingdings" panose="05000000000000000000" pitchFamily="2" charset="2"/>
              <a:buChar char="§"/>
            </a:pPr>
            <a:r>
              <a:rPr lang="en-US" dirty="0"/>
              <a:t>Query API server with curl and get back the API’s</a:t>
            </a:r>
          </a:p>
          <a:p>
            <a:pPr marL="342900" indent="-342900">
              <a:buSzPct val="100000"/>
              <a:buFont typeface="Wingdings" panose="05000000000000000000" pitchFamily="2" charset="2"/>
              <a:buChar char="§"/>
            </a:pPr>
            <a:r>
              <a:rPr lang="en-US" dirty="0" err="1"/>
              <a:t>Kubectl</a:t>
            </a:r>
            <a:r>
              <a:rPr lang="en-US" dirty="0"/>
              <a:t> get &amp; describe nodes</a:t>
            </a:r>
          </a:p>
          <a:p>
            <a:pPr marL="342900" indent="-342900">
              <a:buSzPct val="100000"/>
              <a:buFont typeface="Wingdings" panose="05000000000000000000" pitchFamily="2" charset="2"/>
              <a:buChar char="§"/>
            </a:pPr>
            <a:r>
              <a:rPr lang="en-US" dirty="0"/>
              <a:t>SSH into one of the nodes and show kubelet (</a:t>
            </a:r>
            <a:r>
              <a:rPr lang="en-US" dirty="0" err="1"/>
              <a:t>ps</a:t>
            </a:r>
            <a:r>
              <a:rPr lang="en-US" dirty="0"/>
              <a:t> </a:t>
            </a:r>
            <a:r>
              <a:rPr lang="en-US" dirty="0" err="1"/>
              <a:t>aufx</a:t>
            </a:r>
            <a:r>
              <a:rPr lang="en-US" dirty="0"/>
              <a:t>)</a:t>
            </a:r>
          </a:p>
        </p:txBody>
      </p:sp>
      <p:sp>
        <p:nvSpPr>
          <p:cNvPr id="3" name="Title 2"/>
          <p:cNvSpPr>
            <a:spLocks noGrp="1"/>
          </p:cNvSpPr>
          <p:nvPr>
            <p:ph type="title"/>
          </p:nvPr>
        </p:nvSpPr>
        <p:spPr/>
        <p:txBody>
          <a:bodyPr/>
          <a:lstStyle/>
          <a:p>
            <a:r>
              <a:rPr lang="en-US" dirty="0"/>
              <a:t>Demo Info</a:t>
            </a:r>
          </a:p>
        </p:txBody>
      </p:sp>
    </p:spTree>
    <p:extLst>
      <p:ext uri="{BB962C8B-B14F-4D97-AF65-F5344CB8AC3E}">
        <p14:creationId xmlns:p14="http://schemas.microsoft.com/office/powerpoint/2010/main" val="2819952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are these pods, everyone keeps talking about?</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94" y="1832526"/>
            <a:ext cx="5532945" cy="35214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runtime environment for </a:t>
            </a:r>
            <a:r>
              <a:rPr lang="en-US" dirty="0" err="1"/>
              <a:t>docker</a:t>
            </a:r>
            <a:r>
              <a:rPr lang="en-US" dirty="0"/>
              <a:t> containers</a:t>
            </a:r>
          </a:p>
          <a:p>
            <a:pPr lvl="1"/>
            <a:r>
              <a:rPr lang="en-US" dirty="0"/>
              <a:t>One or more (</a:t>
            </a:r>
            <a:r>
              <a:rPr lang="en-US" dirty="0" err="1"/>
              <a:t>docker</a:t>
            </a:r>
            <a:r>
              <a:rPr lang="en-US" dirty="0"/>
              <a:t>) containers can run within a single pod</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cxnSpLocks/>
          </p:cNvCxnSpPr>
          <p:nvPr/>
        </p:nvCxnSpPr>
        <p:spPr>
          <a:xfrm>
            <a:off x="9993860" y="1319842"/>
            <a:ext cx="0" cy="18692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23" idx="3"/>
            <a:endCxn id="28" idx="1"/>
          </p:cNvCxnSpPr>
          <p:nvPr/>
        </p:nvCxnSpPr>
        <p:spPr>
          <a:xfrm flipV="1">
            <a:off x="6678106" y="4095750"/>
            <a:ext cx="638175" cy="63246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 idx="3"/>
            <a:endCxn id="32" idx="1"/>
          </p:cNvCxnSpPr>
          <p:nvPr/>
        </p:nvCxnSpPr>
        <p:spPr>
          <a:xfrm flipV="1">
            <a:off x="3563431" y="3390056"/>
            <a:ext cx="4260121" cy="3513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cluster state (i.e. schedule something)</a:t>
            </a:r>
          </a:p>
          <a:p>
            <a:pPr lvl="1"/>
            <a:r>
              <a:rPr lang="en-US" dirty="0"/>
              <a:t>Receives RESTful requests and initiates processing</a:t>
            </a:r>
          </a:p>
          <a:p>
            <a:r>
              <a:rPr lang="en-US" dirty="0"/>
              <a:t>Controller-Manager</a:t>
            </a:r>
          </a:p>
          <a:p>
            <a:pPr lvl="1"/>
            <a:r>
              <a:rPr lang="en-US" dirty="0"/>
              <a:t>watches </a:t>
            </a:r>
            <a:r>
              <a:rPr lang="en-US" dirty="0" err="1"/>
              <a:t>etcd</a:t>
            </a:r>
            <a:r>
              <a:rPr lang="en-US" dirty="0"/>
              <a:t> for replication tasks and uses the API to enforce the desired state</a:t>
            </a:r>
          </a:p>
          <a:p>
            <a:r>
              <a:rPr lang="en-US" dirty="0"/>
              <a:t>Scheduler</a:t>
            </a:r>
          </a:p>
          <a:p>
            <a:pPr lvl="1"/>
            <a:r>
              <a:rPr lang="en-US" dirty="0"/>
              <a:t>Assigns resources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40"/>
            <a:ext cx="8159939" cy="4727460"/>
          </a:xfrm>
        </p:spPr>
        <p:txBody>
          <a:bodyPr/>
          <a:lstStyle/>
          <a:p>
            <a:r>
              <a:rPr lang="en-US" dirty="0" err="1"/>
              <a:t>kubelet</a:t>
            </a:r>
            <a:endParaRPr lang="en-US" dirty="0"/>
          </a:p>
          <a:p>
            <a:pPr lvl="1"/>
            <a:r>
              <a:rPr lang="en-US" dirty="0"/>
              <a:t>Runs on every node in a  cluster</a:t>
            </a:r>
          </a:p>
          <a:p>
            <a:pPr lvl="1"/>
            <a:r>
              <a:rPr lang="en-US" dirty="0"/>
              <a:t>Manages containers assigned to its node (= Worker)</a:t>
            </a:r>
          </a:p>
          <a:p>
            <a:pPr lvl="1"/>
            <a:r>
              <a:rPr lang="en-US" dirty="0"/>
              <a:t>Fulfills requests as specified in </a:t>
            </a:r>
            <a:r>
              <a:rPr lang="en-US" dirty="0" err="1"/>
              <a:t>etcd</a:t>
            </a:r>
            <a:r>
              <a:rPr lang="en-US" dirty="0"/>
              <a:t> (start, remove, …)</a:t>
            </a:r>
          </a:p>
          <a:p>
            <a:pPr lvl="1"/>
            <a:r>
              <a:rPr lang="en-US" dirty="0"/>
              <a:t>Monitors the state of the node</a:t>
            </a:r>
          </a:p>
          <a:p>
            <a:pPr lvl="1"/>
            <a:r>
              <a:rPr lang="en-US" dirty="0"/>
              <a:t>Actually starts containers</a:t>
            </a:r>
          </a:p>
          <a:p>
            <a:pPr>
              <a:spcBef>
                <a:spcPts val="1800"/>
              </a:spcBef>
            </a:pPr>
            <a:r>
              <a:rPr lang="en-US" dirty="0" err="1"/>
              <a:t>kube</a:t>
            </a:r>
            <a:r>
              <a:rPr lang="en-US" dirty="0"/>
              <a:t>-proxy</a:t>
            </a:r>
          </a:p>
          <a:p>
            <a:pPr lvl="1"/>
            <a:r>
              <a:rPr lang="en-US" dirty="0"/>
              <a:t>Manages </a:t>
            </a:r>
            <a:r>
              <a:rPr lang="en-US" dirty="0" err="1"/>
              <a:t>iptables</a:t>
            </a:r>
            <a:r>
              <a:rPr lang="en-US" dirty="0"/>
              <a:t> on each node for services</a:t>
            </a:r>
          </a:p>
          <a:p>
            <a:pPr>
              <a:spcBef>
                <a:spcPts val="1800"/>
              </a:spcBef>
            </a:pPr>
            <a:r>
              <a:rPr lang="en-US" dirty="0"/>
              <a:t>Docker/</a:t>
            </a:r>
            <a:r>
              <a:rPr lang="en-US" dirty="0" err="1"/>
              <a:t>rkt</a:t>
            </a:r>
            <a:endParaRPr lang="en-US" dirty="0"/>
          </a:p>
          <a:p>
            <a:pPr lvl="1"/>
            <a:r>
              <a:rPr lang="en-US" dirty="0"/>
              <a:t>Container runtime on the individual node</a:t>
            </a:r>
          </a:p>
          <a:p>
            <a:pPr>
              <a:spcBef>
                <a:spcPts val="1800"/>
              </a:spcBef>
            </a:pPr>
            <a:r>
              <a:rPr lang="en-US" dirty="0"/>
              <a:t>Pod</a:t>
            </a:r>
          </a:p>
          <a:p>
            <a:pPr lvl="1"/>
            <a:r>
              <a:rPr lang="en-US" dirty="0"/>
              <a:t>The smallest, schedulable resource that is managed by kubelet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Wraps requests to API server in human readable format</a:t>
            </a:r>
          </a:p>
          <a:p>
            <a:pPr lvl="1"/>
            <a:r>
              <a:rPr lang="en-US" dirty="0"/>
              <a:t>Cluster administration tasks</a:t>
            </a:r>
          </a:p>
          <a:p>
            <a:pPr lvl="1"/>
            <a:r>
              <a:rPr lang="en-US" dirty="0"/>
              <a:t>User tasks like scheduling of resources</a:t>
            </a:r>
          </a:p>
          <a:p>
            <a:pPr lvl="1"/>
            <a:r>
              <a:rPr lang="en-US" dirty="0"/>
              <a:t>Run `kubectl` or `kubectl &lt;command&gt; --help` to get detailed information</a:t>
            </a:r>
            <a:br>
              <a:rPr lang="en-US" dirty="0"/>
            </a:br>
            <a:endParaRPr lang="en-US" dirty="0"/>
          </a:p>
          <a:p>
            <a:pPr>
              <a:spcBef>
                <a:spcPts val="1800"/>
              </a:spcBef>
            </a:pPr>
            <a:r>
              <a:rPr lang="en-US" dirty="0"/>
              <a:t>curl</a:t>
            </a:r>
          </a:p>
          <a:p>
            <a:pPr lvl="1"/>
            <a:r>
              <a:rPr lang="en-US" dirty="0"/>
              <a:t>http client that can send get &amp; post requests</a:t>
            </a:r>
          </a:p>
          <a:p>
            <a:pPr lvl="1"/>
            <a:r>
              <a:rPr lang="en-US" dirty="0"/>
              <a:t>API server can be addressed with binaries like curl but also client packages for programming languages like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How the orchestrator works</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9" name="Straight Arrow Connector 48"/>
          <p:cNvCxnSpPr>
            <a:stCxn id="23" idx="3"/>
            <a:endCxn id="32" idx="1"/>
          </p:cNvCxnSpPr>
          <p:nvPr/>
        </p:nvCxnSpPr>
        <p:spPr>
          <a:xfrm flipV="1">
            <a:off x="6678106" y="3390056"/>
            <a:ext cx="1145446" cy="1338154"/>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435998" y="1084901"/>
            <a:ext cx="1279079" cy="521968"/>
          </a:xfrm>
          <a:prstGeom prst="wedgeRectCallout">
            <a:avLst>
              <a:gd name="adj1" fmla="val 79847"/>
              <a:gd name="adj2" fmla="val 1746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Run </a:t>
            </a:r>
            <a:r>
              <a:rPr lang="en-US" sz="1800" kern="0" noProof="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40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How the orchestrator works</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596726874"/>
              </p:ext>
            </p:extLst>
          </p:nvPr>
        </p:nvGraphicFramePr>
        <p:xfrm>
          <a:off x="504001" y="1680752"/>
          <a:ext cx="10625553" cy="3875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6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778</Words>
  <Application>Microsoft Office PowerPoint</Application>
  <PresentationFormat>Custom</PresentationFormat>
  <Paragraphs>145</Paragraphs>
  <Slides>13</Slides>
  <Notes>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Courier New</vt:lpstr>
      <vt:lpstr>Symbol</vt:lpstr>
      <vt:lpstr>Wingdings</vt:lpstr>
      <vt:lpstr>Wingdings</vt:lpstr>
      <vt:lpstr>SAP_2017_16x9_black</vt:lpstr>
      <vt:lpstr>PowerPoint Presentation</vt:lpstr>
      <vt:lpstr>What are these pods, everyone keeps talking about?</vt:lpstr>
      <vt:lpstr>Architecture overview</vt:lpstr>
      <vt:lpstr>Core Components - master</vt:lpstr>
      <vt:lpstr>Core Components - worker</vt:lpstr>
      <vt:lpstr>Core Components - clients</vt:lpstr>
      <vt:lpstr>How the orchestrator works</vt:lpstr>
      <vt:lpstr>How the orchestrator works</vt:lpstr>
      <vt:lpstr>YAML</vt:lpstr>
      <vt:lpstr>Infrastructure for this training</vt:lpstr>
      <vt:lpstr>What YOU will do during this training…</vt:lpstr>
      <vt:lpstr>Demo Info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378</cp:revision>
  <dcterms:created xsi:type="dcterms:W3CDTF">2015-10-14T11:21:43Z</dcterms:created>
  <dcterms:modified xsi:type="dcterms:W3CDTF">2018-04-27T12:12:53Z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