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4" r:id="rId3"/>
    <p:sldId id="445" r:id="rId4"/>
    <p:sldId id="446" r:id="rId5"/>
    <p:sldId id="442" r:id="rId6"/>
    <p:sldId id="447" r:id="rId7"/>
    <p:sldId id="453" r:id="rId8"/>
    <p:sldId id="448" r:id="rId9"/>
    <p:sldId id="452" r:id="rId10"/>
    <p:sldId id="450" r:id="rId11"/>
    <p:sldId id="451"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92" d="100"/>
          <a:sy n="92" d="100"/>
        </p:scale>
        <p:origin x="169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a:t>
            </a:r>
            <a:r>
              <a:rPr lang="en-US" dirty="0" err="1"/>
              <a:t>nginx</a:t>
            </a:r>
            <a:r>
              <a:rPr lang="en-US" dirty="0"/>
              <a:t>” could be valid as well (assuming the service is called </a:t>
            </a:r>
            <a:r>
              <a:rPr lang="en-US" dirty="0" err="1"/>
              <a:t>nginx</a:t>
            </a:r>
            <a:r>
              <a:rPr lang="en-US" dirty="0"/>
              <a:t>)</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a:t>
            </a:r>
            <a:r>
              <a:rPr lang="en-US" baseline="0"/>
              <a:t>bin/sh</a:t>
            </a:r>
            <a:r>
              <a:rPr lang="en-US" baseline="0" dirty="0"/>
              <a:t>”; use the DNS name of a service to download an index.html (i.e. “</a:t>
            </a:r>
            <a:r>
              <a:rPr lang="en-US" baseline="0" dirty="0" err="1"/>
              <a:t>wget</a:t>
            </a:r>
            <a:r>
              <a:rPr lang="en-US" baseline="0" dirty="0"/>
              <a:t> </a:t>
            </a:r>
            <a:r>
              <a:rPr lang="en-US" baseline="0" dirty="0" err="1"/>
              <a:t>nginx</a:t>
            </a:r>
            <a:r>
              <a:rPr lang="en-US" baseline="0"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t>
            </a:r>
            <a:r>
              <a:rPr lang="en-US"/>
              <a:t>actually run.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 (and overlay network).</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a:t>
            </a:r>
            <a:r>
              <a:rPr lang="en-US" sz="1800" kern="0">
                <a:solidFill>
                  <a:schemeClr val="dk1"/>
                </a:solidFill>
                <a:ea typeface="Arial Unicode MS" pitchFamily="34" charset="-128"/>
              </a:rPr>
              <a:t>= nginx</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a:t>
            </a:r>
            <a:r>
              <a:rPr lang="en-US" sz="1800" kern="0">
                <a:solidFill>
                  <a:schemeClr val="dk1"/>
                </a:solidFill>
                <a:ea typeface="Arial Unicode MS" pitchFamily="34" charset="-128"/>
              </a:rPr>
              <a:t>: nginx-http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a:solidFill>
                  <a:schemeClr val="dk1"/>
                </a:solidFill>
                <a:ea typeface="Arial Unicode MS" pitchFamily="34" charset="-128"/>
              </a:rPr>
              <a:t>TargetPort: 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1158</Words>
  <Application>Microsoft Office PowerPoint</Application>
  <PresentationFormat>Custom</PresentationFormat>
  <Paragraphs>148</Paragraphs>
  <Slides>12</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456</cp:revision>
  <dcterms:created xsi:type="dcterms:W3CDTF">2015-10-14T11:21:43Z</dcterms:created>
  <dcterms:modified xsi:type="dcterms:W3CDTF">2018-04-27T12:13:27Z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