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8"/>
  </p:notesMasterIdLst>
  <p:handoutMasterIdLst>
    <p:handoutMasterId r:id="rId19"/>
  </p:handoutMasterIdLst>
  <p:sldIdLst>
    <p:sldId id="434" r:id="rId5"/>
    <p:sldId id="442" r:id="rId6"/>
    <p:sldId id="443" r:id="rId7"/>
    <p:sldId id="444" r:id="rId8"/>
    <p:sldId id="439" r:id="rId9"/>
    <p:sldId id="455" r:id="rId10"/>
    <p:sldId id="432" r:id="rId11"/>
    <p:sldId id="441" r:id="rId12"/>
    <p:sldId id="454" r:id="rId13"/>
    <p:sldId id="445" r:id="rId14"/>
    <p:sldId id="453" r:id="rId15"/>
    <p:sldId id="465" r:id="rId16"/>
    <p:sldId id="265" r:id="rId17"/>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08" autoAdjust="0"/>
  </p:normalViewPr>
  <p:slideViewPr>
    <p:cSldViewPr snapToGrid="0" showGuides="1">
      <p:cViewPr varScale="1">
        <p:scale>
          <a:sx n="111" d="100"/>
          <a:sy n="111" d="100"/>
        </p:scale>
        <p:origin x="2172" y="10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hl, Hendrik" userId="47aec54f-ffd6-4086-b9a7-dc1d8a06f5ff" providerId="ADAL" clId="{6C5CF293-80D5-4F25-A211-C517327B3D5D}"/>
    <pc:docChg chg="undo custSel addSld delSld modSld sldOrd">
      <pc:chgData name="Kahl, Hendrik" userId="47aec54f-ffd6-4086-b9a7-dc1d8a06f5ff" providerId="ADAL" clId="{6C5CF293-80D5-4F25-A211-C517327B3D5D}" dt="2018-09-25T09:12:51.562" v="7369" actId="27636"/>
      <pc:docMkLst>
        <pc:docMk/>
      </pc:docMkLst>
      <pc:sldChg chg="add del">
        <pc:chgData name="Kahl, Hendrik" userId="47aec54f-ffd6-4086-b9a7-dc1d8a06f5ff" providerId="ADAL" clId="{6C5CF293-80D5-4F25-A211-C517327B3D5D}" dt="2018-09-21T08:52:06.035" v="4132" actId="2696"/>
        <pc:sldMkLst>
          <pc:docMk/>
          <pc:sldMk cId="0" sldId="265"/>
        </pc:sldMkLst>
      </pc:sldChg>
      <pc:sldChg chg="add del">
        <pc:chgData name="Kahl, Hendrik" userId="47aec54f-ffd6-4086-b9a7-dc1d8a06f5ff" providerId="ADAL" clId="{6C5CF293-80D5-4F25-A211-C517327B3D5D}" dt="2018-09-24T07:37:32.744" v="5193" actId="2696"/>
        <pc:sldMkLst>
          <pc:docMk/>
          <pc:sldMk cId="3886438963" sldId="382"/>
        </pc:sldMkLst>
      </pc:sldChg>
      <pc:sldChg chg="add del">
        <pc:chgData name="Kahl, Hendrik" userId="47aec54f-ffd6-4086-b9a7-dc1d8a06f5ff" providerId="ADAL" clId="{6C5CF293-80D5-4F25-A211-C517327B3D5D}" dt="2018-09-24T07:37:34.572" v="5195" actId="2696"/>
        <pc:sldMkLst>
          <pc:docMk/>
          <pc:sldMk cId="42108366" sldId="388"/>
        </pc:sldMkLst>
      </pc:sldChg>
      <pc:sldChg chg="add modNotesTx">
        <pc:chgData name="Kahl, Hendrik" userId="47aec54f-ffd6-4086-b9a7-dc1d8a06f5ff" providerId="ADAL" clId="{6C5CF293-80D5-4F25-A211-C517327B3D5D}" dt="2018-09-24T12:47:23.761" v="7211" actId="20577"/>
        <pc:sldMkLst>
          <pc:docMk/>
          <pc:sldMk cId="2619949851" sldId="432"/>
        </pc:sldMkLst>
      </pc:sldChg>
      <pc:sldChg chg="addSp delSp modSp">
        <pc:chgData name="Kahl, Hendrik" userId="47aec54f-ffd6-4086-b9a7-dc1d8a06f5ff" providerId="ADAL" clId="{6C5CF293-80D5-4F25-A211-C517327B3D5D}" dt="2018-09-25T09:12:51.515" v="7368" actId="20577"/>
        <pc:sldMkLst>
          <pc:docMk/>
          <pc:sldMk cId="1786748081" sldId="434"/>
        </pc:sldMkLst>
        <pc:spChg chg="add del mod">
          <ac:chgData name="Kahl, Hendrik" userId="47aec54f-ffd6-4086-b9a7-dc1d8a06f5ff" providerId="ADAL" clId="{6C5CF293-80D5-4F25-A211-C517327B3D5D}" dt="2018-09-20T13:45:25.071" v="23" actId="478"/>
          <ac:spMkLst>
            <pc:docMk/>
            <pc:sldMk cId="1786748081" sldId="434"/>
            <ac:spMk id="3" creationId="{3666DFB2-70D2-4291-8411-704E485C9DF2}"/>
          </ac:spMkLst>
        </pc:spChg>
        <pc:spChg chg="mod ord">
          <ac:chgData name="Kahl, Hendrik" userId="47aec54f-ffd6-4086-b9a7-dc1d8a06f5ff" providerId="ADAL" clId="{6C5CF293-80D5-4F25-A211-C517327B3D5D}" dt="2018-09-25T09:12:51.515" v="7368" actId="20577"/>
          <ac:spMkLst>
            <pc:docMk/>
            <pc:sldMk cId="1786748081" sldId="434"/>
            <ac:spMk id="4" creationId="{00000000-0000-0000-0000-000000000000}"/>
          </ac:spMkLst>
        </pc:spChg>
        <pc:spChg chg="del">
          <ac:chgData name="Kahl, Hendrik" userId="47aec54f-ffd6-4086-b9a7-dc1d8a06f5ff" providerId="ADAL" clId="{6C5CF293-80D5-4F25-A211-C517327B3D5D}" dt="2018-09-20T13:46:49.892" v="109" actId="478"/>
          <ac:spMkLst>
            <pc:docMk/>
            <pc:sldMk cId="1786748081" sldId="434"/>
            <ac:spMk id="6" creationId="{00000000-0000-0000-0000-000000000000}"/>
          </ac:spMkLst>
        </pc:spChg>
        <pc:spChg chg="add del mod">
          <ac:chgData name="Kahl, Hendrik" userId="47aec54f-ffd6-4086-b9a7-dc1d8a06f5ff" providerId="ADAL" clId="{6C5CF293-80D5-4F25-A211-C517327B3D5D}" dt="2018-09-20T13:46:27.283" v="100" actId="478"/>
          <ac:spMkLst>
            <pc:docMk/>
            <pc:sldMk cId="1786748081" sldId="434"/>
            <ac:spMk id="9" creationId="{CC57D227-1D24-49F5-82D0-181D722B0828}"/>
          </ac:spMkLst>
        </pc:spChg>
        <pc:spChg chg="add del mod">
          <ac:chgData name="Kahl, Hendrik" userId="47aec54f-ffd6-4086-b9a7-dc1d8a06f5ff" providerId="ADAL" clId="{6C5CF293-80D5-4F25-A211-C517327B3D5D}" dt="2018-09-20T13:55:52.231" v="130" actId="1076"/>
          <ac:spMkLst>
            <pc:docMk/>
            <pc:sldMk cId="1786748081" sldId="434"/>
            <ac:spMk id="13" creationId="{7F47D1ED-1CCD-4770-9791-9056EECDEA9F}"/>
          </ac:spMkLst>
        </pc:spChg>
        <pc:spChg chg="add del mod">
          <ac:chgData name="Kahl, Hendrik" userId="47aec54f-ffd6-4086-b9a7-dc1d8a06f5ff" providerId="ADAL" clId="{6C5CF293-80D5-4F25-A211-C517327B3D5D}" dt="2018-09-20T13:55:52.231" v="130" actId="1076"/>
          <ac:spMkLst>
            <pc:docMk/>
            <pc:sldMk cId="1786748081" sldId="434"/>
            <ac:spMk id="15" creationId="{55F389CE-0DD7-481A-B464-D65F791B5EB1}"/>
          </ac:spMkLst>
        </pc:spChg>
        <pc:spChg chg="del">
          <ac:chgData name="Kahl, Hendrik" userId="47aec54f-ffd6-4086-b9a7-dc1d8a06f5ff" providerId="ADAL" clId="{6C5CF293-80D5-4F25-A211-C517327B3D5D}" dt="2018-09-20T13:45:23.586" v="22" actId="478"/>
          <ac:spMkLst>
            <pc:docMk/>
            <pc:sldMk cId="1786748081" sldId="434"/>
            <ac:spMk id="16" creationId="{00000000-0000-0000-0000-000000000000}"/>
          </ac:spMkLst>
        </pc:spChg>
        <pc:spChg chg="add del mod">
          <ac:chgData name="Kahl, Hendrik" userId="47aec54f-ffd6-4086-b9a7-dc1d8a06f5ff" providerId="ADAL" clId="{6C5CF293-80D5-4F25-A211-C517327B3D5D}" dt="2018-09-20T13:55:59.681" v="132" actId="1076"/>
          <ac:spMkLst>
            <pc:docMk/>
            <pc:sldMk cId="1786748081" sldId="434"/>
            <ac:spMk id="17" creationId="{6CED62B3-0703-4494-A6CA-BAE97693DAA1}"/>
          </ac:spMkLst>
        </pc:spChg>
        <pc:spChg chg="add del mod">
          <ac:chgData name="Kahl, Hendrik" userId="47aec54f-ffd6-4086-b9a7-dc1d8a06f5ff" providerId="ADAL" clId="{6C5CF293-80D5-4F25-A211-C517327B3D5D}" dt="2018-09-20T13:56:09.552" v="134" actId="1076"/>
          <ac:spMkLst>
            <pc:docMk/>
            <pc:sldMk cId="1786748081" sldId="434"/>
            <ac:spMk id="18" creationId="{F815C9C2-CA57-440A-AF14-3EA5F07DE7B4}"/>
          </ac:spMkLst>
        </pc:spChg>
        <pc:spChg chg="add del mod">
          <ac:chgData name="Kahl, Hendrik" userId="47aec54f-ffd6-4086-b9a7-dc1d8a06f5ff" providerId="ADAL" clId="{6C5CF293-80D5-4F25-A211-C517327B3D5D}" dt="2018-09-20T13:56:09.552" v="134" actId="1076"/>
          <ac:spMkLst>
            <pc:docMk/>
            <pc:sldMk cId="1786748081" sldId="434"/>
            <ac:spMk id="19" creationId="{199679B0-82D2-41F0-9D37-31C8A8AC4CDE}"/>
          </ac:spMkLst>
        </pc:spChg>
        <pc:spChg chg="add del mod">
          <ac:chgData name="Kahl, Hendrik" userId="47aec54f-ffd6-4086-b9a7-dc1d8a06f5ff" providerId="ADAL" clId="{6C5CF293-80D5-4F25-A211-C517327B3D5D}" dt="2018-09-20T13:56:15.241" v="136" actId="1076"/>
          <ac:spMkLst>
            <pc:docMk/>
            <pc:sldMk cId="1786748081" sldId="434"/>
            <ac:spMk id="20" creationId="{E8A25F3D-A8F3-470A-8524-1FCA4F40FB8A}"/>
          </ac:spMkLst>
        </pc:spChg>
        <pc:spChg chg="add del mod">
          <ac:chgData name="Kahl, Hendrik" userId="47aec54f-ffd6-4086-b9a7-dc1d8a06f5ff" providerId="ADAL" clId="{6C5CF293-80D5-4F25-A211-C517327B3D5D}" dt="2018-09-20T13:56:15.241" v="136" actId="1076"/>
          <ac:spMkLst>
            <pc:docMk/>
            <pc:sldMk cId="1786748081" sldId="434"/>
            <ac:spMk id="21" creationId="{364E6264-D313-4BAF-87CD-AE092DB4F813}"/>
          </ac:spMkLst>
        </pc:spChg>
        <pc:spChg chg="add del mod">
          <ac:chgData name="Kahl, Hendrik" userId="47aec54f-ffd6-4086-b9a7-dc1d8a06f5ff" providerId="ADAL" clId="{6C5CF293-80D5-4F25-A211-C517327B3D5D}" dt="2018-09-20T13:56:17.346" v="137" actId="1076"/>
          <ac:spMkLst>
            <pc:docMk/>
            <pc:sldMk cId="1786748081" sldId="434"/>
            <ac:spMk id="22" creationId="{EDA6BF92-828B-4978-B22D-D820A0B393A2}"/>
          </ac:spMkLst>
        </pc:spChg>
        <pc:spChg chg="add del mod">
          <ac:chgData name="Kahl, Hendrik" userId="47aec54f-ffd6-4086-b9a7-dc1d8a06f5ff" providerId="ADAL" clId="{6C5CF293-80D5-4F25-A211-C517327B3D5D}" dt="2018-09-20T13:56:17.346" v="137" actId="1076"/>
          <ac:spMkLst>
            <pc:docMk/>
            <pc:sldMk cId="1786748081" sldId="434"/>
            <ac:spMk id="23" creationId="{17538815-F220-48ED-9B45-3E8CAC58D362}"/>
          </ac:spMkLst>
        </pc:spChg>
        <pc:spChg chg="add del mod">
          <ac:chgData name="Kahl, Hendrik" userId="47aec54f-ffd6-4086-b9a7-dc1d8a06f5ff" providerId="ADAL" clId="{6C5CF293-80D5-4F25-A211-C517327B3D5D}" dt="2018-09-20T13:56:20.800" v="138" actId="1076"/>
          <ac:spMkLst>
            <pc:docMk/>
            <pc:sldMk cId="1786748081" sldId="434"/>
            <ac:spMk id="24" creationId="{2FDFDD20-0F33-4308-BB7C-CE52FF779DB7}"/>
          </ac:spMkLst>
        </pc:spChg>
        <pc:spChg chg="add del mod">
          <ac:chgData name="Kahl, Hendrik" userId="47aec54f-ffd6-4086-b9a7-dc1d8a06f5ff" providerId="ADAL" clId="{6C5CF293-80D5-4F25-A211-C517327B3D5D}" dt="2018-09-20T13:56:27.026" v="139" actId="1076"/>
          <ac:spMkLst>
            <pc:docMk/>
            <pc:sldMk cId="1786748081" sldId="434"/>
            <ac:spMk id="25" creationId="{E81B9D6F-E065-4881-8391-F5FE108DD051}"/>
          </ac:spMkLst>
        </pc:spChg>
        <pc:spChg chg="add del mod">
          <ac:chgData name="Kahl, Hendrik" userId="47aec54f-ffd6-4086-b9a7-dc1d8a06f5ff" providerId="ADAL" clId="{6C5CF293-80D5-4F25-A211-C517327B3D5D}" dt="2018-09-20T13:56:27.026" v="139" actId="1076"/>
          <ac:spMkLst>
            <pc:docMk/>
            <pc:sldMk cId="1786748081" sldId="434"/>
            <ac:spMk id="26" creationId="{27E6D26D-4698-45F5-9757-584A9CD75DCD}"/>
          </ac:spMkLst>
        </pc:spChg>
        <pc:spChg chg="add del mod">
          <ac:chgData name="Kahl, Hendrik" userId="47aec54f-ffd6-4086-b9a7-dc1d8a06f5ff" providerId="ADAL" clId="{6C5CF293-80D5-4F25-A211-C517327B3D5D}" dt="2018-09-20T13:56:36.410" v="142" actId="1076"/>
          <ac:spMkLst>
            <pc:docMk/>
            <pc:sldMk cId="1786748081" sldId="434"/>
            <ac:spMk id="27" creationId="{614E26CD-BEB7-4D35-AA7D-2CD61AC91BA4}"/>
          </ac:spMkLst>
        </pc:spChg>
        <pc:spChg chg="add del mod">
          <ac:chgData name="Kahl, Hendrik" userId="47aec54f-ffd6-4086-b9a7-dc1d8a06f5ff" providerId="ADAL" clId="{6C5CF293-80D5-4F25-A211-C517327B3D5D}" dt="2018-09-20T13:56:36.410" v="142" actId="1076"/>
          <ac:spMkLst>
            <pc:docMk/>
            <pc:sldMk cId="1786748081" sldId="434"/>
            <ac:spMk id="28" creationId="{14DAB2C9-4935-4A5D-82C2-2C0BB97D1A0E}"/>
          </ac:spMkLst>
        </pc:spChg>
        <pc:spChg chg="add del mod">
          <ac:chgData name="Kahl, Hendrik" userId="47aec54f-ffd6-4086-b9a7-dc1d8a06f5ff" providerId="ADAL" clId="{6C5CF293-80D5-4F25-A211-C517327B3D5D}" dt="2018-09-20T13:56:46.328" v="144" actId="478"/>
          <ac:spMkLst>
            <pc:docMk/>
            <pc:sldMk cId="1786748081" sldId="434"/>
            <ac:spMk id="29" creationId="{995CCDDC-A694-4212-B294-507AA578EA7F}"/>
          </ac:spMkLst>
        </pc:spChg>
        <pc:spChg chg="add del mod">
          <ac:chgData name="Kahl, Hendrik" userId="47aec54f-ffd6-4086-b9a7-dc1d8a06f5ff" providerId="ADAL" clId="{6C5CF293-80D5-4F25-A211-C517327B3D5D}" dt="2018-09-20T13:56:44.346" v="143" actId="478"/>
          <ac:spMkLst>
            <pc:docMk/>
            <pc:sldMk cId="1786748081" sldId="434"/>
            <ac:spMk id="30" creationId="{0A2D9261-5150-47E1-9C33-EB0C00BD1075}"/>
          </ac:spMkLst>
        </pc:spChg>
        <pc:grpChg chg="add mod">
          <ac:chgData name="Kahl, Hendrik" userId="47aec54f-ffd6-4086-b9a7-dc1d8a06f5ff" providerId="ADAL" clId="{6C5CF293-80D5-4F25-A211-C517327B3D5D}" dt="2018-09-21T07:22:27.899" v="2235" actId="1038"/>
          <ac:grpSpMkLst>
            <pc:docMk/>
            <pc:sldMk cId="1786748081" sldId="434"/>
            <ac:grpSpMk id="56" creationId="{59DB3B3E-6C3D-4C6C-AD27-BCAAF77C7431}"/>
          </ac:grpSpMkLst>
        </pc:grpChg>
        <pc:picChg chg="del">
          <ac:chgData name="Kahl, Hendrik" userId="47aec54f-ffd6-4086-b9a7-dc1d8a06f5ff" providerId="ADAL" clId="{6C5CF293-80D5-4F25-A211-C517327B3D5D}" dt="2018-09-20T13:46:24.954" v="99" actId="478"/>
          <ac:picMkLst>
            <pc:docMk/>
            <pc:sldMk cId="1786748081" sldId="434"/>
            <ac:picMk id="5" creationId="{00000000-0000-0000-0000-000000000000}"/>
          </ac:picMkLst>
        </pc:picChg>
        <pc:picChg chg="add mod">
          <ac:chgData name="Kahl, Hendrik" userId="47aec54f-ffd6-4086-b9a7-dc1d8a06f5ff" providerId="ADAL" clId="{6C5CF293-80D5-4F25-A211-C517327B3D5D}" dt="2018-09-20T13:46:19.795" v="98" actId="1076"/>
          <ac:picMkLst>
            <pc:docMk/>
            <pc:sldMk cId="1786748081" sldId="434"/>
            <ac:picMk id="8" creationId="{4EEA5DE0-C666-48F4-B311-F653C767B844}"/>
          </ac:picMkLst>
        </pc:picChg>
        <pc:picChg chg="add del mod">
          <ac:chgData name="Kahl, Hendrik" userId="47aec54f-ffd6-4086-b9a7-dc1d8a06f5ff" providerId="ADAL" clId="{6C5CF293-80D5-4F25-A211-C517327B3D5D}" dt="2018-09-20T13:55:16.509" v="116" actId="478"/>
          <ac:picMkLst>
            <pc:docMk/>
            <pc:sldMk cId="1786748081" sldId="434"/>
            <ac:picMk id="11" creationId="{1D795F67-AA17-4BF4-9A2C-08D8A04BF777}"/>
          </ac:picMkLst>
        </pc:picChg>
        <pc:picChg chg="add del mod">
          <ac:chgData name="Kahl, Hendrik" userId="47aec54f-ffd6-4086-b9a7-dc1d8a06f5ff" providerId="ADAL" clId="{6C5CF293-80D5-4F25-A211-C517327B3D5D}" dt="2018-09-20T13:55:15.488" v="115" actId="1076"/>
          <ac:picMkLst>
            <pc:docMk/>
            <pc:sldMk cId="1786748081" sldId="434"/>
            <ac:picMk id="12" creationId="{1BE1BC4B-BE9B-4419-A8E9-ADDE72B5D3E2}"/>
          </ac:picMkLst>
        </pc:picChg>
        <pc:picChg chg="add del mod">
          <ac:chgData name="Kahl, Hendrik" userId="47aec54f-ffd6-4086-b9a7-dc1d8a06f5ff" providerId="ADAL" clId="{6C5CF293-80D5-4F25-A211-C517327B3D5D}" dt="2018-09-20T14:05:33.973" v="315" actId="478"/>
          <ac:picMkLst>
            <pc:docMk/>
            <pc:sldMk cId="1786748081" sldId="434"/>
            <ac:picMk id="14" creationId="{2B6BD40E-B15A-4CC6-AF29-49DCF9EF9808}"/>
          </ac:picMkLst>
        </pc:picChg>
        <pc:picChg chg="add del mod">
          <ac:chgData name="Kahl, Hendrik" userId="47aec54f-ffd6-4086-b9a7-dc1d8a06f5ff" providerId="ADAL" clId="{6C5CF293-80D5-4F25-A211-C517327B3D5D}" dt="2018-09-20T14:00:04.589" v="192" actId="478"/>
          <ac:picMkLst>
            <pc:docMk/>
            <pc:sldMk cId="1786748081" sldId="434"/>
            <ac:picMk id="32" creationId="{CAF5B762-832B-4119-AD20-791741243FD3}"/>
          </ac:picMkLst>
        </pc:picChg>
        <pc:picChg chg="add del mod">
          <ac:chgData name="Kahl, Hendrik" userId="47aec54f-ffd6-4086-b9a7-dc1d8a06f5ff" providerId="ADAL" clId="{6C5CF293-80D5-4F25-A211-C517327B3D5D}" dt="2018-09-20T14:00:03.469" v="191" actId="1076"/>
          <ac:picMkLst>
            <pc:docMk/>
            <pc:sldMk cId="1786748081" sldId="434"/>
            <ac:picMk id="34" creationId="{D535A444-C7F1-4A4E-AD85-6E41D66B31C0}"/>
          </ac:picMkLst>
        </pc:picChg>
        <pc:picChg chg="add del mod">
          <ac:chgData name="Kahl, Hendrik" userId="47aec54f-ffd6-4086-b9a7-dc1d8a06f5ff" providerId="ADAL" clId="{6C5CF293-80D5-4F25-A211-C517327B3D5D}" dt="2018-09-20T14:05:34.882" v="316" actId="478"/>
          <ac:picMkLst>
            <pc:docMk/>
            <pc:sldMk cId="1786748081" sldId="434"/>
            <ac:picMk id="35" creationId="{536392AB-8E4D-4366-A770-469A9ACAAEC2}"/>
          </ac:picMkLst>
        </pc:picChg>
        <pc:picChg chg="add mod">
          <ac:chgData name="Kahl, Hendrik" userId="47aec54f-ffd6-4086-b9a7-dc1d8a06f5ff" providerId="ADAL" clId="{6C5CF293-80D5-4F25-A211-C517327B3D5D}" dt="2018-09-21T07:22:45.954" v="2240" actId="1035"/>
          <ac:picMkLst>
            <pc:docMk/>
            <pc:sldMk cId="1786748081" sldId="434"/>
            <ac:picMk id="36" creationId="{3CFC1A66-7113-4223-8375-F8D7077DB8BA}"/>
          </ac:picMkLst>
        </pc:picChg>
        <pc:picChg chg="add mod">
          <ac:chgData name="Kahl, Hendrik" userId="47aec54f-ffd6-4086-b9a7-dc1d8a06f5ff" providerId="ADAL" clId="{6C5CF293-80D5-4F25-A211-C517327B3D5D}" dt="2018-09-21T07:22:45.954" v="2240" actId="1035"/>
          <ac:picMkLst>
            <pc:docMk/>
            <pc:sldMk cId="1786748081" sldId="434"/>
            <ac:picMk id="37" creationId="{6CE77807-3303-4906-B75C-ECFA402B3BD5}"/>
          </ac:picMkLst>
        </pc:picChg>
        <pc:picChg chg="add mod">
          <ac:chgData name="Kahl, Hendrik" userId="47aec54f-ffd6-4086-b9a7-dc1d8a06f5ff" providerId="ADAL" clId="{6C5CF293-80D5-4F25-A211-C517327B3D5D}" dt="2018-09-21T07:22:45.954" v="2240" actId="1035"/>
          <ac:picMkLst>
            <pc:docMk/>
            <pc:sldMk cId="1786748081" sldId="434"/>
            <ac:picMk id="38" creationId="{BAD6A7DF-55EE-4829-A9DE-17335391A9D0}"/>
          </ac:picMkLst>
        </pc:picChg>
        <pc:picChg chg="add mod">
          <ac:chgData name="Kahl, Hendrik" userId="47aec54f-ffd6-4086-b9a7-dc1d8a06f5ff" providerId="ADAL" clId="{6C5CF293-80D5-4F25-A211-C517327B3D5D}" dt="2018-09-21T07:22:33.762" v="2238" actId="1035"/>
          <ac:picMkLst>
            <pc:docMk/>
            <pc:sldMk cId="1786748081" sldId="434"/>
            <ac:picMk id="39" creationId="{F829F844-816A-472F-88EA-57736D09ADF7}"/>
          </ac:picMkLst>
        </pc:picChg>
        <pc:picChg chg="add mod">
          <ac:chgData name="Kahl, Hendrik" userId="47aec54f-ffd6-4086-b9a7-dc1d8a06f5ff" providerId="ADAL" clId="{6C5CF293-80D5-4F25-A211-C517327B3D5D}" dt="2018-09-20T14:05:32.229" v="314" actId="164"/>
          <ac:picMkLst>
            <pc:docMk/>
            <pc:sldMk cId="1786748081" sldId="434"/>
            <ac:picMk id="40" creationId="{00FD8B6E-3332-452A-A680-48BD2C672E8E}"/>
          </ac:picMkLst>
        </pc:picChg>
        <pc:picChg chg="add mod">
          <ac:chgData name="Kahl, Hendrik" userId="47aec54f-ffd6-4086-b9a7-dc1d8a06f5ff" providerId="ADAL" clId="{6C5CF293-80D5-4F25-A211-C517327B3D5D}" dt="2018-09-21T07:22:45.954" v="2240" actId="1035"/>
          <ac:picMkLst>
            <pc:docMk/>
            <pc:sldMk cId="1786748081" sldId="434"/>
            <ac:picMk id="41" creationId="{8E2020AA-B6CE-450D-A368-0B9CBEE357F5}"/>
          </ac:picMkLst>
        </pc:picChg>
        <pc:picChg chg="add mod">
          <ac:chgData name="Kahl, Hendrik" userId="47aec54f-ffd6-4086-b9a7-dc1d8a06f5ff" providerId="ADAL" clId="{6C5CF293-80D5-4F25-A211-C517327B3D5D}" dt="2018-09-21T07:22:33.762" v="2238" actId="1035"/>
          <ac:picMkLst>
            <pc:docMk/>
            <pc:sldMk cId="1786748081" sldId="434"/>
            <ac:picMk id="42" creationId="{218841AF-853D-45BE-9D9D-E2EE491541E3}"/>
          </ac:picMkLst>
        </pc:picChg>
        <pc:picChg chg="add mod">
          <ac:chgData name="Kahl, Hendrik" userId="47aec54f-ffd6-4086-b9a7-dc1d8a06f5ff" providerId="ADAL" clId="{6C5CF293-80D5-4F25-A211-C517327B3D5D}" dt="2018-09-20T14:05:32.229" v="314" actId="164"/>
          <ac:picMkLst>
            <pc:docMk/>
            <pc:sldMk cId="1786748081" sldId="434"/>
            <ac:picMk id="43" creationId="{B8C70FD0-6666-4D31-9B76-99DC5A52CE09}"/>
          </ac:picMkLst>
        </pc:picChg>
        <pc:picChg chg="add mod">
          <ac:chgData name="Kahl, Hendrik" userId="47aec54f-ffd6-4086-b9a7-dc1d8a06f5ff" providerId="ADAL" clId="{6C5CF293-80D5-4F25-A211-C517327B3D5D}" dt="2018-09-20T14:05:32.229" v="314" actId="164"/>
          <ac:picMkLst>
            <pc:docMk/>
            <pc:sldMk cId="1786748081" sldId="434"/>
            <ac:picMk id="44" creationId="{2CBDF435-BD72-4151-A9C7-301A01E81707}"/>
          </ac:picMkLst>
        </pc:picChg>
        <pc:picChg chg="add mod">
          <ac:chgData name="Kahl, Hendrik" userId="47aec54f-ffd6-4086-b9a7-dc1d8a06f5ff" providerId="ADAL" clId="{6C5CF293-80D5-4F25-A211-C517327B3D5D}" dt="2018-09-20T14:05:32.229" v="314" actId="164"/>
          <ac:picMkLst>
            <pc:docMk/>
            <pc:sldMk cId="1786748081" sldId="434"/>
            <ac:picMk id="45" creationId="{CD74CA27-7365-4480-A0BC-75AF96013075}"/>
          </ac:picMkLst>
        </pc:picChg>
        <pc:picChg chg="add mod">
          <ac:chgData name="Kahl, Hendrik" userId="47aec54f-ffd6-4086-b9a7-dc1d8a06f5ff" providerId="ADAL" clId="{6C5CF293-80D5-4F25-A211-C517327B3D5D}" dt="2018-09-20T14:05:32.229" v="314" actId="164"/>
          <ac:picMkLst>
            <pc:docMk/>
            <pc:sldMk cId="1786748081" sldId="434"/>
            <ac:picMk id="46" creationId="{09CFFA52-5DA7-4846-8DC5-4F696F6C1B38}"/>
          </ac:picMkLst>
        </pc:picChg>
        <pc:picChg chg="add mod">
          <ac:chgData name="Kahl, Hendrik" userId="47aec54f-ffd6-4086-b9a7-dc1d8a06f5ff" providerId="ADAL" clId="{6C5CF293-80D5-4F25-A211-C517327B3D5D}" dt="2018-09-20T14:05:32.229" v="314" actId="164"/>
          <ac:picMkLst>
            <pc:docMk/>
            <pc:sldMk cId="1786748081" sldId="434"/>
            <ac:picMk id="47" creationId="{BCE3E612-B31F-441F-B5DD-80E38E342CA6}"/>
          </ac:picMkLst>
        </pc:picChg>
        <pc:picChg chg="add del mod">
          <ac:chgData name="Kahl, Hendrik" userId="47aec54f-ffd6-4086-b9a7-dc1d8a06f5ff" providerId="ADAL" clId="{6C5CF293-80D5-4F25-A211-C517327B3D5D}" dt="2018-09-20T14:06:17.750" v="335" actId="1076"/>
          <ac:picMkLst>
            <pc:docMk/>
            <pc:sldMk cId="1786748081" sldId="434"/>
            <ac:picMk id="48" creationId="{A46F24F7-D30B-41DF-A15B-064BAFCA0544}"/>
          </ac:picMkLst>
        </pc:picChg>
        <pc:picChg chg="add mod">
          <ac:chgData name="Kahl, Hendrik" userId="47aec54f-ffd6-4086-b9a7-dc1d8a06f5ff" providerId="ADAL" clId="{6C5CF293-80D5-4F25-A211-C517327B3D5D}" dt="2018-09-20T14:05:32.229" v="314" actId="164"/>
          <ac:picMkLst>
            <pc:docMk/>
            <pc:sldMk cId="1786748081" sldId="434"/>
            <ac:picMk id="49" creationId="{F21CCB27-5068-49B2-B5FB-1518F9605881}"/>
          </ac:picMkLst>
        </pc:picChg>
        <pc:picChg chg="add mod">
          <ac:chgData name="Kahl, Hendrik" userId="47aec54f-ffd6-4086-b9a7-dc1d8a06f5ff" providerId="ADAL" clId="{6C5CF293-80D5-4F25-A211-C517327B3D5D}" dt="2018-09-20T14:05:32.229" v="314" actId="164"/>
          <ac:picMkLst>
            <pc:docMk/>
            <pc:sldMk cId="1786748081" sldId="434"/>
            <ac:picMk id="50" creationId="{FAA85244-9F47-4C04-B990-EC1879C81D9E}"/>
          </ac:picMkLst>
        </pc:picChg>
        <pc:picChg chg="add mod">
          <ac:chgData name="Kahl, Hendrik" userId="47aec54f-ffd6-4086-b9a7-dc1d8a06f5ff" providerId="ADAL" clId="{6C5CF293-80D5-4F25-A211-C517327B3D5D}" dt="2018-09-20T14:05:32.229" v="314" actId="164"/>
          <ac:picMkLst>
            <pc:docMk/>
            <pc:sldMk cId="1786748081" sldId="434"/>
            <ac:picMk id="51" creationId="{0EF81546-991E-4607-8457-BD6D59A6C0BB}"/>
          </ac:picMkLst>
        </pc:picChg>
        <pc:picChg chg="add mod">
          <ac:chgData name="Kahl, Hendrik" userId="47aec54f-ffd6-4086-b9a7-dc1d8a06f5ff" providerId="ADAL" clId="{6C5CF293-80D5-4F25-A211-C517327B3D5D}" dt="2018-09-21T07:22:25.618" v="2234" actId="1038"/>
          <ac:picMkLst>
            <pc:docMk/>
            <pc:sldMk cId="1786748081" sldId="434"/>
            <ac:picMk id="52" creationId="{0770FC17-F565-40C6-B10E-E4D806577BDC}"/>
          </ac:picMkLst>
        </pc:picChg>
        <pc:picChg chg="add mod">
          <ac:chgData name="Kahl, Hendrik" userId="47aec54f-ffd6-4086-b9a7-dc1d8a06f5ff" providerId="ADAL" clId="{6C5CF293-80D5-4F25-A211-C517327B3D5D}" dt="2018-09-20T14:05:32.229" v="314" actId="164"/>
          <ac:picMkLst>
            <pc:docMk/>
            <pc:sldMk cId="1786748081" sldId="434"/>
            <ac:picMk id="53" creationId="{E1BE0750-41BE-4C3B-89ED-34808FB924BC}"/>
          </ac:picMkLst>
        </pc:picChg>
        <pc:picChg chg="add mod">
          <ac:chgData name="Kahl, Hendrik" userId="47aec54f-ffd6-4086-b9a7-dc1d8a06f5ff" providerId="ADAL" clId="{6C5CF293-80D5-4F25-A211-C517327B3D5D}" dt="2018-09-21T07:22:29.394" v="2237" actId="1038"/>
          <ac:picMkLst>
            <pc:docMk/>
            <pc:sldMk cId="1786748081" sldId="434"/>
            <ac:picMk id="54" creationId="{90BAB765-26AC-4630-9704-6BA98DD88B7D}"/>
          </ac:picMkLst>
        </pc:picChg>
        <pc:picChg chg="add mod">
          <ac:chgData name="Kahl, Hendrik" userId="47aec54f-ffd6-4086-b9a7-dc1d8a06f5ff" providerId="ADAL" clId="{6C5CF293-80D5-4F25-A211-C517327B3D5D}" dt="2018-09-20T14:05:32.229" v="314" actId="164"/>
          <ac:picMkLst>
            <pc:docMk/>
            <pc:sldMk cId="1786748081" sldId="434"/>
            <ac:picMk id="55" creationId="{27242E4A-B385-415D-89EB-1AF179D53A40}"/>
          </ac:picMkLst>
        </pc:picChg>
        <pc:picChg chg="add mod">
          <ac:chgData name="Kahl, Hendrik" userId="47aec54f-ffd6-4086-b9a7-dc1d8a06f5ff" providerId="ADAL" clId="{6C5CF293-80D5-4F25-A211-C517327B3D5D}" dt="2018-09-20T14:06:35.583" v="339" actId="1076"/>
          <ac:picMkLst>
            <pc:docMk/>
            <pc:sldMk cId="1786748081" sldId="434"/>
            <ac:picMk id="57" creationId="{21A85AAF-9D8B-48D8-B965-D7D76C5F3B18}"/>
          </ac:picMkLst>
        </pc:picChg>
      </pc:sldChg>
      <pc:sldChg chg="add del ord modNotesTx">
        <pc:chgData name="Kahl, Hendrik" userId="47aec54f-ffd6-4086-b9a7-dc1d8a06f5ff" providerId="ADAL" clId="{6C5CF293-80D5-4F25-A211-C517327B3D5D}" dt="2018-09-24T12:29:09.812" v="5709" actId="20577"/>
        <pc:sldMkLst>
          <pc:docMk/>
          <pc:sldMk cId="3396468909" sldId="439"/>
        </pc:sldMkLst>
      </pc:sldChg>
      <pc:sldChg chg="modSp add modAnim">
        <pc:chgData name="Kahl, Hendrik" userId="47aec54f-ffd6-4086-b9a7-dc1d8a06f5ff" providerId="ADAL" clId="{6C5CF293-80D5-4F25-A211-C517327B3D5D}" dt="2018-09-24T12:48:05.704" v="7214" actId="12788"/>
        <pc:sldMkLst>
          <pc:docMk/>
          <pc:sldMk cId="2802130325" sldId="441"/>
        </pc:sldMkLst>
        <pc:spChg chg="mod">
          <ac:chgData name="Kahl, Hendrik" userId="47aec54f-ffd6-4086-b9a7-dc1d8a06f5ff" providerId="ADAL" clId="{6C5CF293-80D5-4F25-A211-C517327B3D5D}" dt="2018-09-24T12:48:05.704" v="7214" actId="12788"/>
          <ac:spMkLst>
            <pc:docMk/>
            <pc:sldMk cId="2802130325" sldId="441"/>
            <ac:spMk id="3" creationId="{00000000-0000-0000-0000-000000000000}"/>
          </ac:spMkLst>
        </pc:spChg>
        <pc:spChg chg="mod">
          <ac:chgData name="Kahl, Hendrik" userId="47aec54f-ffd6-4086-b9a7-dc1d8a06f5ff" providerId="ADAL" clId="{6C5CF293-80D5-4F25-A211-C517327B3D5D}" dt="2018-09-24T12:47:48.069" v="7212" actId="12788"/>
          <ac:spMkLst>
            <pc:docMk/>
            <pc:sldMk cId="2802130325" sldId="441"/>
            <ac:spMk id="8" creationId="{00000000-0000-0000-0000-000000000000}"/>
          </ac:spMkLst>
        </pc:spChg>
        <pc:picChg chg="mod">
          <ac:chgData name="Kahl, Hendrik" userId="47aec54f-ffd6-4086-b9a7-dc1d8a06f5ff" providerId="ADAL" clId="{6C5CF293-80D5-4F25-A211-C517327B3D5D}" dt="2018-09-24T12:47:55.706" v="7213" actId="12788"/>
          <ac:picMkLst>
            <pc:docMk/>
            <pc:sldMk cId="2802130325" sldId="441"/>
            <ac:picMk id="2" creationId="{00000000-0000-0000-0000-000000000000}"/>
          </ac:picMkLst>
        </pc:picChg>
      </pc:sldChg>
      <pc:sldChg chg="addSp delSp modSp add ord modAnim modNotesTx">
        <pc:chgData name="Kahl, Hendrik" userId="47aec54f-ffd6-4086-b9a7-dc1d8a06f5ff" providerId="ADAL" clId="{6C5CF293-80D5-4F25-A211-C517327B3D5D}" dt="2018-09-24T08:03:52.062" v="5490" actId="5793"/>
        <pc:sldMkLst>
          <pc:docMk/>
          <pc:sldMk cId="4013236485" sldId="442"/>
        </pc:sldMkLst>
        <pc:spChg chg="add del">
          <ac:chgData name="Kahl, Hendrik" userId="47aec54f-ffd6-4086-b9a7-dc1d8a06f5ff" providerId="ADAL" clId="{6C5CF293-80D5-4F25-A211-C517327B3D5D}" dt="2018-09-21T06:35:57.058" v="1138" actId="478"/>
          <ac:spMkLst>
            <pc:docMk/>
            <pc:sldMk cId="4013236485" sldId="442"/>
            <ac:spMk id="2" creationId="{8D9853D5-37F2-4708-840F-5134931C2131}"/>
          </ac:spMkLst>
        </pc:spChg>
        <pc:spChg chg="add del mod">
          <ac:chgData name="Kahl, Hendrik" userId="47aec54f-ffd6-4086-b9a7-dc1d8a06f5ff" providerId="ADAL" clId="{6C5CF293-80D5-4F25-A211-C517327B3D5D}" dt="2018-09-21T07:32:24.790" v="2315" actId="20577"/>
          <ac:spMkLst>
            <pc:docMk/>
            <pc:sldMk cId="4013236485" sldId="442"/>
            <ac:spMk id="3" creationId="{7FD0F155-3E96-4527-96B8-8459F5ABAE2D}"/>
          </ac:spMkLst>
        </pc:spChg>
        <pc:spChg chg="add mod">
          <ac:chgData name="Kahl, Hendrik" userId="47aec54f-ffd6-4086-b9a7-dc1d8a06f5ff" providerId="ADAL" clId="{6C5CF293-80D5-4F25-A211-C517327B3D5D}" dt="2018-09-21T06:41:51.866" v="1244" actId="1035"/>
          <ac:spMkLst>
            <pc:docMk/>
            <pc:sldMk cId="4013236485" sldId="442"/>
            <ac:spMk id="26" creationId="{0FD3E01D-9388-48CC-AE79-C98D9B3C2318}"/>
          </ac:spMkLst>
        </pc:spChg>
        <pc:spChg chg="add mod">
          <ac:chgData name="Kahl, Hendrik" userId="47aec54f-ffd6-4086-b9a7-dc1d8a06f5ff" providerId="ADAL" clId="{6C5CF293-80D5-4F25-A211-C517327B3D5D}" dt="2018-09-21T06:44:49.554" v="1328" actId="164"/>
          <ac:spMkLst>
            <pc:docMk/>
            <pc:sldMk cId="4013236485" sldId="442"/>
            <ac:spMk id="28" creationId="{2869D6B2-3A0C-4A91-A36B-30A339A2B039}"/>
          </ac:spMkLst>
        </pc:spChg>
        <pc:spChg chg="add mod">
          <ac:chgData name="Kahl, Hendrik" userId="47aec54f-ffd6-4086-b9a7-dc1d8a06f5ff" providerId="ADAL" clId="{6C5CF293-80D5-4F25-A211-C517327B3D5D}" dt="2018-09-21T06:44:56.313" v="1329" actId="164"/>
          <ac:spMkLst>
            <pc:docMk/>
            <pc:sldMk cId="4013236485" sldId="442"/>
            <ac:spMk id="31" creationId="{962CE6F5-C65E-41E1-8B01-19C4E92AA22E}"/>
          </ac:spMkLst>
        </pc:spChg>
        <pc:spChg chg="add mod">
          <ac:chgData name="Kahl, Hendrik" userId="47aec54f-ffd6-4086-b9a7-dc1d8a06f5ff" providerId="ADAL" clId="{6C5CF293-80D5-4F25-A211-C517327B3D5D}" dt="2018-09-24T07:29:54.863" v="5144" actId="164"/>
          <ac:spMkLst>
            <pc:docMk/>
            <pc:sldMk cId="4013236485" sldId="442"/>
            <ac:spMk id="32" creationId="{D5CCB04D-CFBC-456A-B864-F7BEF459F104}"/>
          </ac:spMkLst>
        </pc:spChg>
        <pc:spChg chg="add mod">
          <ac:chgData name="Kahl, Hendrik" userId="47aec54f-ffd6-4086-b9a7-dc1d8a06f5ff" providerId="ADAL" clId="{6C5CF293-80D5-4F25-A211-C517327B3D5D}" dt="2018-09-24T07:29:54.863" v="5144" actId="164"/>
          <ac:spMkLst>
            <pc:docMk/>
            <pc:sldMk cId="4013236485" sldId="442"/>
            <ac:spMk id="33" creationId="{28A91E6A-9B0D-4BB4-8275-10090EB019CB}"/>
          </ac:spMkLst>
        </pc:spChg>
        <pc:spChg chg="add del">
          <ac:chgData name="Kahl, Hendrik" userId="47aec54f-ffd6-4086-b9a7-dc1d8a06f5ff" providerId="ADAL" clId="{6C5CF293-80D5-4F25-A211-C517327B3D5D}" dt="2018-09-21T06:44:12.738" v="1324" actId="478"/>
          <ac:spMkLst>
            <pc:docMk/>
            <pc:sldMk cId="4013236485" sldId="442"/>
            <ac:spMk id="34" creationId="{9984E030-7CAD-4F54-A781-157F18C31089}"/>
          </ac:spMkLst>
        </pc:spChg>
        <pc:spChg chg="add mod">
          <ac:chgData name="Kahl, Hendrik" userId="47aec54f-ffd6-4086-b9a7-dc1d8a06f5ff" providerId="ADAL" clId="{6C5CF293-80D5-4F25-A211-C517327B3D5D}" dt="2018-09-21T06:50:20.121" v="1480" actId="1076"/>
          <ac:spMkLst>
            <pc:docMk/>
            <pc:sldMk cId="4013236485" sldId="442"/>
            <ac:spMk id="40" creationId="{A231808E-5D3E-44D7-A916-C9FF67EC6E92}"/>
          </ac:spMkLst>
        </pc:spChg>
        <pc:spChg chg="del topLvl">
          <ac:chgData name="Kahl, Hendrik" userId="47aec54f-ffd6-4086-b9a7-dc1d8a06f5ff" providerId="ADAL" clId="{6C5CF293-80D5-4F25-A211-C517327B3D5D}" dt="2018-09-24T07:31:12.179" v="5151" actId="478"/>
          <ac:spMkLst>
            <pc:docMk/>
            <pc:sldMk cId="4013236485" sldId="442"/>
            <ac:spMk id="73" creationId="{C40B060A-E74C-4A78-BF35-4143539DF16D}"/>
          </ac:spMkLst>
        </pc:spChg>
        <pc:spChg chg="add del mod">
          <ac:chgData name="Kahl, Hendrik" userId="47aec54f-ffd6-4086-b9a7-dc1d8a06f5ff" providerId="ADAL" clId="{6C5CF293-80D5-4F25-A211-C517327B3D5D}" dt="2018-09-24T08:01:20.808" v="5374" actId="478"/>
          <ac:spMkLst>
            <pc:docMk/>
            <pc:sldMk cId="4013236485" sldId="442"/>
            <ac:spMk id="81" creationId="{EAE9CF34-5FB7-41C9-B6B5-AEEABF954CCB}"/>
          </ac:spMkLst>
        </pc:spChg>
        <pc:grpChg chg="add mod">
          <ac:chgData name="Kahl, Hendrik" userId="47aec54f-ffd6-4086-b9a7-dc1d8a06f5ff" providerId="ADAL" clId="{6C5CF293-80D5-4F25-A211-C517327B3D5D}" dt="2018-09-21T06:41:47.091" v="1229" actId="164"/>
          <ac:grpSpMkLst>
            <pc:docMk/>
            <pc:sldMk cId="4013236485" sldId="442"/>
            <ac:grpSpMk id="24" creationId="{CC9AFC80-0356-408B-80A3-08043C07AEE5}"/>
          </ac:grpSpMkLst>
        </pc:grpChg>
        <pc:grpChg chg="add mod">
          <ac:chgData name="Kahl, Hendrik" userId="47aec54f-ffd6-4086-b9a7-dc1d8a06f5ff" providerId="ADAL" clId="{6C5CF293-80D5-4F25-A211-C517327B3D5D}" dt="2018-09-24T07:29:54.863" v="5144" actId="164"/>
          <ac:grpSpMkLst>
            <pc:docMk/>
            <pc:sldMk cId="4013236485" sldId="442"/>
            <ac:grpSpMk id="27" creationId="{A0DBB5D5-EB3F-4B41-BBEC-4696483B6543}"/>
          </ac:grpSpMkLst>
        </pc:grpChg>
        <pc:grpChg chg="add mod">
          <ac:chgData name="Kahl, Hendrik" userId="47aec54f-ffd6-4086-b9a7-dc1d8a06f5ff" providerId="ADAL" clId="{6C5CF293-80D5-4F25-A211-C517327B3D5D}" dt="2018-09-21T06:45:08.035" v="1330" actId="408"/>
          <ac:grpSpMkLst>
            <pc:docMk/>
            <pc:sldMk cId="4013236485" sldId="442"/>
            <ac:grpSpMk id="29" creationId="{035C5556-B26F-43F4-B2C5-0B5B5C7DEC5E}"/>
          </ac:grpSpMkLst>
        </pc:grpChg>
        <pc:grpChg chg="add mod">
          <ac:chgData name="Kahl, Hendrik" userId="47aec54f-ffd6-4086-b9a7-dc1d8a06f5ff" providerId="ADAL" clId="{6C5CF293-80D5-4F25-A211-C517327B3D5D}" dt="2018-09-21T06:44:56.313" v="1329" actId="164"/>
          <ac:grpSpMkLst>
            <pc:docMk/>
            <pc:sldMk cId="4013236485" sldId="442"/>
            <ac:grpSpMk id="30" creationId="{A4F6E7FD-DA44-4443-B123-1ACB7D0167A3}"/>
          </ac:grpSpMkLst>
        </pc:grpChg>
        <pc:grpChg chg="add mod">
          <ac:chgData name="Kahl, Hendrik" userId="47aec54f-ffd6-4086-b9a7-dc1d8a06f5ff" providerId="ADAL" clId="{6C5CF293-80D5-4F25-A211-C517327B3D5D}" dt="2018-09-24T07:29:54.863" v="5144" actId="164"/>
          <ac:grpSpMkLst>
            <pc:docMk/>
            <pc:sldMk cId="4013236485" sldId="442"/>
            <ac:grpSpMk id="35" creationId="{DB3EB6C4-1151-42A4-A048-390E58501D0A}"/>
          </ac:grpSpMkLst>
        </pc:grpChg>
        <pc:grpChg chg="add mod">
          <ac:chgData name="Kahl, Hendrik" userId="47aec54f-ffd6-4086-b9a7-dc1d8a06f5ff" providerId="ADAL" clId="{6C5CF293-80D5-4F25-A211-C517327B3D5D}" dt="2018-09-24T07:29:54.863" v="5144" actId="164"/>
          <ac:grpSpMkLst>
            <pc:docMk/>
            <pc:sldMk cId="4013236485" sldId="442"/>
            <ac:grpSpMk id="36" creationId="{D4EE9329-6D96-487E-8A30-8270C20AFC32}"/>
          </ac:grpSpMkLst>
        </pc:grpChg>
        <pc:grpChg chg="add mod">
          <ac:chgData name="Kahl, Hendrik" userId="47aec54f-ffd6-4086-b9a7-dc1d8a06f5ff" providerId="ADAL" clId="{6C5CF293-80D5-4F25-A211-C517327B3D5D}" dt="2018-09-24T07:00:47.860" v="4159" actId="164"/>
          <ac:grpSpMkLst>
            <pc:docMk/>
            <pc:sldMk cId="4013236485" sldId="442"/>
            <ac:grpSpMk id="41" creationId="{80927F7F-4EC5-42C4-96D9-78CD0A2622CC}"/>
          </ac:grpSpMkLst>
        </pc:grpChg>
        <pc:grpChg chg="add del mod">
          <ac:chgData name="Kahl, Hendrik" userId="47aec54f-ffd6-4086-b9a7-dc1d8a06f5ff" providerId="ADAL" clId="{6C5CF293-80D5-4F25-A211-C517327B3D5D}" dt="2018-09-24T07:01:54.707" v="4221" actId="478"/>
          <ac:grpSpMkLst>
            <pc:docMk/>
            <pc:sldMk cId="4013236485" sldId="442"/>
            <ac:grpSpMk id="48" creationId="{6AA67550-40FD-468C-877B-8D896665D0DC}"/>
          </ac:grpSpMkLst>
        </pc:grpChg>
        <pc:grpChg chg="add del mod">
          <ac:chgData name="Kahl, Hendrik" userId="47aec54f-ffd6-4086-b9a7-dc1d8a06f5ff" providerId="ADAL" clId="{6C5CF293-80D5-4F25-A211-C517327B3D5D}" dt="2018-09-24T07:02:59.946" v="4224" actId="478"/>
          <ac:grpSpMkLst>
            <pc:docMk/>
            <pc:sldMk cId="4013236485" sldId="442"/>
            <ac:grpSpMk id="49" creationId="{EBDF363A-087C-44B3-A1D6-30125B779015}"/>
          </ac:grpSpMkLst>
        </pc:grpChg>
        <pc:grpChg chg="mod">
          <ac:chgData name="Kahl, Hendrik" userId="47aec54f-ffd6-4086-b9a7-dc1d8a06f5ff" providerId="ADAL" clId="{6C5CF293-80D5-4F25-A211-C517327B3D5D}" dt="2018-09-24T07:00:51.319" v="4160" actId="5793"/>
          <ac:grpSpMkLst>
            <pc:docMk/>
            <pc:sldMk cId="4013236485" sldId="442"/>
            <ac:grpSpMk id="50" creationId="{B0818E5D-810C-46EF-8C34-29DCE0E92173}"/>
          </ac:grpSpMkLst>
        </pc:grpChg>
        <pc:grpChg chg="add del mod">
          <ac:chgData name="Kahl, Hendrik" userId="47aec54f-ffd6-4086-b9a7-dc1d8a06f5ff" providerId="ADAL" clId="{6C5CF293-80D5-4F25-A211-C517327B3D5D}" dt="2018-09-24T07:01:16.699" v="4164" actId="478"/>
          <ac:grpSpMkLst>
            <pc:docMk/>
            <pc:sldMk cId="4013236485" sldId="442"/>
            <ac:grpSpMk id="54" creationId="{9F18C273-1AF7-4053-89C2-15B905E32395}"/>
          </ac:grpSpMkLst>
        </pc:grpChg>
        <pc:grpChg chg="mod">
          <ac:chgData name="Kahl, Hendrik" userId="47aec54f-ffd6-4086-b9a7-dc1d8a06f5ff" providerId="ADAL" clId="{6C5CF293-80D5-4F25-A211-C517327B3D5D}" dt="2018-09-24T07:01:09.407" v="4162" actId="5793"/>
          <ac:grpSpMkLst>
            <pc:docMk/>
            <pc:sldMk cId="4013236485" sldId="442"/>
            <ac:grpSpMk id="55" creationId="{406162DB-6855-42C6-8300-3746AFFB1037}"/>
          </ac:grpSpMkLst>
        </pc:grpChg>
        <pc:grpChg chg="add del mod">
          <ac:chgData name="Kahl, Hendrik" userId="47aec54f-ffd6-4086-b9a7-dc1d8a06f5ff" providerId="ADAL" clId="{6C5CF293-80D5-4F25-A211-C517327B3D5D}" dt="2018-09-24T07:29:27.418" v="5142" actId="478"/>
          <ac:grpSpMkLst>
            <pc:docMk/>
            <pc:sldMk cId="4013236485" sldId="442"/>
            <ac:grpSpMk id="59" creationId="{CFD484CA-EA07-4B3A-8494-7BA63B31F70C}"/>
          </ac:grpSpMkLst>
        </pc:grpChg>
        <pc:grpChg chg="add del mod">
          <ac:chgData name="Kahl, Hendrik" userId="47aec54f-ffd6-4086-b9a7-dc1d8a06f5ff" providerId="ADAL" clId="{6C5CF293-80D5-4F25-A211-C517327B3D5D}" dt="2018-09-24T07:03:01.443" v="4225" actId="478"/>
          <ac:grpSpMkLst>
            <pc:docMk/>
            <pc:sldMk cId="4013236485" sldId="442"/>
            <ac:grpSpMk id="64" creationId="{056A674A-4B5C-4D12-8A3A-63CB4E15BED0}"/>
          </ac:grpSpMkLst>
        </pc:grpChg>
        <pc:grpChg chg="mod">
          <ac:chgData name="Kahl, Hendrik" userId="47aec54f-ffd6-4086-b9a7-dc1d8a06f5ff" providerId="ADAL" clId="{6C5CF293-80D5-4F25-A211-C517327B3D5D}" dt="2018-09-24T07:01:44.528" v="4219" actId="5793"/>
          <ac:grpSpMkLst>
            <pc:docMk/>
            <pc:sldMk cId="4013236485" sldId="442"/>
            <ac:grpSpMk id="65" creationId="{168A9079-BE34-493C-AFFB-7F83970626AA}"/>
          </ac:grpSpMkLst>
        </pc:grpChg>
        <pc:grpChg chg="add del mod">
          <ac:chgData name="Kahl, Hendrik" userId="47aec54f-ffd6-4086-b9a7-dc1d8a06f5ff" providerId="ADAL" clId="{6C5CF293-80D5-4F25-A211-C517327B3D5D}" dt="2018-09-24T07:31:09.656" v="5150" actId="165"/>
          <ac:grpSpMkLst>
            <pc:docMk/>
            <pc:sldMk cId="4013236485" sldId="442"/>
            <ac:grpSpMk id="69" creationId="{48281E78-EC89-4B4F-9AFC-D84DB6686C96}"/>
          </ac:grpSpMkLst>
        </pc:grpChg>
        <pc:grpChg chg="del mod topLvl">
          <ac:chgData name="Kahl, Hendrik" userId="47aec54f-ffd6-4086-b9a7-dc1d8a06f5ff" providerId="ADAL" clId="{6C5CF293-80D5-4F25-A211-C517327B3D5D}" dt="2018-09-24T07:31:12.179" v="5151" actId="478"/>
          <ac:grpSpMkLst>
            <pc:docMk/>
            <pc:sldMk cId="4013236485" sldId="442"/>
            <ac:grpSpMk id="70" creationId="{CF8BC8A8-09A0-4140-B787-490060EEE438}"/>
          </ac:grpSpMkLst>
        </pc:grpChg>
        <pc:grpChg chg="add mod">
          <ac:chgData name="Kahl, Hendrik" userId="47aec54f-ffd6-4086-b9a7-dc1d8a06f5ff" providerId="ADAL" clId="{6C5CF293-80D5-4F25-A211-C517327B3D5D}" dt="2018-09-24T07:29:54.863" v="5144" actId="164"/>
          <ac:grpSpMkLst>
            <pc:docMk/>
            <pc:sldMk cId="4013236485" sldId="442"/>
            <ac:grpSpMk id="74" creationId="{BD1F68AB-4B44-4EA9-A4EE-6EFF6EBA6FFF}"/>
          </ac:grpSpMkLst>
        </pc:grpChg>
        <pc:grpChg chg="add del mod">
          <ac:chgData name="Kahl, Hendrik" userId="47aec54f-ffd6-4086-b9a7-dc1d8a06f5ff" providerId="ADAL" clId="{6C5CF293-80D5-4F25-A211-C517327B3D5D}" dt="2018-09-24T07:33:25.630" v="5170" actId="165"/>
          <ac:grpSpMkLst>
            <pc:docMk/>
            <pc:sldMk cId="4013236485" sldId="442"/>
            <ac:grpSpMk id="77" creationId="{862732DF-5772-404F-9D75-10D0FEC408B1}"/>
          </ac:grpSpMkLst>
        </pc:grpChg>
        <pc:grpChg chg="add mod">
          <ac:chgData name="Kahl, Hendrik" userId="47aec54f-ffd6-4086-b9a7-dc1d8a06f5ff" providerId="ADAL" clId="{6C5CF293-80D5-4F25-A211-C517327B3D5D}" dt="2018-09-24T07:34:18.712" v="5182" actId="12788"/>
          <ac:grpSpMkLst>
            <pc:docMk/>
            <pc:sldMk cId="4013236485" sldId="442"/>
            <ac:grpSpMk id="80" creationId="{CFE30586-55AF-4B92-ABCE-A446792EEC7B}"/>
          </ac:grpSpMkLst>
        </pc:grpChg>
        <pc:picChg chg="add mod">
          <ac:chgData name="Kahl, Hendrik" userId="47aec54f-ffd6-4086-b9a7-dc1d8a06f5ff" providerId="ADAL" clId="{6C5CF293-80D5-4F25-A211-C517327B3D5D}" dt="2018-09-21T06:38:48.703" v="1151" actId="164"/>
          <ac:picMkLst>
            <pc:docMk/>
            <pc:sldMk cId="4013236485" sldId="442"/>
            <ac:picMk id="5" creationId="{2CF53CBF-1273-4863-A536-DE66DEC52587}"/>
          </ac:picMkLst>
        </pc:picChg>
        <pc:picChg chg="add mod">
          <ac:chgData name="Kahl, Hendrik" userId="47aec54f-ffd6-4086-b9a7-dc1d8a06f5ff" providerId="ADAL" clId="{6C5CF293-80D5-4F25-A211-C517327B3D5D}" dt="2018-09-21T06:38:48.703" v="1151" actId="164"/>
          <ac:picMkLst>
            <pc:docMk/>
            <pc:sldMk cId="4013236485" sldId="442"/>
            <ac:picMk id="7" creationId="{8A76C33C-3510-4451-B1F1-815BB74EFF7F}"/>
          </ac:picMkLst>
        </pc:picChg>
        <pc:picChg chg="add del mod">
          <ac:chgData name="Kahl, Hendrik" userId="47aec54f-ffd6-4086-b9a7-dc1d8a06f5ff" providerId="ADAL" clId="{6C5CF293-80D5-4F25-A211-C517327B3D5D}" dt="2018-09-21T06:40:22.759" v="1206" actId="478"/>
          <ac:picMkLst>
            <pc:docMk/>
            <pc:sldMk cId="4013236485" sldId="442"/>
            <ac:picMk id="9" creationId="{82683A8E-646B-48EA-B5EA-90784315481C}"/>
          </ac:picMkLst>
        </pc:picChg>
        <pc:picChg chg="add mod">
          <ac:chgData name="Kahl, Hendrik" userId="47aec54f-ffd6-4086-b9a7-dc1d8a06f5ff" providerId="ADAL" clId="{6C5CF293-80D5-4F25-A211-C517327B3D5D}" dt="2018-09-21T06:42:37.061" v="1275" actId="164"/>
          <ac:picMkLst>
            <pc:docMk/>
            <pc:sldMk cId="4013236485" sldId="442"/>
            <ac:picMk id="11" creationId="{D88ACBF1-6175-4607-9398-FCC6E2D54961}"/>
          </ac:picMkLst>
        </pc:picChg>
        <pc:picChg chg="add mod">
          <ac:chgData name="Kahl, Hendrik" userId="47aec54f-ffd6-4086-b9a7-dc1d8a06f5ff" providerId="ADAL" clId="{6C5CF293-80D5-4F25-A211-C517327B3D5D}" dt="2018-09-21T06:42:58.197" v="1277" actId="164"/>
          <ac:picMkLst>
            <pc:docMk/>
            <pc:sldMk cId="4013236485" sldId="442"/>
            <ac:picMk id="13" creationId="{F132E6A6-8733-4B05-8625-D05D3F33D5E8}"/>
          </ac:picMkLst>
        </pc:picChg>
        <pc:picChg chg="add del mod">
          <ac:chgData name="Kahl, Hendrik" userId="47aec54f-ffd6-4086-b9a7-dc1d8a06f5ff" providerId="ADAL" clId="{6C5CF293-80D5-4F25-A211-C517327B3D5D}" dt="2018-09-21T06:39:28.962" v="1187" actId="5793"/>
          <ac:picMkLst>
            <pc:docMk/>
            <pc:sldMk cId="4013236485" sldId="442"/>
            <ac:picMk id="15" creationId="{78FD6450-064F-4712-A619-72782EC896E3}"/>
          </ac:picMkLst>
        </pc:picChg>
        <pc:picChg chg="add mod">
          <ac:chgData name="Kahl, Hendrik" userId="47aec54f-ffd6-4086-b9a7-dc1d8a06f5ff" providerId="ADAL" clId="{6C5CF293-80D5-4F25-A211-C517327B3D5D}" dt="2018-09-21T06:38:48.703" v="1151" actId="164"/>
          <ac:picMkLst>
            <pc:docMk/>
            <pc:sldMk cId="4013236485" sldId="442"/>
            <ac:picMk id="17" creationId="{68857072-1CF6-49A3-8613-803008B1BD26}"/>
          </ac:picMkLst>
        </pc:picChg>
        <pc:picChg chg="add del mod ord">
          <ac:chgData name="Kahl, Hendrik" userId="47aec54f-ffd6-4086-b9a7-dc1d8a06f5ff" providerId="ADAL" clId="{6C5CF293-80D5-4F25-A211-C517327B3D5D}" dt="2018-09-21T06:48:12.474" v="1460" actId="478"/>
          <ac:picMkLst>
            <pc:docMk/>
            <pc:sldMk cId="4013236485" sldId="442"/>
            <ac:picMk id="19" creationId="{2F845742-B6A4-4DD9-98FA-428D57ADB3BC}"/>
          </ac:picMkLst>
        </pc:picChg>
        <pc:picChg chg="add mod">
          <ac:chgData name="Kahl, Hendrik" userId="47aec54f-ffd6-4086-b9a7-dc1d8a06f5ff" providerId="ADAL" clId="{6C5CF293-80D5-4F25-A211-C517327B3D5D}" dt="2018-09-21T06:50:10.050" v="1477" actId="164"/>
          <ac:picMkLst>
            <pc:docMk/>
            <pc:sldMk cId="4013236485" sldId="442"/>
            <ac:picMk id="21" creationId="{54175630-721B-435B-9C92-27A9416FC365}"/>
          </ac:picMkLst>
        </pc:picChg>
        <pc:picChg chg="add mod">
          <ac:chgData name="Kahl, Hendrik" userId="47aec54f-ffd6-4086-b9a7-dc1d8a06f5ff" providerId="ADAL" clId="{6C5CF293-80D5-4F25-A211-C517327B3D5D}" dt="2018-09-21T06:42:37.061" v="1275" actId="164"/>
          <ac:picMkLst>
            <pc:docMk/>
            <pc:sldMk cId="4013236485" sldId="442"/>
            <ac:picMk id="23" creationId="{1D0B97E3-AD5C-4288-831A-CE7B2D3BF455}"/>
          </ac:picMkLst>
        </pc:picChg>
        <pc:picChg chg="add mod">
          <ac:chgData name="Kahl, Hendrik" userId="47aec54f-ffd6-4086-b9a7-dc1d8a06f5ff" providerId="ADAL" clId="{6C5CF293-80D5-4F25-A211-C517327B3D5D}" dt="2018-09-21T06:42:58.197" v="1277" actId="164"/>
          <ac:picMkLst>
            <pc:docMk/>
            <pc:sldMk cId="4013236485" sldId="442"/>
            <ac:picMk id="25" creationId="{BF7DFA85-BC64-4030-B7FE-B56BFD22C1F9}"/>
          </ac:picMkLst>
        </pc:picChg>
        <pc:picChg chg="add del mod">
          <ac:chgData name="Kahl, Hendrik" userId="47aec54f-ffd6-4086-b9a7-dc1d8a06f5ff" providerId="ADAL" clId="{6C5CF293-80D5-4F25-A211-C517327B3D5D}" dt="2018-09-21T06:47:21.589" v="1387" actId="5793"/>
          <ac:picMkLst>
            <pc:docMk/>
            <pc:sldMk cId="4013236485" sldId="442"/>
            <ac:picMk id="38" creationId="{5281FEC0-D50D-4C3B-BC79-CCEBF61745D9}"/>
          </ac:picMkLst>
        </pc:picChg>
        <pc:picChg chg="add del mod">
          <ac:chgData name="Kahl, Hendrik" userId="47aec54f-ffd6-4086-b9a7-dc1d8a06f5ff" providerId="ADAL" clId="{6C5CF293-80D5-4F25-A211-C517327B3D5D}" dt="2018-09-21T06:50:22.764" v="1481" actId="5793"/>
          <ac:picMkLst>
            <pc:docMk/>
            <pc:sldMk cId="4013236485" sldId="442"/>
            <ac:picMk id="39" creationId="{6CBF4FF4-3552-4148-A363-7A62E0542CE8}"/>
          </ac:picMkLst>
        </pc:picChg>
        <pc:picChg chg="add del mod">
          <ac:chgData name="Kahl, Hendrik" userId="47aec54f-ffd6-4086-b9a7-dc1d8a06f5ff" providerId="ADAL" clId="{6C5CF293-80D5-4F25-A211-C517327B3D5D}" dt="2018-09-21T06:50:37.496" v="1533" actId="478"/>
          <ac:picMkLst>
            <pc:docMk/>
            <pc:sldMk cId="4013236485" sldId="442"/>
            <ac:picMk id="42" creationId="{AD16CE76-0EA3-4E9F-8CBC-7ECDD3D77B34}"/>
          </ac:picMkLst>
        </pc:picChg>
        <pc:picChg chg="add del mod">
          <ac:chgData name="Kahl, Hendrik" userId="47aec54f-ffd6-4086-b9a7-dc1d8a06f5ff" providerId="ADAL" clId="{6C5CF293-80D5-4F25-A211-C517327B3D5D}" dt="2018-09-21T07:20:36.262" v="2175" actId="5793"/>
          <ac:picMkLst>
            <pc:docMk/>
            <pc:sldMk cId="4013236485" sldId="442"/>
            <ac:picMk id="43" creationId="{4680A28F-BA8B-4B63-9EEE-6351F4AE9D56}"/>
          </ac:picMkLst>
        </pc:picChg>
        <pc:picChg chg="add del mod">
          <ac:chgData name="Kahl, Hendrik" userId="47aec54f-ffd6-4086-b9a7-dc1d8a06f5ff" providerId="ADAL" clId="{6C5CF293-80D5-4F25-A211-C517327B3D5D}" dt="2018-09-21T07:20:36.262" v="2175" actId="5793"/>
          <ac:picMkLst>
            <pc:docMk/>
            <pc:sldMk cId="4013236485" sldId="442"/>
            <ac:picMk id="44" creationId="{AA2D609C-9B3D-43D7-A847-88410412B78E}"/>
          </ac:picMkLst>
        </pc:picChg>
        <pc:picChg chg="add del mod">
          <ac:chgData name="Kahl, Hendrik" userId="47aec54f-ffd6-4086-b9a7-dc1d8a06f5ff" providerId="ADAL" clId="{6C5CF293-80D5-4F25-A211-C517327B3D5D}" dt="2018-09-21T07:20:36.262" v="2175" actId="5793"/>
          <ac:picMkLst>
            <pc:docMk/>
            <pc:sldMk cId="4013236485" sldId="442"/>
            <ac:picMk id="45" creationId="{DA1D1953-EF55-4569-A65F-33804DE2CADE}"/>
          </ac:picMkLst>
        </pc:picChg>
        <pc:picChg chg="add del">
          <ac:chgData name="Kahl, Hendrik" userId="47aec54f-ffd6-4086-b9a7-dc1d8a06f5ff" providerId="ADAL" clId="{6C5CF293-80D5-4F25-A211-C517327B3D5D}" dt="2018-09-21T07:20:33.371" v="2174" actId="478"/>
          <ac:picMkLst>
            <pc:docMk/>
            <pc:sldMk cId="4013236485" sldId="442"/>
            <ac:picMk id="46" creationId="{25F2D52A-CCBD-4827-B97C-3D5D7292688A}"/>
          </ac:picMkLst>
        </pc:picChg>
        <pc:picChg chg="add mod">
          <ac:chgData name="Kahl, Hendrik" userId="47aec54f-ffd6-4086-b9a7-dc1d8a06f5ff" providerId="ADAL" clId="{6C5CF293-80D5-4F25-A211-C517327B3D5D}" dt="2018-09-24T07:00:47.860" v="4159" actId="164"/>
          <ac:picMkLst>
            <pc:docMk/>
            <pc:sldMk cId="4013236485" sldId="442"/>
            <ac:picMk id="47" creationId="{1F93A85B-A6CF-4666-927F-BA3C9F476890}"/>
          </ac:picMkLst>
        </pc:picChg>
        <pc:picChg chg="del mod topLvl">
          <ac:chgData name="Kahl, Hendrik" userId="47aec54f-ffd6-4086-b9a7-dc1d8a06f5ff" providerId="ADAL" clId="{6C5CF293-80D5-4F25-A211-C517327B3D5D}" dt="2018-09-24T07:31:19.548" v="5156" actId="478"/>
          <ac:picMkLst>
            <pc:docMk/>
            <pc:sldMk cId="4013236485" sldId="442"/>
            <ac:picMk id="71" creationId="{0145C3A1-F3BB-43FC-866F-C61767FABB18}"/>
          </ac:picMkLst>
        </pc:picChg>
        <pc:picChg chg="mod topLvl">
          <ac:chgData name="Kahl, Hendrik" userId="47aec54f-ffd6-4086-b9a7-dc1d8a06f5ff" providerId="ADAL" clId="{6C5CF293-80D5-4F25-A211-C517327B3D5D}" dt="2018-09-24T07:34:16.536" v="5181" actId="164"/>
          <ac:picMkLst>
            <pc:docMk/>
            <pc:sldMk cId="4013236485" sldId="442"/>
            <ac:picMk id="72" creationId="{CB6BEBE1-FB80-4D3D-8A62-442F75091B0E}"/>
          </ac:picMkLst>
        </pc:picChg>
        <pc:picChg chg="add del mod topLvl">
          <ac:chgData name="Kahl, Hendrik" userId="47aec54f-ffd6-4086-b9a7-dc1d8a06f5ff" providerId="ADAL" clId="{6C5CF293-80D5-4F25-A211-C517327B3D5D}" dt="2018-09-24T07:33:27.153" v="5171" actId="478"/>
          <ac:picMkLst>
            <pc:docMk/>
            <pc:sldMk cId="4013236485" sldId="442"/>
            <ac:picMk id="76" creationId="{9A34070D-730C-4A0C-A20D-865D21F46CE9}"/>
          </ac:picMkLst>
        </pc:picChg>
        <pc:picChg chg="add mod">
          <ac:chgData name="Kahl, Hendrik" userId="47aec54f-ffd6-4086-b9a7-dc1d8a06f5ff" providerId="ADAL" clId="{6C5CF293-80D5-4F25-A211-C517327B3D5D}" dt="2018-09-24T07:34:16.536" v="5181" actId="164"/>
          <ac:picMkLst>
            <pc:docMk/>
            <pc:sldMk cId="4013236485" sldId="442"/>
            <ac:picMk id="79" creationId="{A1215AE4-2F5D-498E-B948-713EECEE90FB}"/>
          </ac:picMkLst>
        </pc:picChg>
        <pc:picChg chg="add del mod">
          <ac:chgData name="Kahl, Hendrik" userId="47aec54f-ffd6-4086-b9a7-dc1d8a06f5ff" providerId="ADAL" clId="{6C5CF293-80D5-4F25-A211-C517327B3D5D}" dt="2018-09-24T08:01:39.928" v="5378" actId="478"/>
          <ac:picMkLst>
            <pc:docMk/>
            <pc:sldMk cId="4013236485" sldId="442"/>
            <ac:picMk id="2052" creationId="{BF8FFE33-7A01-41E2-B3B7-D90F6F8CE8FF}"/>
          </ac:picMkLst>
        </pc:picChg>
      </pc:sldChg>
      <pc:sldChg chg="addSp delSp modSp add delAnim modNotes modNotesTx">
        <pc:chgData name="Kahl, Hendrik" userId="47aec54f-ffd6-4086-b9a7-dc1d8a06f5ff" providerId="ADAL" clId="{6C5CF293-80D5-4F25-A211-C517327B3D5D}" dt="2018-09-25T09:12:51.562" v="7369" actId="27636"/>
        <pc:sldMkLst>
          <pc:docMk/>
          <pc:sldMk cId="1484053503" sldId="443"/>
        </pc:sldMkLst>
        <pc:spChg chg="mod">
          <ac:chgData name="Kahl, Hendrik" userId="47aec54f-ffd6-4086-b9a7-dc1d8a06f5ff" providerId="ADAL" clId="{6C5CF293-80D5-4F25-A211-C517327B3D5D}" dt="2018-09-21T07:21:29.330" v="2228" actId="20577"/>
          <ac:spMkLst>
            <pc:docMk/>
            <pc:sldMk cId="1484053503" sldId="443"/>
            <ac:spMk id="3" creationId="{7FD0F155-3E96-4527-96B8-8459F5ABAE2D}"/>
          </ac:spMkLst>
        </pc:spChg>
        <pc:spChg chg="add mod">
          <ac:chgData name="Kahl, Hendrik" userId="47aec54f-ffd6-4086-b9a7-dc1d8a06f5ff" providerId="ADAL" clId="{6C5CF293-80D5-4F25-A211-C517327B3D5D}" dt="2018-09-24T12:40:39.266" v="6127" actId="1076"/>
          <ac:spMkLst>
            <pc:docMk/>
            <pc:sldMk cId="1484053503" sldId="443"/>
            <ac:spMk id="6" creationId="{7EF81F72-4662-41D2-9AC3-B9A8B40694CD}"/>
          </ac:spMkLst>
        </pc:spChg>
        <pc:spChg chg="mod">
          <ac:chgData name="Kahl, Hendrik" userId="47aec54f-ffd6-4086-b9a7-dc1d8a06f5ff" providerId="ADAL" clId="{6C5CF293-80D5-4F25-A211-C517327B3D5D}" dt="2018-09-24T07:03:42.128" v="4285" actId="1035"/>
          <ac:spMkLst>
            <pc:docMk/>
            <pc:sldMk cId="1484053503" sldId="443"/>
            <ac:spMk id="32" creationId="{D5CCB04D-CFBC-456A-B864-F7BEF459F104}"/>
          </ac:spMkLst>
        </pc:spChg>
        <pc:spChg chg="mod">
          <ac:chgData name="Kahl, Hendrik" userId="47aec54f-ffd6-4086-b9a7-dc1d8a06f5ff" providerId="ADAL" clId="{6C5CF293-80D5-4F25-A211-C517327B3D5D}" dt="2018-09-24T07:03:42.128" v="4285" actId="1035"/>
          <ac:spMkLst>
            <pc:docMk/>
            <pc:sldMk cId="1484053503" sldId="443"/>
            <ac:spMk id="33" creationId="{28A91E6A-9B0D-4BB4-8275-10090EB019CB}"/>
          </ac:spMkLst>
        </pc:spChg>
        <pc:grpChg chg="mod">
          <ac:chgData name="Kahl, Hendrik" userId="47aec54f-ffd6-4086-b9a7-dc1d8a06f5ff" providerId="ADAL" clId="{6C5CF293-80D5-4F25-A211-C517327B3D5D}" dt="2018-09-24T07:03:42.128" v="4285" actId="1035"/>
          <ac:grpSpMkLst>
            <pc:docMk/>
            <pc:sldMk cId="1484053503" sldId="443"/>
            <ac:grpSpMk id="27" creationId="{A0DBB5D5-EB3F-4B41-BBEC-4696483B6543}"/>
          </ac:grpSpMkLst>
        </pc:grpChg>
        <pc:grpChg chg="mod">
          <ac:chgData name="Kahl, Hendrik" userId="47aec54f-ffd6-4086-b9a7-dc1d8a06f5ff" providerId="ADAL" clId="{6C5CF293-80D5-4F25-A211-C517327B3D5D}" dt="2018-09-24T07:03:42.128" v="4285" actId="1035"/>
          <ac:grpSpMkLst>
            <pc:docMk/>
            <pc:sldMk cId="1484053503" sldId="443"/>
            <ac:grpSpMk id="35" creationId="{DB3EB6C4-1151-42A4-A048-390E58501D0A}"/>
          </ac:grpSpMkLst>
        </pc:grpChg>
        <pc:grpChg chg="mod">
          <ac:chgData name="Kahl, Hendrik" userId="47aec54f-ffd6-4086-b9a7-dc1d8a06f5ff" providerId="ADAL" clId="{6C5CF293-80D5-4F25-A211-C517327B3D5D}" dt="2018-09-24T07:03:42.128" v="4285" actId="1035"/>
          <ac:grpSpMkLst>
            <pc:docMk/>
            <pc:sldMk cId="1484053503" sldId="443"/>
            <ac:grpSpMk id="36" creationId="{D4EE9329-6D96-487E-8A30-8270C20AFC32}"/>
          </ac:grpSpMkLst>
        </pc:grpChg>
        <pc:grpChg chg="del">
          <ac:chgData name="Kahl, Hendrik" userId="47aec54f-ffd6-4086-b9a7-dc1d8a06f5ff" providerId="ADAL" clId="{6C5CF293-80D5-4F25-A211-C517327B3D5D}" dt="2018-09-21T07:17:29.113" v="2074" actId="478"/>
          <ac:grpSpMkLst>
            <pc:docMk/>
            <pc:sldMk cId="1484053503" sldId="443"/>
            <ac:grpSpMk id="41" creationId="{80927F7F-4EC5-42C4-96D9-78CD0A2622CC}"/>
          </ac:grpSpMkLst>
        </pc:grpChg>
        <pc:picChg chg="add del mod">
          <ac:chgData name="Kahl, Hendrik" userId="47aec54f-ffd6-4086-b9a7-dc1d8a06f5ff" providerId="ADAL" clId="{6C5CF293-80D5-4F25-A211-C517327B3D5D}" dt="2018-09-24T12:39:24.554" v="6089" actId="478"/>
          <ac:picMkLst>
            <pc:docMk/>
            <pc:sldMk cId="1484053503" sldId="443"/>
            <ac:picMk id="4" creationId="{478B9269-69F5-4DA6-8F73-0EEC26EC954E}"/>
          </ac:picMkLst>
        </pc:picChg>
        <pc:picChg chg="add mod">
          <ac:chgData name="Kahl, Hendrik" userId="47aec54f-ffd6-4086-b9a7-dc1d8a06f5ff" providerId="ADAL" clId="{6C5CF293-80D5-4F25-A211-C517327B3D5D}" dt="2018-09-24T07:03:42.128" v="4285" actId="1035"/>
          <ac:picMkLst>
            <pc:docMk/>
            <pc:sldMk cId="1484053503" sldId="443"/>
            <ac:picMk id="34" creationId="{16014685-5178-4D4F-891C-4828C8D5C45D}"/>
          </ac:picMkLst>
        </pc:picChg>
        <pc:picChg chg="add mod">
          <ac:chgData name="Kahl, Hendrik" userId="47aec54f-ffd6-4086-b9a7-dc1d8a06f5ff" providerId="ADAL" clId="{6C5CF293-80D5-4F25-A211-C517327B3D5D}" dt="2018-09-24T07:03:42.128" v="4285" actId="1035"/>
          <ac:picMkLst>
            <pc:docMk/>
            <pc:sldMk cId="1484053503" sldId="443"/>
            <ac:picMk id="37" creationId="{ADDA2F91-A8CA-469F-8F0C-2B369C6242D3}"/>
          </ac:picMkLst>
        </pc:picChg>
        <pc:picChg chg="add mod">
          <ac:chgData name="Kahl, Hendrik" userId="47aec54f-ffd6-4086-b9a7-dc1d8a06f5ff" providerId="ADAL" clId="{6C5CF293-80D5-4F25-A211-C517327B3D5D}" dt="2018-09-24T07:03:42.128" v="4285" actId="1035"/>
          <ac:picMkLst>
            <pc:docMk/>
            <pc:sldMk cId="1484053503" sldId="443"/>
            <ac:picMk id="38" creationId="{335318D8-D878-4E36-9979-4F0357F0ECF2}"/>
          </ac:picMkLst>
        </pc:picChg>
        <pc:picChg chg="add mod">
          <ac:chgData name="Kahl, Hendrik" userId="47aec54f-ffd6-4086-b9a7-dc1d8a06f5ff" providerId="ADAL" clId="{6C5CF293-80D5-4F25-A211-C517327B3D5D}" dt="2018-09-24T07:03:42.128" v="4285" actId="1035"/>
          <ac:picMkLst>
            <pc:docMk/>
            <pc:sldMk cId="1484053503" sldId="443"/>
            <ac:picMk id="39" creationId="{318A40BE-682F-4891-BDFD-082E69CC6541}"/>
          </ac:picMkLst>
        </pc:picChg>
        <pc:picChg chg="add mod">
          <ac:chgData name="Kahl, Hendrik" userId="47aec54f-ffd6-4086-b9a7-dc1d8a06f5ff" providerId="ADAL" clId="{6C5CF293-80D5-4F25-A211-C517327B3D5D}" dt="2018-09-24T07:03:42.128" v="4285" actId="1035"/>
          <ac:picMkLst>
            <pc:docMk/>
            <pc:sldMk cId="1484053503" sldId="443"/>
            <ac:picMk id="42" creationId="{DF3359F8-81F1-4C45-8186-70CC4C973E43}"/>
          </ac:picMkLst>
        </pc:picChg>
        <pc:picChg chg="add mod">
          <ac:chgData name="Kahl, Hendrik" userId="47aec54f-ffd6-4086-b9a7-dc1d8a06f5ff" providerId="ADAL" clId="{6C5CF293-80D5-4F25-A211-C517327B3D5D}" dt="2018-09-24T07:03:42.128" v="4285" actId="1035"/>
          <ac:picMkLst>
            <pc:docMk/>
            <pc:sldMk cId="1484053503" sldId="443"/>
            <ac:picMk id="43" creationId="{3E87C593-3F74-4575-B8E0-178E3D481951}"/>
          </ac:picMkLst>
        </pc:picChg>
        <pc:picChg chg="add mod">
          <ac:chgData name="Kahl, Hendrik" userId="47aec54f-ffd6-4086-b9a7-dc1d8a06f5ff" providerId="ADAL" clId="{6C5CF293-80D5-4F25-A211-C517327B3D5D}" dt="2018-09-24T07:03:42.128" v="4285" actId="1035"/>
          <ac:picMkLst>
            <pc:docMk/>
            <pc:sldMk cId="1484053503" sldId="443"/>
            <ac:picMk id="44" creationId="{D8923BF5-180D-4C3F-9175-A48AA12F76BF}"/>
          </ac:picMkLst>
        </pc:picChg>
        <pc:picChg chg="add del mod">
          <ac:chgData name="Kahl, Hendrik" userId="47aec54f-ffd6-4086-b9a7-dc1d8a06f5ff" providerId="ADAL" clId="{6C5CF293-80D5-4F25-A211-C517327B3D5D}" dt="2018-09-21T07:34:19.423" v="2390" actId="478"/>
          <ac:picMkLst>
            <pc:docMk/>
            <pc:sldMk cId="1484053503" sldId="443"/>
            <ac:picMk id="45" creationId="{8B0B7FA7-1EAD-467E-8A25-54ED57463FF2}"/>
          </ac:picMkLst>
        </pc:picChg>
        <pc:picChg chg="add mod">
          <ac:chgData name="Kahl, Hendrik" userId="47aec54f-ffd6-4086-b9a7-dc1d8a06f5ff" providerId="ADAL" clId="{6C5CF293-80D5-4F25-A211-C517327B3D5D}" dt="2018-09-24T07:03:42.128" v="4285" actId="1035"/>
          <ac:picMkLst>
            <pc:docMk/>
            <pc:sldMk cId="1484053503" sldId="443"/>
            <ac:picMk id="46" creationId="{94630199-C9BE-466E-93F4-CCFF72055ECD}"/>
          </ac:picMkLst>
        </pc:picChg>
        <pc:picChg chg="add mod">
          <ac:chgData name="Kahl, Hendrik" userId="47aec54f-ffd6-4086-b9a7-dc1d8a06f5ff" providerId="ADAL" clId="{6C5CF293-80D5-4F25-A211-C517327B3D5D}" dt="2018-09-24T07:03:42.128" v="4285" actId="1035"/>
          <ac:picMkLst>
            <pc:docMk/>
            <pc:sldMk cId="1484053503" sldId="443"/>
            <ac:picMk id="47" creationId="{0745C7FE-17AA-46A3-8D8A-B1F6EA4F8E23}"/>
          </ac:picMkLst>
        </pc:picChg>
        <pc:picChg chg="add del mod">
          <ac:chgData name="Kahl, Hendrik" userId="47aec54f-ffd6-4086-b9a7-dc1d8a06f5ff" providerId="ADAL" clId="{6C5CF293-80D5-4F25-A211-C517327B3D5D}" dt="2018-09-21T07:29:25.424" v="2303" actId="1076"/>
          <ac:picMkLst>
            <pc:docMk/>
            <pc:sldMk cId="1484053503" sldId="443"/>
            <ac:picMk id="48" creationId="{A6CF42F5-9AD8-46E5-B69C-E996B6A477C4}"/>
          </ac:picMkLst>
        </pc:picChg>
      </pc:sldChg>
      <pc:sldChg chg="addSp delSp modSp add del ord addAnim delAnim modAnim modNotes modNotesTx">
        <pc:chgData name="Kahl, Hendrik" userId="47aec54f-ffd6-4086-b9a7-dc1d8a06f5ff" providerId="ADAL" clId="{6C5CF293-80D5-4F25-A211-C517327B3D5D}" dt="2018-09-21T08:53:59.491" v="4153" actId="12788"/>
        <pc:sldMkLst>
          <pc:docMk/>
          <pc:sldMk cId="559072929" sldId="444"/>
        </pc:sldMkLst>
        <pc:spChg chg="del">
          <ac:chgData name="Kahl, Hendrik" userId="47aec54f-ffd6-4086-b9a7-dc1d8a06f5ff" providerId="ADAL" clId="{6C5CF293-80D5-4F25-A211-C517327B3D5D}" dt="2018-09-21T08:07:07.968" v="2846" actId="478"/>
          <ac:spMkLst>
            <pc:docMk/>
            <pc:sldMk cId="559072929" sldId="444"/>
            <ac:spMk id="2" creationId="{39090129-8F27-4446-8D71-0C0003410878}"/>
          </ac:spMkLst>
        </pc:spChg>
        <pc:spChg chg="mod">
          <ac:chgData name="Kahl, Hendrik" userId="47aec54f-ffd6-4086-b9a7-dc1d8a06f5ff" providerId="ADAL" clId="{6C5CF293-80D5-4F25-A211-C517327B3D5D}" dt="2018-09-21T08:40:28.541" v="3275" actId="20577"/>
          <ac:spMkLst>
            <pc:docMk/>
            <pc:sldMk cId="559072929" sldId="444"/>
            <ac:spMk id="3" creationId="{A8A3B3B9-AA98-413A-8823-78B75187F74D}"/>
          </ac:spMkLst>
        </pc:spChg>
        <pc:spChg chg="add del">
          <ac:chgData name="Kahl, Hendrik" userId="47aec54f-ffd6-4086-b9a7-dc1d8a06f5ff" providerId="ADAL" clId="{6C5CF293-80D5-4F25-A211-C517327B3D5D}" dt="2018-09-21T08:08:00.449" v="2848" actId="478"/>
          <ac:spMkLst>
            <pc:docMk/>
            <pc:sldMk cId="559072929" sldId="444"/>
            <ac:spMk id="4" creationId="{89659F81-237E-49B8-B343-B404DAE379E2}"/>
          </ac:spMkLst>
        </pc:spChg>
        <pc:spChg chg="add del mod">
          <ac:chgData name="Kahl, Hendrik" userId="47aec54f-ffd6-4086-b9a7-dc1d8a06f5ff" providerId="ADAL" clId="{6C5CF293-80D5-4F25-A211-C517327B3D5D}" dt="2018-09-21T08:08:03.976" v="2850" actId="478"/>
          <ac:spMkLst>
            <pc:docMk/>
            <pc:sldMk cId="559072929" sldId="444"/>
            <ac:spMk id="5" creationId="{CDEC1A02-7738-4A66-AB35-DD3369E2C144}"/>
          </ac:spMkLst>
        </pc:spChg>
        <pc:spChg chg="add del mod">
          <ac:chgData name="Kahl, Hendrik" userId="47aec54f-ffd6-4086-b9a7-dc1d8a06f5ff" providerId="ADAL" clId="{6C5CF293-80D5-4F25-A211-C517327B3D5D}" dt="2018-09-21T08:10:47.794" v="2918" actId="478"/>
          <ac:spMkLst>
            <pc:docMk/>
            <pc:sldMk cId="559072929" sldId="444"/>
            <ac:spMk id="6" creationId="{9BBDDD8E-38EB-4F20-A673-CC65DBA517B9}"/>
          </ac:spMkLst>
        </pc:spChg>
        <pc:spChg chg="add del mod">
          <ac:chgData name="Kahl, Hendrik" userId="47aec54f-ffd6-4086-b9a7-dc1d8a06f5ff" providerId="ADAL" clId="{6C5CF293-80D5-4F25-A211-C517327B3D5D}" dt="2018-09-21T08:10:45.465" v="2916" actId="12788"/>
          <ac:spMkLst>
            <pc:docMk/>
            <pc:sldMk cId="559072929" sldId="444"/>
            <ac:spMk id="7" creationId="{1A519D11-CCD4-4D0B-B393-DC8014BDCA9C}"/>
          </ac:spMkLst>
        </pc:spChg>
        <pc:spChg chg="add del mod">
          <ac:chgData name="Kahl, Hendrik" userId="47aec54f-ffd6-4086-b9a7-dc1d8a06f5ff" providerId="ADAL" clId="{6C5CF293-80D5-4F25-A211-C517327B3D5D}" dt="2018-09-21T08:49:06.925" v="4076" actId="478"/>
          <ac:spMkLst>
            <pc:docMk/>
            <pc:sldMk cId="559072929" sldId="444"/>
            <ac:spMk id="15" creationId="{AF12C40E-EA46-4EC4-B8A2-5547B3927CEE}"/>
          </ac:spMkLst>
        </pc:spChg>
        <pc:spChg chg="add del mod">
          <ac:chgData name="Kahl, Hendrik" userId="47aec54f-ffd6-4086-b9a7-dc1d8a06f5ff" providerId="ADAL" clId="{6C5CF293-80D5-4F25-A211-C517327B3D5D}" dt="2018-09-21T08:49:06.925" v="4076" actId="478"/>
          <ac:spMkLst>
            <pc:docMk/>
            <pc:sldMk cId="559072929" sldId="444"/>
            <ac:spMk id="16" creationId="{5870B972-3662-4041-B3DA-B073CBCBFBF6}"/>
          </ac:spMkLst>
        </pc:spChg>
        <pc:spChg chg="add del mod">
          <ac:chgData name="Kahl, Hendrik" userId="47aec54f-ffd6-4086-b9a7-dc1d8a06f5ff" providerId="ADAL" clId="{6C5CF293-80D5-4F25-A211-C517327B3D5D}" dt="2018-09-21T08:49:06.925" v="4076" actId="478"/>
          <ac:spMkLst>
            <pc:docMk/>
            <pc:sldMk cId="559072929" sldId="444"/>
            <ac:spMk id="17" creationId="{D5347DE0-FB61-4BDF-9865-5F431E7210B4}"/>
          </ac:spMkLst>
        </pc:spChg>
        <pc:spChg chg="add del mod">
          <ac:chgData name="Kahl, Hendrik" userId="47aec54f-ffd6-4086-b9a7-dc1d8a06f5ff" providerId="ADAL" clId="{6C5CF293-80D5-4F25-A211-C517327B3D5D}" dt="2018-09-21T08:49:06.925" v="4076" actId="478"/>
          <ac:spMkLst>
            <pc:docMk/>
            <pc:sldMk cId="559072929" sldId="444"/>
            <ac:spMk id="18" creationId="{8D994D4D-24F4-409E-B3CA-DBF39A77E407}"/>
          </ac:spMkLst>
        </pc:spChg>
        <pc:spChg chg="add del mod">
          <ac:chgData name="Kahl, Hendrik" userId="47aec54f-ffd6-4086-b9a7-dc1d8a06f5ff" providerId="ADAL" clId="{6C5CF293-80D5-4F25-A211-C517327B3D5D}" dt="2018-09-21T08:49:06.925" v="4076" actId="478"/>
          <ac:spMkLst>
            <pc:docMk/>
            <pc:sldMk cId="559072929" sldId="444"/>
            <ac:spMk id="19" creationId="{CBEF1879-5FF9-41FD-AB19-FF234F195A14}"/>
          </ac:spMkLst>
        </pc:spChg>
        <pc:spChg chg="add del mod">
          <ac:chgData name="Kahl, Hendrik" userId="47aec54f-ffd6-4086-b9a7-dc1d8a06f5ff" providerId="ADAL" clId="{6C5CF293-80D5-4F25-A211-C517327B3D5D}" dt="2018-09-21T08:49:06.925" v="4076" actId="478"/>
          <ac:spMkLst>
            <pc:docMk/>
            <pc:sldMk cId="559072929" sldId="444"/>
            <ac:spMk id="20" creationId="{084C866B-AADE-4851-9127-405DEF700985}"/>
          </ac:spMkLst>
        </pc:spChg>
        <pc:spChg chg="add del mod">
          <ac:chgData name="Kahl, Hendrik" userId="47aec54f-ffd6-4086-b9a7-dc1d8a06f5ff" providerId="ADAL" clId="{6C5CF293-80D5-4F25-A211-C517327B3D5D}" dt="2018-09-21T08:49:06.925" v="4076" actId="478"/>
          <ac:spMkLst>
            <pc:docMk/>
            <pc:sldMk cId="559072929" sldId="444"/>
            <ac:spMk id="22" creationId="{D37B2480-DFD2-4016-98B7-DD10E1BC322E}"/>
          </ac:spMkLst>
        </pc:spChg>
        <pc:spChg chg="add del mod">
          <ac:chgData name="Kahl, Hendrik" userId="47aec54f-ffd6-4086-b9a7-dc1d8a06f5ff" providerId="ADAL" clId="{6C5CF293-80D5-4F25-A211-C517327B3D5D}" dt="2018-09-21T08:49:06.925" v="4076" actId="478"/>
          <ac:spMkLst>
            <pc:docMk/>
            <pc:sldMk cId="559072929" sldId="444"/>
            <ac:spMk id="23" creationId="{BC78E959-C583-41CD-881F-22A043ECE292}"/>
          </ac:spMkLst>
        </pc:spChg>
        <pc:spChg chg="add del mod">
          <ac:chgData name="Kahl, Hendrik" userId="47aec54f-ffd6-4086-b9a7-dc1d8a06f5ff" providerId="ADAL" clId="{6C5CF293-80D5-4F25-A211-C517327B3D5D}" dt="2018-09-21T08:49:06.925" v="4076" actId="478"/>
          <ac:spMkLst>
            <pc:docMk/>
            <pc:sldMk cId="559072929" sldId="444"/>
            <ac:spMk id="24" creationId="{7132C95F-3292-4C4F-9EF8-E896BD446CC1}"/>
          </ac:spMkLst>
        </pc:spChg>
        <pc:spChg chg="add del mod">
          <ac:chgData name="Kahl, Hendrik" userId="47aec54f-ffd6-4086-b9a7-dc1d8a06f5ff" providerId="ADAL" clId="{6C5CF293-80D5-4F25-A211-C517327B3D5D}" dt="2018-09-21T08:49:06.925" v="4076" actId="478"/>
          <ac:spMkLst>
            <pc:docMk/>
            <pc:sldMk cId="559072929" sldId="444"/>
            <ac:spMk id="25" creationId="{7133B124-619A-4CE6-B584-568E0A3BC1FD}"/>
          </ac:spMkLst>
        </pc:spChg>
        <pc:spChg chg="add del mod">
          <ac:chgData name="Kahl, Hendrik" userId="47aec54f-ffd6-4086-b9a7-dc1d8a06f5ff" providerId="ADAL" clId="{6C5CF293-80D5-4F25-A211-C517327B3D5D}" dt="2018-09-21T08:49:06.925" v="4076" actId="478"/>
          <ac:spMkLst>
            <pc:docMk/>
            <pc:sldMk cId="559072929" sldId="444"/>
            <ac:spMk id="26" creationId="{8AF09799-7895-46C2-9E4A-CE260F129996}"/>
          </ac:spMkLst>
        </pc:spChg>
        <pc:spChg chg="mod">
          <ac:chgData name="Kahl, Hendrik" userId="47aec54f-ffd6-4086-b9a7-dc1d8a06f5ff" providerId="ADAL" clId="{6C5CF293-80D5-4F25-A211-C517327B3D5D}" dt="2018-09-21T08:44:35.530" v="3745" actId="20577"/>
          <ac:spMkLst>
            <pc:docMk/>
            <pc:sldMk cId="559072929" sldId="444"/>
            <ac:spMk id="31" creationId="{490D51E9-0C59-49F8-B7BC-7BDAC7B47255}"/>
          </ac:spMkLst>
        </pc:spChg>
        <pc:spChg chg="add del">
          <ac:chgData name="Kahl, Hendrik" userId="47aec54f-ffd6-4086-b9a7-dc1d8a06f5ff" providerId="ADAL" clId="{6C5CF293-80D5-4F25-A211-C517327B3D5D}" dt="2018-09-21T08:40:21.840" v="3271" actId="478"/>
          <ac:spMkLst>
            <pc:docMk/>
            <pc:sldMk cId="559072929" sldId="444"/>
            <ac:spMk id="34" creationId="{405B8C94-F494-49B6-906C-3E0E38E0A286}"/>
          </ac:spMkLst>
        </pc:spChg>
        <pc:spChg chg="mod">
          <ac:chgData name="Kahl, Hendrik" userId="47aec54f-ffd6-4086-b9a7-dc1d8a06f5ff" providerId="ADAL" clId="{6C5CF293-80D5-4F25-A211-C517327B3D5D}" dt="2018-09-21T08:44:37.427" v="3748" actId="20577"/>
          <ac:spMkLst>
            <pc:docMk/>
            <pc:sldMk cId="559072929" sldId="444"/>
            <ac:spMk id="37" creationId="{8D7C7E0A-3CC5-4FCE-B99E-012F5EA69920}"/>
          </ac:spMkLst>
        </pc:spChg>
        <pc:spChg chg="add del mod">
          <ac:chgData name="Kahl, Hendrik" userId="47aec54f-ffd6-4086-b9a7-dc1d8a06f5ff" providerId="ADAL" clId="{6C5CF293-80D5-4F25-A211-C517327B3D5D}" dt="2018-09-21T08:53:37.883" v="4146" actId="478"/>
          <ac:spMkLst>
            <pc:docMk/>
            <pc:sldMk cId="559072929" sldId="444"/>
            <ac:spMk id="40" creationId="{4C8E40F6-4C64-4744-887A-86110770B129}"/>
          </ac:spMkLst>
        </pc:spChg>
        <pc:spChg chg="add del">
          <ac:chgData name="Kahl, Hendrik" userId="47aec54f-ffd6-4086-b9a7-dc1d8a06f5ff" providerId="ADAL" clId="{6C5CF293-80D5-4F25-A211-C517327B3D5D}" dt="2018-09-21T08:53:36.602" v="4144" actId="478"/>
          <ac:spMkLst>
            <pc:docMk/>
            <pc:sldMk cId="559072929" sldId="444"/>
            <ac:spMk id="41" creationId="{8891C9FD-A14C-4DBC-8E6E-851919619B3F}"/>
          </ac:spMkLst>
        </pc:spChg>
        <pc:spChg chg="add del">
          <ac:chgData name="Kahl, Hendrik" userId="47aec54f-ffd6-4086-b9a7-dc1d8a06f5ff" providerId="ADAL" clId="{6C5CF293-80D5-4F25-A211-C517327B3D5D}" dt="2018-09-21T08:53:38.622" v="4147" actId="478"/>
          <ac:spMkLst>
            <pc:docMk/>
            <pc:sldMk cId="559072929" sldId="444"/>
            <ac:spMk id="42" creationId="{EF9E5B74-8A78-4BFE-B4A2-9E2B32E7BBE7}"/>
          </ac:spMkLst>
        </pc:spChg>
        <pc:spChg chg="add del">
          <ac:chgData name="Kahl, Hendrik" userId="47aec54f-ffd6-4086-b9a7-dc1d8a06f5ff" providerId="ADAL" clId="{6C5CF293-80D5-4F25-A211-C517327B3D5D}" dt="2018-09-21T08:53:42.371" v="4150" actId="478"/>
          <ac:spMkLst>
            <pc:docMk/>
            <pc:sldMk cId="559072929" sldId="444"/>
            <ac:spMk id="43" creationId="{49D30CA5-81D2-4827-8C84-A0779994E20E}"/>
          </ac:spMkLst>
        </pc:spChg>
        <pc:spChg chg="add del">
          <ac:chgData name="Kahl, Hendrik" userId="47aec54f-ffd6-4086-b9a7-dc1d8a06f5ff" providerId="ADAL" clId="{6C5CF293-80D5-4F25-A211-C517327B3D5D}" dt="2018-09-21T08:53:28.706" v="4138" actId="478"/>
          <ac:spMkLst>
            <pc:docMk/>
            <pc:sldMk cId="559072929" sldId="444"/>
            <ac:spMk id="44" creationId="{EEC9F8C1-5529-4498-BB8D-FDAAC86C9F5D}"/>
          </ac:spMkLst>
        </pc:spChg>
        <pc:spChg chg="add del">
          <ac:chgData name="Kahl, Hendrik" userId="47aec54f-ffd6-4086-b9a7-dc1d8a06f5ff" providerId="ADAL" clId="{6C5CF293-80D5-4F25-A211-C517327B3D5D}" dt="2018-09-21T08:53:44.293" v="4151" actId="478"/>
          <ac:spMkLst>
            <pc:docMk/>
            <pc:sldMk cId="559072929" sldId="444"/>
            <ac:spMk id="62" creationId="{3823A094-7308-4051-AA90-41D8FC0BBED4}"/>
          </ac:spMkLst>
        </pc:spChg>
        <pc:spChg chg="add del">
          <ac:chgData name="Kahl, Hendrik" userId="47aec54f-ffd6-4086-b9a7-dc1d8a06f5ff" providerId="ADAL" clId="{6C5CF293-80D5-4F25-A211-C517327B3D5D}" dt="2018-09-21T08:53:26.258" v="4137" actId="478"/>
          <ac:spMkLst>
            <pc:docMk/>
            <pc:sldMk cId="559072929" sldId="444"/>
            <ac:spMk id="69" creationId="{8D8657E4-1F2D-4FE5-BBD7-1C47320F4EAA}"/>
          </ac:spMkLst>
        </pc:spChg>
        <pc:spChg chg="add del">
          <ac:chgData name="Kahl, Hendrik" userId="47aec54f-ffd6-4086-b9a7-dc1d8a06f5ff" providerId="ADAL" clId="{6C5CF293-80D5-4F25-A211-C517327B3D5D}" dt="2018-09-21T08:53:33.480" v="4140" actId="478"/>
          <ac:spMkLst>
            <pc:docMk/>
            <pc:sldMk cId="559072929" sldId="444"/>
            <ac:spMk id="70" creationId="{03E48AF8-090A-4353-9472-CD59F2ACD29D}"/>
          </ac:spMkLst>
        </pc:spChg>
        <pc:spChg chg="add del">
          <ac:chgData name="Kahl, Hendrik" userId="47aec54f-ffd6-4086-b9a7-dc1d8a06f5ff" providerId="ADAL" clId="{6C5CF293-80D5-4F25-A211-C517327B3D5D}" dt="2018-09-21T08:53:35.240" v="4142" actId="478"/>
          <ac:spMkLst>
            <pc:docMk/>
            <pc:sldMk cId="559072929" sldId="444"/>
            <ac:spMk id="71" creationId="{7E0DBFCD-825D-4734-8617-0F66EDEEEEC0}"/>
          </ac:spMkLst>
        </pc:spChg>
        <pc:spChg chg="add del">
          <ac:chgData name="Kahl, Hendrik" userId="47aec54f-ffd6-4086-b9a7-dc1d8a06f5ff" providerId="ADAL" clId="{6C5CF293-80D5-4F25-A211-C517327B3D5D}" dt="2018-09-21T08:53:31.865" v="4139" actId="478"/>
          <ac:spMkLst>
            <pc:docMk/>
            <pc:sldMk cId="559072929" sldId="444"/>
            <ac:spMk id="72" creationId="{24F57D48-A56A-4C18-BA08-4E6C639963F2}"/>
          </ac:spMkLst>
        </pc:spChg>
        <pc:spChg chg="add del">
          <ac:chgData name="Kahl, Hendrik" userId="47aec54f-ffd6-4086-b9a7-dc1d8a06f5ff" providerId="ADAL" clId="{6C5CF293-80D5-4F25-A211-C517327B3D5D}" dt="2018-09-21T08:53:31.865" v="4139" actId="478"/>
          <ac:spMkLst>
            <pc:docMk/>
            <pc:sldMk cId="559072929" sldId="444"/>
            <ac:spMk id="73" creationId="{64D5FD6D-819F-4CC0-9E4D-C7F81B4A456F}"/>
          </ac:spMkLst>
        </pc:spChg>
        <pc:spChg chg="add del">
          <ac:chgData name="Kahl, Hendrik" userId="47aec54f-ffd6-4086-b9a7-dc1d8a06f5ff" providerId="ADAL" clId="{6C5CF293-80D5-4F25-A211-C517327B3D5D}" dt="2018-09-21T08:53:35.906" v="4143" actId="478"/>
          <ac:spMkLst>
            <pc:docMk/>
            <pc:sldMk cId="559072929" sldId="444"/>
            <ac:spMk id="74" creationId="{C873BE4B-2F5E-4EE9-BE3B-B5E2387D623C}"/>
          </ac:spMkLst>
        </pc:spChg>
        <pc:spChg chg="add">
          <ac:chgData name="Kahl, Hendrik" userId="47aec54f-ffd6-4086-b9a7-dc1d8a06f5ff" providerId="ADAL" clId="{6C5CF293-80D5-4F25-A211-C517327B3D5D}" dt="2018-09-21T08:53:51.684" v="4152" actId="12788"/>
          <ac:spMkLst>
            <pc:docMk/>
            <pc:sldMk cId="559072929" sldId="444"/>
            <ac:spMk id="95" creationId="{5CB00D53-C1AC-4588-8C25-FF9E8493BB1F}"/>
          </ac:spMkLst>
        </pc:spChg>
        <pc:spChg chg="add">
          <ac:chgData name="Kahl, Hendrik" userId="47aec54f-ffd6-4086-b9a7-dc1d8a06f5ff" providerId="ADAL" clId="{6C5CF293-80D5-4F25-A211-C517327B3D5D}" dt="2018-09-21T08:53:51.684" v="4152" actId="12788"/>
          <ac:spMkLst>
            <pc:docMk/>
            <pc:sldMk cId="559072929" sldId="444"/>
            <ac:spMk id="96" creationId="{FDE12EE1-BBFF-4CE3-932B-D38A7BB4F533}"/>
          </ac:spMkLst>
        </pc:spChg>
        <pc:spChg chg="add">
          <ac:chgData name="Kahl, Hendrik" userId="47aec54f-ffd6-4086-b9a7-dc1d8a06f5ff" providerId="ADAL" clId="{6C5CF293-80D5-4F25-A211-C517327B3D5D}" dt="2018-09-21T08:53:51.684" v="4152" actId="12788"/>
          <ac:spMkLst>
            <pc:docMk/>
            <pc:sldMk cId="559072929" sldId="444"/>
            <ac:spMk id="97" creationId="{0ACB17B0-C658-4B2B-BD95-7238A59EE6BE}"/>
          </ac:spMkLst>
        </pc:spChg>
        <pc:spChg chg="add">
          <ac:chgData name="Kahl, Hendrik" userId="47aec54f-ffd6-4086-b9a7-dc1d8a06f5ff" providerId="ADAL" clId="{6C5CF293-80D5-4F25-A211-C517327B3D5D}" dt="2018-09-21T08:53:51.684" v="4152" actId="12788"/>
          <ac:spMkLst>
            <pc:docMk/>
            <pc:sldMk cId="559072929" sldId="444"/>
            <ac:spMk id="98" creationId="{40614589-FC28-4D12-B438-F6AC1C0C8BA5}"/>
          </ac:spMkLst>
        </pc:spChg>
        <pc:spChg chg="add">
          <ac:chgData name="Kahl, Hendrik" userId="47aec54f-ffd6-4086-b9a7-dc1d8a06f5ff" providerId="ADAL" clId="{6C5CF293-80D5-4F25-A211-C517327B3D5D}" dt="2018-09-21T08:53:51.684" v="4152" actId="12788"/>
          <ac:spMkLst>
            <pc:docMk/>
            <pc:sldMk cId="559072929" sldId="444"/>
            <ac:spMk id="99" creationId="{9AC272D7-85E0-4FD5-9626-4939838F6DC6}"/>
          </ac:spMkLst>
        </pc:spChg>
        <pc:spChg chg="add">
          <ac:chgData name="Kahl, Hendrik" userId="47aec54f-ffd6-4086-b9a7-dc1d8a06f5ff" providerId="ADAL" clId="{6C5CF293-80D5-4F25-A211-C517327B3D5D}" dt="2018-09-21T08:53:51.684" v="4152" actId="12788"/>
          <ac:spMkLst>
            <pc:docMk/>
            <pc:sldMk cId="559072929" sldId="444"/>
            <ac:spMk id="117" creationId="{F66F6440-EF72-4890-8E41-9AD446C9F9B5}"/>
          </ac:spMkLst>
        </pc:spChg>
        <pc:spChg chg="add">
          <ac:chgData name="Kahl, Hendrik" userId="47aec54f-ffd6-4086-b9a7-dc1d8a06f5ff" providerId="ADAL" clId="{6C5CF293-80D5-4F25-A211-C517327B3D5D}" dt="2018-09-21T08:53:51.684" v="4152" actId="12788"/>
          <ac:spMkLst>
            <pc:docMk/>
            <pc:sldMk cId="559072929" sldId="444"/>
            <ac:spMk id="124" creationId="{4BB02215-F0C7-4E0D-8B61-2CC7DEEEFF3B}"/>
          </ac:spMkLst>
        </pc:spChg>
        <pc:spChg chg="add">
          <ac:chgData name="Kahl, Hendrik" userId="47aec54f-ffd6-4086-b9a7-dc1d8a06f5ff" providerId="ADAL" clId="{6C5CF293-80D5-4F25-A211-C517327B3D5D}" dt="2018-09-21T08:53:51.684" v="4152" actId="12788"/>
          <ac:spMkLst>
            <pc:docMk/>
            <pc:sldMk cId="559072929" sldId="444"/>
            <ac:spMk id="125" creationId="{AB0268D5-E756-438B-8F00-BEDDF6A5B805}"/>
          </ac:spMkLst>
        </pc:spChg>
        <pc:spChg chg="add">
          <ac:chgData name="Kahl, Hendrik" userId="47aec54f-ffd6-4086-b9a7-dc1d8a06f5ff" providerId="ADAL" clId="{6C5CF293-80D5-4F25-A211-C517327B3D5D}" dt="2018-09-21T08:53:51.684" v="4152" actId="12788"/>
          <ac:spMkLst>
            <pc:docMk/>
            <pc:sldMk cId="559072929" sldId="444"/>
            <ac:spMk id="126" creationId="{9697C114-10D0-42B1-9353-4B784D879E66}"/>
          </ac:spMkLst>
        </pc:spChg>
        <pc:spChg chg="add">
          <ac:chgData name="Kahl, Hendrik" userId="47aec54f-ffd6-4086-b9a7-dc1d8a06f5ff" providerId="ADAL" clId="{6C5CF293-80D5-4F25-A211-C517327B3D5D}" dt="2018-09-21T08:53:51.684" v="4152" actId="12788"/>
          <ac:spMkLst>
            <pc:docMk/>
            <pc:sldMk cId="559072929" sldId="444"/>
            <ac:spMk id="127" creationId="{45453DBF-30D2-4926-B7EA-E9CFB7F2FE72}"/>
          </ac:spMkLst>
        </pc:spChg>
        <pc:spChg chg="add">
          <ac:chgData name="Kahl, Hendrik" userId="47aec54f-ffd6-4086-b9a7-dc1d8a06f5ff" providerId="ADAL" clId="{6C5CF293-80D5-4F25-A211-C517327B3D5D}" dt="2018-09-21T08:53:51.684" v="4152" actId="12788"/>
          <ac:spMkLst>
            <pc:docMk/>
            <pc:sldMk cId="559072929" sldId="444"/>
            <ac:spMk id="128" creationId="{2B1A249D-1A93-45B2-A422-94377B3A7EC0}"/>
          </ac:spMkLst>
        </pc:spChg>
        <pc:spChg chg="add">
          <ac:chgData name="Kahl, Hendrik" userId="47aec54f-ffd6-4086-b9a7-dc1d8a06f5ff" providerId="ADAL" clId="{6C5CF293-80D5-4F25-A211-C517327B3D5D}" dt="2018-09-21T08:53:51.684" v="4152" actId="12788"/>
          <ac:spMkLst>
            <pc:docMk/>
            <pc:sldMk cId="559072929" sldId="444"/>
            <ac:spMk id="129" creationId="{CEBD79CE-B1EF-4B37-9055-E42CF032D9C9}"/>
          </ac:spMkLst>
        </pc:spChg>
        <pc:grpChg chg="add mod">
          <ac:chgData name="Kahl, Hendrik" userId="47aec54f-ffd6-4086-b9a7-dc1d8a06f5ff" providerId="ADAL" clId="{6C5CF293-80D5-4F25-A211-C517327B3D5D}" dt="2018-09-21T08:40:21.095" v="3269" actId="164"/>
          <ac:grpSpMkLst>
            <pc:docMk/>
            <pc:sldMk cId="559072929" sldId="444"/>
            <ac:grpSpMk id="9" creationId="{E5BD6997-5E90-42F8-8593-C0CE7CBE6630}"/>
          </ac:grpSpMkLst>
        </pc:grpChg>
        <pc:grpChg chg="add del mod">
          <ac:chgData name="Kahl, Hendrik" userId="47aec54f-ffd6-4086-b9a7-dc1d8a06f5ff" providerId="ADAL" clId="{6C5CF293-80D5-4F25-A211-C517327B3D5D}" dt="2018-09-21T08:49:06.925" v="4076" actId="478"/>
          <ac:grpSpMkLst>
            <pc:docMk/>
            <pc:sldMk cId="559072929" sldId="444"/>
            <ac:grpSpMk id="27" creationId="{2998F2BC-C2EF-47E5-85F4-FC3079C2965A}"/>
          </ac:grpSpMkLst>
        </pc:grpChg>
        <pc:grpChg chg="add del mod">
          <ac:chgData name="Kahl, Hendrik" userId="47aec54f-ffd6-4086-b9a7-dc1d8a06f5ff" providerId="ADAL" clId="{6C5CF293-80D5-4F25-A211-C517327B3D5D}" dt="2018-09-21T08:49:06.925" v="4076" actId="478"/>
          <ac:grpSpMkLst>
            <pc:docMk/>
            <pc:sldMk cId="559072929" sldId="444"/>
            <ac:grpSpMk id="33" creationId="{FED51582-F0D3-47F8-8B51-8AD2B739A380}"/>
          </ac:grpSpMkLst>
        </pc:grpChg>
        <pc:grpChg chg="add del">
          <ac:chgData name="Kahl, Hendrik" userId="47aec54f-ffd6-4086-b9a7-dc1d8a06f5ff" providerId="ADAL" clId="{6C5CF293-80D5-4F25-A211-C517327B3D5D}" dt="2018-09-21T08:53:26.258" v="4137" actId="478"/>
          <ac:grpSpMkLst>
            <pc:docMk/>
            <pc:sldMk cId="559072929" sldId="444"/>
            <ac:grpSpMk id="45" creationId="{05042184-583F-4E81-BB44-A36FF20CB610}"/>
          </ac:grpSpMkLst>
        </pc:grpChg>
        <pc:grpChg chg="add del">
          <ac:chgData name="Kahl, Hendrik" userId="47aec54f-ffd6-4086-b9a7-dc1d8a06f5ff" providerId="ADAL" clId="{6C5CF293-80D5-4F25-A211-C517327B3D5D}" dt="2018-09-21T08:53:18.860" v="4135" actId="478"/>
          <ac:grpSpMkLst>
            <pc:docMk/>
            <pc:sldMk cId="559072929" sldId="444"/>
            <ac:grpSpMk id="50" creationId="{BDBD258A-6F92-4DA2-A654-4B86659F9E65}"/>
          </ac:grpSpMkLst>
        </pc:grpChg>
        <pc:grpChg chg="add del">
          <ac:chgData name="Kahl, Hendrik" userId="47aec54f-ffd6-4086-b9a7-dc1d8a06f5ff" providerId="ADAL" clId="{6C5CF293-80D5-4F25-A211-C517327B3D5D}" dt="2018-09-21T08:53:22.989" v="4136" actId="478"/>
          <ac:grpSpMkLst>
            <pc:docMk/>
            <pc:sldMk cId="559072929" sldId="444"/>
            <ac:grpSpMk id="53" creationId="{EC24F2F5-7C9F-4ACC-A08A-17354B061251}"/>
          </ac:grpSpMkLst>
        </pc:grpChg>
        <pc:grpChg chg="add del">
          <ac:chgData name="Kahl, Hendrik" userId="47aec54f-ffd6-4086-b9a7-dc1d8a06f5ff" providerId="ADAL" clId="{6C5CF293-80D5-4F25-A211-C517327B3D5D}" dt="2018-09-21T08:53:22.989" v="4136" actId="478"/>
          <ac:grpSpMkLst>
            <pc:docMk/>
            <pc:sldMk cId="559072929" sldId="444"/>
            <ac:grpSpMk id="57" creationId="{156E8060-96BF-4B41-AF96-81524815A9E1}"/>
          </ac:grpSpMkLst>
        </pc:grpChg>
        <pc:grpChg chg="add del">
          <ac:chgData name="Kahl, Hendrik" userId="47aec54f-ffd6-4086-b9a7-dc1d8a06f5ff" providerId="ADAL" clId="{6C5CF293-80D5-4F25-A211-C517327B3D5D}" dt="2018-09-21T08:53:22.989" v="4136" actId="478"/>
          <ac:grpSpMkLst>
            <pc:docMk/>
            <pc:sldMk cId="559072929" sldId="444"/>
            <ac:grpSpMk id="64" creationId="{2DA8A06E-859B-4B10-A9F3-1BB5AA2E576D}"/>
          </ac:grpSpMkLst>
        </pc:grpChg>
        <pc:grpChg chg="add del">
          <ac:chgData name="Kahl, Hendrik" userId="47aec54f-ffd6-4086-b9a7-dc1d8a06f5ff" providerId="ADAL" clId="{6C5CF293-80D5-4F25-A211-C517327B3D5D}" dt="2018-09-21T08:53:34.334" v="4141" actId="478"/>
          <ac:grpSpMkLst>
            <pc:docMk/>
            <pc:sldMk cId="559072929" sldId="444"/>
            <ac:grpSpMk id="75" creationId="{97AFDEAE-A75C-40BD-9F39-7BE3D5DE4B17}"/>
          </ac:grpSpMkLst>
        </pc:grpChg>
        <pc:grpChg chg="add del">
          <ac:chgData name="Kahl, Hendrik" userId="47aec54f-ffd6-4086-b9a7-dc1d8a06f5ff" providerId="ADAL" clId="{6C5CF293-80D5-4F25-A211-C517327B3D5D}" dt="2018-09-21T08:53:28.706" v="4138" actId="478"/>
          <ac:grpSpMkLst>
            <pc:docMk/>
            <pc:sldMk cId="559072929" sldId="444"/>
            <ac:grpSpMk id="81" creationId="{9B08E370-7688-46E2-B71E-129DDAB8599D}"/>
          </ac:grpSpMkLst>
        </pc:grpChg>
        <pc:grpChg chg="add del">
          <ac:chgData name="Kahl, Hendrik" userId="47aec54f-ffd6-4086-b9a7-dc1d8a06f5ff" providerId="ADAL" clId="{6C5CF293-80D5-4F25-A211-C517327B3D5D}" dt="2018-09-21T08:53:22.989" v="4136" actId="478"/>
          <ac:grpSpMkLst>
            <pc:docMk/>
            <pc:sldMk cId="559072929" sldId="444"/>
            <ac:grpSpMk id="87" creationId="{73BC13F2-2AC7-4F7B-BC34-9917F5E8B97C}"/>
          </ac:grpSpMkLst>
        </pc:grpChg>
        <pc:grpChg chg="add del">
          <ac:chgData name="Kahl, Hendrik" userId="47aec54f-ffd6-4086-b9a7-dc1d8a06f5ff" providerId="ADAL" clId="{6C5CF293-80D5-4F25-A211-C517327B3D5D}" dt="2018-09-21T08:53:22.989" v="4136" actId="478"/>
          <ac:grpSpMkLst>
            <pc:docMk/>
            <pc:sldMk cId="559072929" sldId="444"/>
            <ac:grpSpMk id="91" creationId="{616E52AC-607F-4C92-A229-72FBBA7586BC}"/>
          </ac:grpSpMkLst>
        </pc:grpChg>
        <pc:grpChg chg="add">
          <ac:chgData name="Kahl, Hendrik" userId="47aec54f-ffd6-4086-b9a7-dc1d8a06f5ff" providerId="ADAL" clId="{6C5CF293-80D5-4F25-A211-C517327B3D5D}" dt="2018-09-21T08:53:51.684" v="4152" actId="12788"/>
          <ac:grpSpMkLst>
            <pc:docMk/>
            <pc:sldMk cId="559072929" sldId="444"/>
            <ac:grpSpMk id="100" creationId="{DA5193A5-0502-43DB-BFFA-21490C37B739}"/>
          </ac:grpSpMkLst>
        </pc:grpChg>
        <pc:grpChg chg="add">
          <ac:chgData name="Kahl, Hendrik" userId="47aec54f-ffd6-4086-b9a7-dc1d8a06f5ff" providerId="ADAL" clId="{6C5CF293-80D5-4F25-A211-C517327B3D5D}" dt="2018-09-21T08:53:51.684" v="4152" actId="12788"/>
          <ac:grpSpMkLst>
            <pc:docMk/>
            <pc:sldMk cId="559072929" sldId="444"/>
            <ac:grpSpMk id="105" creationId="{822889F4-B888-45C3-A365-17378DE0CEFB}"/>
          </ac:grpSpMkLst>
        </pc:grpChg>
        <pc:grpChg chg="add">
          <ac:chgData name="Kahl, Hendrik" userId="47aec54f-ffd6-4086-b9a7-dc1d8a06f5ff" providerId="ADAL" clId="{6C5CF293-80D5-4F25-A211-C517327B3D5D}" dt="2018-09-21T08:53:51.684" v="4152" actId="12788"/>
          <ac:grpSpMkLst>
            <pc:docMk/>
            <pc:sldMk cId="559072929" sldId="444"/>
            <ac:grpSpMk id="108" creationId="{D2D4A249-4C24-4D5F-91B1-35372D1EB7FA}"/>
          </ac:grpSpMkLst>
        </pc:grpChg>
        <pc:grpChg chg="add">
          <ac:chgData name="Kahl, Hendrik" userId="47aec54f-ffd6-4086-b9a7-dc1d8a06f5ff" providerId="ADAL" clId="{6C5CF293-80D5-4F25-A211-C517327B3D5D}" dt="2018-09-21T08:53:51.684" v="4152" actId="12788"/>
          <ac:grpSpMkLst>
            <pc:docMk/>
            <pc:sldMk cId="559072929" sldId="444"/>
            <ac:grpSpMk id="112" creationId="{2B0662F4-8C7A-4C41-A79B-23C6F7187CAC}"/>
          </ac:grpSpMkLst>
        </pc:grpChg>
        <pc:grpChg chg="add">
          <ac:chgData name="Kahl, Hendrik" userId="47aec54f-ffd6-4086-b9a7-dc1d8a06f5ff" providerId="ADAL" clId="{6C5CF293-80D5-4F25-A211-C517327B3D5D}" dt="2018-09-21T08:53:51.684" v="4152" actId="12788"/>
          <ac:grpSpMkLst>
            <pc:docMk/>
            <pc:sldMk cId="559072929" sldId="444"/>
            <ac:grpSpMk id="119" creationId="{C6DDB8E8-D2BE-4353-9172-36E06ADF9B35}"/>
          </ac:grpSpMkLst>
        </pc:grpChg>
        <pc:grpChg chg="add">
          <ac:chgData name="Kahl, Hendrik" userId="47aec54f-ffd6-4086-b9a7-dc1d8a06f5ff" providerId="ADAL" clId="{6C5CF293-80D5-4F25-A211-C517327B3D5D}" dt="2018-09-21T08:53:51.684" v="4152" actId="12788"/>
          <ac:grpSpMkLst>
            <pc:docMk/>
            <pc:sldMk cId="559072929" sldId="444"/>
            <ac:grpSpMk id="130" creationId="{DF5DD16E-3AB6-423B-AB71-9E505575B092}"/>
          </ac:grpSpMkLst>
        </pc:grpChg>
        <pc:grpChg chg="add">
          <ac:chgData name="Kahl, Hendrik" userId="47aec54f-ffd6-4086-b9a7-dc1d8a06f5ff" providerId="ADAL" clId="{6C5CF293-80D5-4F25-A211-C517327B3D5D}" dt="2018-09-21T08:53:51.684" v="4152" actId="12788"/>
          <ac:grpSpMkLst>
            <pc:docMk/>
            <pc:sldMk cId="559072929" sldId="444"/>
            <ac:grpSpMk id="136" creationId="{29D11DFD-6640-4868-81B2-DCDC3C89716E}"/>
          </ac:grpSpMkLst>
        </pc:grpChg>
        <pc:grpChg chg="add">
          <ac:chgData name="Kahl, Hendrik" userId="47aec54f-ffd6-4086-b9a7-dc1d8a06f5ff" providerId="ADAL" clId="{6C5CF293-80D5-4F25-A211-C517327B3D5D}" dt="2018-09-21T08:53:51.684" v="4152" actId="12788"/>
          <ac:grpSpMkLst>
            <pc:docMk/>
            <pc:sldMk cId="559072929" sldId="444"/>
            <ac:grpSpMk id="142" creationId="{BE739C8E-27D5-415F-A7C3-2B5922765ADE}"/>
          </ac:grpSpMkLst>
        </pc:grpChg>
        <pc:grpChg chg="add">
          <ac:chgData name="Kahl, Hendrik" userId="47aec54f-ffd6-4086-b9a7-dc1d8a06f5ff" providerId="ADAL" clId="{6C5CF293-80D5-4F25-A211-C517327B3D5D}" dt="2018-09-21T08:53:51.684" v="4152" actId="12788"/>
          <ac:grpSpMkLst>
            <pc:docMk/>
            <pc:sldMk cId="559072929" sldId="444"/>
            <ac:grpSpMk id="146" creationId="{2A2DD921-42F8-428C-AF34-AA3C6B7CACEE}"/>
          </ac:grpSpMkLst>
        </pc:grpChg>
        <pc:grpChg chg="add">
          <ac:chgData name="Kahl, Hendrik" userId="47aec54f-ffd6-4086-b9a7-dc1d8a06f5ff" providerId="ADAL" clId="{6C5CF293-80D5-4F25-A211-C517327B3D5D}" dt="2018-09-21T08:53:51.684" v="4152" actId="12788"/>
          <ac:grpSpMkLst>
            <pc:docMk/>
            <pc:sldMk cId="559072929" sldId="444"/>
            <ac:grpSpMk id="150" creationId="{241F3F0C-4CCF-470C-8EA2-F56A4CF10B03}"/>
          </ac:grpSpMkLst>
        </pc:grpChg>
        <pc:picChg chg="add del mod">
          <ac:chgData name="Kahl, Hendrik" userId="47aec54f-ffd6-4086-b9a7-dc1d8a06f5ff" providerId="ADAL" clId="{6C5CF293-80D5-4F25-A211-C517327B3D5D}" dt="2018-09-21T08:49:59.151" v="4107" actId="1038"/>
          <ac:picMkLst>
            <pc:docMk/>
            <pc:sldMk cId="559072929" sldId="444"/>
            <ac:picMk id="1030" creationId="{9876AF0F-16B4-4918-B6AF-125D236020F6}"/>
          </ac:picMkLst>
        </pc:picChg>
        <pc:picChg chg="add del mod">
          <ac:chgData name="Kahl, Hendrik" userId="47aec54f-ffd6-4086-b9a7-dc1d8a06f5ff" providerId="ADAL" clId="{6C5CF293-80D5-4F25-A211-C517327B3D5D}" dt="2018-09-21T08:11:19.121" v="2923" actId="478"/>
          <ac:picMkLst>
            <pc:docMk/>
            <pc:sldMk cId="559072929" sldId="444"/>
            <ac:picMk id="1032" creationId="{E97CF45C-291D-4699-9A01-5A10FB662636}"/>
          </ac:picMkLst>
        </pc:picChg>
        <pc:picChg chg="add del mod">
          <ac:chgData name="Kahl, Hendrik" userId="47aec54f-ffd6-4086-b9a7-dc1d8a06f5ff" providerId="ADAL" clId="{6C5CF293-80D5-4F25-A211-C517327B3D5D}" dt="2018-09-21T08:49:59.151" v="4107" actId="1038"/>
          <ac:picMkLst>
            <pc:docMk/>
            <pc:sldMk cId="559072929" sldId="444"/>
            <ac:picMk id="1038" creationId="{51D6392C-A552-443B-AE77-191855717E9D}"/>
          </ac:picMkLst>
        </pc:picChg>
        <pc:picChg chg="add del mod">
          <ac:chgData name="Kahl, Hendrik" userId="47aec54f-ffd6-4086-b9a7-dc1d8a06f5ff" providerId="ADAL" clId="{6C5CF293-80D5-4F25-A211-C517327B3D5D}" dt="2018-09-21T08:49:59.151" v="4107" actId="1038"/>
          <ac:picMkLst>
            <pc:docMk/>
            <pc:sldMk cId="559072929" sldId="444"/>
            <ac:picMk id="1040" creationId="{618D7B35-5399-4A4E-8CD5-A2AE52CE3E23}"/>
          </ac:picMkLst>
        </pc:picChg>
        <pc:picChg chg="add del mod">
          <ac:chgData name="Kahl, Hendrik" userId="47aec54f-ffd6-4086-b9a7-dc1d8a06f5ff" providerId="ADAL" clId="{6C5CF293-80D5-4F25-A211-C517327B3D5D}" dt="2018-09-21T08:53:40.494" v="4149" actId="478"/>
          <ac:picMkLst>
            <pc:docMk/>
            <pc:sldMk cId="559072929" sldId="444"/>
            <ac:picMk id="1042" creationId="{EB57B982-E15A-4D86-A953-3FF00E4A44AB}"/>
          </ac:picMkLst>
        </pc:picChg>
        <pc:picChg chg="add del mod">
          <ac:chgData name="Kahl, Hendrik" userId="47aec54f-ffd6-4086-b9a7-dc1d8a06f5ff" providerId="ADAL" clId="{6C5CF293-80D5-4F25-A211-C517327B3D5D}" dt="2018-09-21T08:50:02.190" v="4108" actId="1076"/>
          <ac:picMkLst>
            <pc:docMk/>
            <pc:sldMk cId="559072929" sldId="444"/>
            <ac:picMk id="1044" creationId="{3842845D-D1B2-45D2-989E-6154E0AC4AF6}"/>
          </ac:picMkLst>
        </pc:picChg>
        <pc:cxnChg chg="add del">
          <ac:chgData name="Kahl, Hendrik" userId="47aec54f-ffd6-4086-b9a7-dc1d8a06f5ff" providerId="ADAL" clId="{6C5CF293-80D5-4F25-A211-C517327B3D5D}" dt="2018-09-21T08:35:08.147" v="3245" actId="478"/>
          <ac:cxnSpMkLst>
            <pc:docMk/>
            <pc:sldMk cId="559072929" sldId="444"/>
            <ac:cxnSpMk id="21" creationId="{3B8322D5-BEB9-4CDC-990C-FB7DF126F20F}"/>
          </ac:cxnSpMkLst>
        </pc:cxnChg>
        <pc:cxnChg chg="add">
          <ac:chgData name="Kahl, Hendrik" userId="47aec54f-ffd6-4086-b9a7-dc1d8a06f5ff" providerId="ADAL" clId="{6C5CF293-80D5-4F25-A211-C517327B3D5D}" dt="2018-09-21T08:50:57.192" v="4113" actId="12788"/>
          <ac:cxnSpMkLst>
            <pc:docMk/>
            <pc:sldMk cId="559072929" sldId="444"/>
            <ac:cxnSpMk id="63" creationId="{DE1C442E-E04C-43EF-B46A-70D78BFF740A}"/>
          </ac:cxnSpMkLst>
        </pc:cxnChg>
        <pc:cxnChg chg="add">
          <ac:chgData name="Kahl, Hendrik" userId="47aec54f-ffd6-4086-b9a7-dc1d8a06f5ff" providerId="ADAL" clId="{6C5CF293-80D5-4F25-A211-C517327B3D5D}" dt="2018-09-21T08:53:51.684" v="4152" actId="12788"/>
          <ac:cxnSpMkLst>
            <pc:docMk/>
            <pc:sldMk cId="559072929" sldId="444"/>
            <ac:cxnSpMk id="118" creationId="{34DB2B12-85AB-4970-9246-735661591993}"/>
          </ac:cxnSpMkLst>
        </pc:cxnChg>
      </pc:sldChg>
      <pc:sldChg chg="add">
        <pc:chgData name="Kahl, Hendrik" userId="47aec54f-ffd6-4086-b9a7-dc1d8a06f5ff" providerId="ADAL" clId="{6C5CF293-80D5-4F25-A211-C517327B3D5D}" dt="2018-09-24T07:17:07.474" v="4458" actId="12788"/>
        <pc:sldMkLst>
          <pc:docMk/>
          <pc:sldMk cId="3634449589" sldId="445"/>
        </pc:sldMkLst>
      </pc:sldChg>
      <pc:sldChg chg="add ord modNotesTx">
        <pc:chgData name="Kahl, Hendrik" userId="47aec54f-ffd6-4086-b9a7-dc1d8a06f5ff" providerId="ADAL" clId="{6C5CF293-80D5-4F25-A211-C517327B3D5D}" dt="2018-09-24T12:31:18.484" v="5894" actId="12788"/>
        <pc:sldMkLst>
          <pc:docMk/>
          <pc:sldMk cId="536058696" sldId="453"/>
        </pc:sldMkLst>
      </pc:sldChg>
      <pc:sldChg chg="add modNotesTx">
        <pc:chgData name="Kahl, Hendrik" userId="47aec54f-ffd6-4086-b9a7-dc1d8a06f5ff" providerId="ADAL" clId="{6C5CF293-80D5-4F25-A211-C517327B3D5D}" dt="2018-09-24T12:30:58.652" v="5893" actId="20577"/>
        <pc:sldMkLst>
          <pc:docMk/>
          <pc:sldMk cId="2585139535" sldId="454"/>
        </pc:sldMkLst>
      </pc:sldChg>
      <pc:sldChg chg="addSp delSp modSp add ord modAnim modNotesTx">
        <pc:chgData name="Kahl, Hendrik" userId="47aec54f-ffd6-4086-b9a7-dc1d8a06f5ff" providerId="ADAL" clId="{6C5CF293-80D5-4F25-A211-C517327B3D5D}" dt="2018-09-24T14:37:04.571" v="7367" actId="12788"/>
        <pc:sldMkLst>
          <pc:docMk/>
          <pc:sldMk cId="2103888479" sldId="455"/>
        </pc:sldMkLst>
        <pc:spChg chg="del">
          <ac:chgData name="Kahl, Hendrik" userId="47aec54f-ffd6-4086-b9a7-dc1d8a06f5ff" providerId="ADAL" clId="{6C5CF293-80D5-4F25-A211-C517327B3D5D}" dt="2018-09-24T08:56:08.280" v="5493" actId="478"/>
          <ac:spMkLst>
            <pc:docMk/>
            <pc:sldMk cId="2103888479" sldId="455"/>
            <ac:spMk id="2" creationId="{62CA4603-636D-4865-8EFA-CD3FC2754D4F}"/>
          </ac:spMkLst>
        </pc:spChg>
        <pc:spChg chg="add del mod">
          <ac:chgData name="Kahl, Hendrik" userId="47aec54f-ffd6-4086-b9a7-dc1d8a06f5ff" providerId="ADAL" clId="{6C5CF293-80D5-4F25-A211-C517327B3D5D}" dt="2018-09-24T14:36:54.367" v="7364" actId="478"/>
          <ac:spMkLst>
            <pc:docMk/>
            <pc:sldMk cId="2103888479" sldId="455"/>
            <ac:spMk id="3" creationId="{635517BD-857B-41F9-ACB2-7F430964EA34}"/>
          </ac:spMkLst>
        </pc:spChg>
        <pc:spChg chg="add mod">
          <ac:chgData name="Kahl, Hendrik" userId="47aec54f-ffd6-4086-b9a7-dc1d8a06f5ff" providerId="ADAL" clId="{6C5CF293-80D5-4F25-A211-C517327B3D5D}" dt="2018-09-24T08:56:27.183" v="5499" actId="122"/>
          <ac:spMkLst>
            <pc:docMk/>
            <pc:sldMk cId="2103888479" sldId="455"/>
            <ac:spMk id="4" creationId="{28666804-E798-47CE-8252-2B5F41BAC345}"/>
          </ac:spMkLst>
        </pc:spChg>
        <pc:spChg chg="add del mod">
          <ac:chgData name="Kahl, Hendrik" userId="47aec54f-ffd6-4086-b9a7-dc1d8a06f5ff" providerId="ADAL" clId="{6C5CF293-80D5-4F25-A211-C517327B3D5D}" dt="2018-09-24T14:36:55.276" v="7365" actId="478"/>
          <ac:spMkLst>
            <pc:docMk/>
            <pc:sldMk cId="2103888479" sldId="455"/>
            <ac:spMk id="6" creationId="{BFBAE052-27BE-4368-B39C-863B6936070C}"/>
          </ac:spMkLst>
        </pc:spChg>
        <pc:picChg chg="add mod">
          <ac:chgData name="Kahl, Hendrik" userId="47aec54f-ffd6-4086-b9a7-dc1d8a06f5ff" providerId="ADAL" clId="{6C5CF293-80D5-4F25-A211-C517327B3D5D}" dt="2018-09-24T14:37:04.571" v="7367" actId="12788"/>
          <ac:picMkLst>
            <pc:docMk/>
            <pc:sldMk cId="2103888479" sldId="455"/>
            <ac:picMk id="3074" creationId="{6ECCD583-FDD5-4B1C-AD3E-B14C4B13DB33}"/>
          </ac:picMkLst>
        </pc:picChg>
      </pc:sldChg>
      <pc:sldChg chg="modSp add del">
        <pc:chgData name="Kahl, Hendrik" userId="47aec54f-ffd6-4086-b9a7-dc1d8a06f5ff" providerId="ADAL" clId="{6C5CF293-80D5-4F25-A211-C517327B3D5D}" dt="2018-09-24T07:37:31.460" v="5191" actId="2696"/>
        <pc:sldMkLst>
          <pc:docMk/>
          <pc:sldMk cId="3418853202" sldId="455"/>
        </pc:sldMkLst>
        <pc:picChg chg="mod">
          <ac:chgData name="Kahl, Hendrik" userId="47aec54f-ffd6-4086-b9a7-dc1d8a06f5ff" providerId="ADAL" clId="{6C5CF293-80D5-4F25-A211-C517327B3D5D}" dt="2018-09-24T07:37:09.844" v="5190" actId="2696"/>
          <ac:picMkLst>
            <pc:docMk/>
            <pc:sldMk cId="3418853202" sldId="455"/>
            <ac:picMk id="6" creationId="{00000000-0000-0000-0000-000000000000}"/>
          </ac:picMkLst>
        </pc:picChg>
      </pc:sldChg>
      <pc:sldChg chg="addSp delSp modSp add">
        <pc:chgData name="Kahl, Hendrik" userId="47aec54f-ffd6-4086-b9a7-dc1d8a06f5ff" providerId="ADAL" clId="{6C5CF293-80D5-4F25-A211-C517327B3D5D}" dt="2018-09-24T14:10:27.440" v="7361" actId="1037"/>
        <pc:sldMkLst>
          <pc:docMk/>
          <pc:sldMk cId="460715042" sldId="465"/>
        </pc:sldMkLst>
        <pc:spChg chg="add del mod">
          <ac:chgData name="Kahl, Hendrik" userId="47aec54f-ffd6-4086-b9a7-dc1d8a06f5ff" providerId="ADAL" clId="{6C5CF293-80D5-4F25-A211-C517327B3D5D}" dt="2018-09-24T14:09:04.633" v="7295" actId="478"/>
          <ac:spMkLst>
            <pc:docMk/>
            <pc:sldMk cId="460715042" sldId="465"/>
            <ac:spMk id="19" creationId="{B487DADD-CB82-49AC-BC42-9A75F47EAEC2}"/>
          </ac:spMkLst>
        </pc:spChg>
        <pc:spChg chg="add mod">
          <ac:chgData name="Kahl, Hendrik" userId="47aec54f-ffd6-4086-b9a7-dc1d8a06f5ff" providerId="ADAL" clId="{6C5CF293-80D5-4F25-A211-C517327B3D5D}" dt="2018-09-24T14:10:27.440" v="7361" actId="1037"/>
          <ac:spMkLst>
            <pc:docMk/>
            <pc:sldMk cId="460715042" sldId="465"/>
            <ac:spMk id="21" creationId="{3F82A3AF-B6B9-4DE1-BDFB-4D8416F0B0EB}"/>
          </ac:spMkLst>
        </pc:spChg>
        <pc:spChg chg="add mod">
          <ac:chgData name="Kahl, Hendrik" userId="47aec54f-ffd6-4086-b9a7-dc1d8a06f5ff" providerId="ADAL" clId="{6C5CF293-80D5-4F25-A211-C517327B3D5D}" dt="2018-09-24T14:10:27.440" v="7361" actId="1037"/>
          <ac:spMkLst>
            <pc:docMk/>
            <pc:sldMk cId="460715042" sldId="465"/>
            <ac:spMk id="23" creationId="{853A8488-DD45-4EC3-A6A0-EB3B9190419F}"/>
          </ac:spMkLst>
        </pc:spChg>
        <pc:spChg chg="del">
          <ac:chgData name="Kahl, Hendrik" userId="47aec54f-ffd6-4086-b9a7-dc1d8a06f5ff" providerId="ADAL" clId="{6C5CF293-80D5-4F25-A211-C517327B3D5D}" dt="2018-09-24T14:05:54.444" v="7215" actId="478"/>
          <ac:spMkLst>
            <pc:docMk/>
            <pc:sldMk cId="460715042" sldId="465"/>
            <ac:spMk id="28" creationId="{00000000-0000-0000-0000-000000000000}"/>
          </ac:spMkLst>
        </pc:spChg>
        <pc:spChg chg="add del mod">
          <ac:chgData name="Kahl, Hendrik" userId="47aec54f-ffd6-4086-b9a7-dc1d8a06f5ff" providerId="ADAL" clId="{6C5CF293-80D5-4F25-A211-C517327B3D5D}" dt="2018-09-24T14:09:06.337" v="7296" actId="478"/>
          <ac:spMkLst>
            <pc:docMk/>
            <pc:sldMk cId="460715042" sldId="465"/>
            <ac:spMk id="31" creationId="{A30D3E79-81E1-4FA0-916A-50A93B7A19D2}"/>
          </ac:spMkLst>
        </pc:spChg>
        <pc:spChg chg="add mod">
          <ac:chgData name="Kahl, Hendrik" userId="47aec54f-ffd6-4086-b9a7-dc1d8a06f5ff" providerId="ADAL" clId="{6C5CF293-80D5-4F25-A211-C517327B3D5D}" dt="2018-09-24T14:10:27.440" v="7361" actId="1037"/>
          <ac:spMkLst>
            <pc:docMk/>
            <pc:sldMk cId="460715042" sldId="465"/>
            <ac:spMk id="32" creationId="{6EA9692E-FF09-4F44-99E2-065D6CBD9171}"/>
          </ac:spMkLst>
        </pc:spChg>
        <pc:spChg chg="add mod">
          <ac:chgData name="Kahl, Hendrik" userId="47aec54f-ffd6-4086-b9a7-dc1d8a06f5ff" providerId="ADAL" clId="{6C5CF293-80D5-4F25-A211-C517327B3D5D}" dt="2018-09-24T14:10:27.440" v="7361" actId="1037"/>
          <ac:spMkLst>
            <pc:docMk/>
            <pc:sldMk cId="460715042" sldId="465"/>
            <ac:spMk id="33" creationId="{5EB028F3-5A79-4C8E-AA5C-4A5B802C44A7}"/>
          </ac:spMkLst>
        </pc:spChg>
        <pc:grpChg chg="add mod">
          <ac:chgData name="Kahl, Hendrik" userId="47aec54f-ffd6-4086-b9a7-dc1d8a06f5ff" providerId="ADAL" clId="{6C5CF293-80D5-4F25-A211-C517327B3D5D}" dt="2018-09-24T14:10:27.440" v="7361" actId="1037"/>
          <ac:grpSpMkLst>
            <pc:docMk/>
            <pc:sldMk cId="460715042" sldId="465"/>
            <ac:grpSpMk id="2" creationId="{83A13727-31EA-46D1-9AFA-C3F2ADB0004E}"/>
          </ac:grpSpMkLst>
        </pc:grpChg>
        <pc:grpChg chg="mod">
          <ac:chgData name="Kahl, Hendrik" userId="47aec54f-ffd6-4086-b9a7-dc1d8a06f5ff" providerId="ADAL" clId="{6C5CF293-80D5-4F25-A211-C517327B3D5D}" dt="2018-09-24T14:06:37.738" v="7223" actId="12788"/>
          <ac:grpSpMkLst>
            <pc:docMk/>
            <pc:sldMk cId="460715042" sldId="465"/>
            <ac:grpSpMk id="4" creationId="{00000000-0000-0000-0000-000000000000}"/>
          </ac:grpSpMkLst>
        </pc:grpChg>
        <pc:grpChg chg="mod">
          <ac:chgData name="Kahl, Hendrik" userId="47aec54f-ffd6-4086-b9a7-dc1d8a06f5ff" providerId="ADAL" clId="{6C5CF293-80D5-4F25-A211-C517327B3D5D}" dt="2018-09-24T14:06:37.738" v="7223" actId="12788"/>
          <ac:grpSpMkLst>
            <pc:docMk/>
            <pc:sldMk cId="460715042" sldId="465"/>
            <ac:grpSpMk id="6" creationId="{00000000-0000-0000-0000-000000000000}"/>
          </ac:grpSpMkLst>
        </pc:grpChg>
        <pc:grpChg chg="mod">
          <ac:chgData name="Kahl, Hendrik" userId="47aec54f-ffd6-4086-b9a7-dc1d8a06f5ff" providerId="ADAL" clId="{6C5CF293-80D5-4F25-A211-C517327B3D5D}" dt="2018-09-24T14:06:37.738" v="7223" actId="12788"/>
          <ac:grpSpMkLst>
            <pc:docMk/>
            <pc:sldMk cId="460715042" sldId="465"/>
            <ac:grpSpMk id="8" creationId="{00000000-0000-0000-0000-000000000000}"/>
          </ac:grpSpMkLst>
        </pc:grpChg>
        <pc:grpChg chg="mod">
          <ac:chgData name="Kahl, Hendrik" userId="47aec54f-ffd6-4086-b9a7-dc1d8a06f5ff" providerId="ADAL" clId="{6C5CF293-80D5-4F25-A211-C517327B3D5D}" dt="2018-09-24T14:06:37.738" v="7223" actId="12788"/>
          <ac:grpSpMkLst>
            <pc:docMk/>
            <pc:sldMk cId="460715042" sldId="465"/>
            <ac:grpSpMk id="16" creationId="{00000000-0000-0000-0000-000000000000}"/>
          </ac:grpSpMkLst>
        </pc:grpChg>
      </pc:sldChg>
      <pc:sldMasterChg chg="delSldLayout">
        <pc:chgData name="Kahl, Hendrik" userId="47aec54f-ffd6-4086-b9a7-dc1d8a06f5ff" providerId="ADAL" clId="{6C5CF293-80D5-4F25-A211-C517327B3D5D}" dt="2018-09-24T07:37:31.462" v="5192" actId="2696"/>
        <pc:sldMasterMkLst>
          <pc:docMk/>
          <pc:sldMasterMk cId="3408294523" sldId="2147483733"/>
        </pc:sldMasterMkLst>
        <pc:sldLayoutChg chg="del">
          <pc:chgData name="Kahl, Hendrik" userId="47aec54f-ffd6-4086-b9a7-dc1d8a06f5ff" providerId="ADAL" clId="{6C5CF293-80D5-4F25-A211-C517327B3D5D}" dt="2018-09-24T07:37:31.462" v="5192" actId="2696"/>
          <pc:sldLayoutMkLst>
            <pc:docMk/>
            <pc:sldMasterMk cId="3408294523" sldId="2147483733"/>
            <pc:sldLayoutMk cId="3527932825" sldId="214748377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98395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60572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is that simple, why haven’t we adopted it yet? </a:t>
            </a:r>
          </a:p>
          <a:p>
            <a:r>
              <a:rPr lang="en-US" dirty="0"/>
              <a:t>Why are we talking about Docker &amp; Kubernetes now? </a:t>
            </a:r>
          </a:p>
          <a:p>
            <a:endParaRPr lang="en-US" dirty="0"/>
          </a:p>
          <a:p>
            <a:r>
              <a:rPr lang="en-US" dirty="0"/>
              <a:t>Well, Docker &amp; K8s are not “new” as such. The technology is around for quite some time. But it takes some time until a technology is “enterprise ready” + Enterprise IT takes some time to pick up trends. With Docker &amp; K8s though, we’re somewhere doing quite well / are not that late.</a:t>
            </a:r>
          </a:p>
          <a:p>
            <a:endParaRPr lang="en-US" dirty="0"/>
          </a:p>
          <a:p>
            <a:r>
              <a:rPr lang="en-US" dirty="0"/>
              <a:t>Potentially next “big” thing: watch out for “serverless” to become more and more important =&gt; Buzzwords are “</a:t>
            </a:r>
            <a:r>
              <a:rPr lang="en-US" dirty="0" err="1"/>
              <a:t>knative</a:t>
            </a:r>
            <a:r>
              <a:rPr lang="en-US" dirty="0"/>
              <a:t>” or “</a:t>
            </a:r>
            <a:r>
              <a:rPr lang="en-US" dirty="0" err="1"/>
              <a:t>kyma</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03983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910" lvl="1" indent="-179910" defTabSz="1088231">
              <a:lnSpc>
                <a:spcPct val="107000"/>
              </a:lnSpc>
              <a:spcBef>
                <a:spcPts val="600"/>
              </a:spcBef>
              <a:buClr>
                <a:schemeClr val="accent1"/>
              </a:buClr>
              <a:buFont typeface="Wingdings" pitchFamily="2" charset="2"/>
              <a:buChar char="§"/>
            </a:pPr>
            <a:r>
              <a:rPr lang="en-US" sz="1400" dirty="0">
                <a:latin typeface="Arial" panose="020B0604020202020204" pitchFamily="34" charset="0"/>
                <a:cs typeface="Arial" panose="020B0604020202020204" pitchFamily="34" charset="0"/>
              </a:rPr>
              <a:t>High level of support and platform services available, limited resource consumption per microservice and low level of legacy code are assumed (e.g. Currency Conversion, Consent Management </a:t>
            </a:r>
            <a:r>
              <a:rPr lang="en-US" sz="1400" dirty="0" err="1">
                <a:latin typeface="Arial" panose="020B0604020202020204" pitchFamily="34" charset="0"/>
                <a:cs typeface="Arial" panose="020B0604020202020204" pitchFamily="34" charset="0"/>
              </a:rPr>
              <a:t>etc</a:t>
            </a:r>
            <a:r>
              <a:rPr lang="en-US" sz="1400" dirty="0">
                <a:latin typeface="Arial" panose="020B0604020202020204" pitchFamily="34" charset="0"/>
                <a:cs typeface="Arial" panose="020B0604020202020204" pitchFamily="34" charset="0"/>
              </a:rPr>
              <a:t>) </a:t>
            </a:r>
            <a:br>
              <a:rPr lang="en-US" sz="1400" dirty="0">
                <a:solidFill>
                  <a:srgbClr val="000000"/>
                </a:solidFill>
              </a:rPr>
            </a:br>
            <a:r>
              <a:rPr lang="en-US" sz="1400" dirty="0">
                <a:sym typeface="Wingdings" panose="05000000000000000000" pitchFamily="2" charset="2"/>
              </a:rPr>
              <a:t></a:t>
            </a:r>
            <a:r>
              <a:rPr lang="en-US" sz="1400" dirty="0">
                <a:solidFill>
                  <a:srgbClr val="000000"/>
                </a:solidFill>
              </a:rPr>
              <a:t> </a:t>
            </a:r>
            <a:r>
              <a:rPr lang="en-US" sz="1400" b="1" dirty="0">
                <a:solidFill>
                  <a:schemeClr val="accent1">
                    <a:lumMod val="75000"/>
                  </a:schemeClr>
                </a:solidFill>
              </a:rPr>
              <a:t>Cloud Foundry recommended</a:t>
            </a:r>
          </a:p>
          <a:p>
            <a:pPr marL="179964" lvl="1" indent="-179964" defTabSz="1088558">
              <a:lnSpc>
                <a:spcPct val="107000"/>
              </a:lnSpc>
              <a:spcBef>
                <a:spcPts val="600"/>
              </a:spcBef>
              <a:buClr>
                <a:srgbClr val="0FAAFF"/>
              </a:buClr>
              <a:buFont typeface="Wingdings" pitchFamily="2" charset="2"/>
              <a:buChar char="§"/>
            </a:pPr>
            <a:r>
              <a:rPr lang="en-US" sz="1400" dirty="0">
                <a:latin typeface="Arial" panose="020B0604020202020204" pitchFamily="34" charset="0"/>
                <a:cs typeface="Arial" panose="020B0604020202020204" pitchFamily="34" charset="0"/>
              </a:rPr>
              <a:t>Consequences: adopt microservice architecture and 12 factor app</a:t>
            </a:r>
          </a:p>
          <a:p>
            <a:pPr defTabSz="1088231">
              <a:lnSpc>
                <a:spcPct val="107000"/>
              </a:lnSpc>
              <a:spcBef>
                <a:spcPts val="600"/>
              </a:spcBef>
              <a:buClr>
                <a:srgbClr val="F0AB00"/>
              </a:buClr>
            </a:pPr>
            <a:br>
              <a:rPr lang="en-US" sz="1400" b="1" dirty="0">
                <a:solidFill>
                  <a:srgbClr val="000000"/>
                </a:solidFill>
              </a:rPr>
            </a:br>
            <a:r>
              <a:rPr lang="en-US" sz="1400" b="1" dirty="0">
                <a:solidFill>
                  <a:srgbClr val="000000"/>
                </a:solidFill>
              </a:rPr>
              <a:t>New and existing Backing Service </a:t>
            </a:r>
          </a:p>
          <a:p>
            <a:pPr marL="179910" lvl="1" indent="-179910" defTabSz="1088231">
              <a:lnSpc>
                <a:spcPct val="107000"/>
              </a:lnSpc>
              <a:spcBef>
                <a:spcPts val="600"/>
              </a:spcBef>
              <a:buClr>
                <a:schemeClr val="accent1"/>
              </a:buClr>
              <a:buFont typeface="Wingdings" pitchFamily="2" charset="2"/>
              <a:buChar char="§"/>
            </a:pPr>
            <a:r>
              <a:rPr lang="en-US" sz="1400" dirty="0">
                <a:latin typeface="Arial" panose="020B0604020202020204" pitchFamily="34" charset="0"/>
                <a:cs typeface="Arial" panose="020B0604020202020204" pitchFamily="34" charset="0"/>
              </a:rPr>
              <a:t>Low level of platform service support assumed acceptable, direct infrastructure access needed (e.g. HANA, Data Hub, Machine Learning)</a:t>
            </a:r>
            <a:br>
              <a:rPr lang="en-US" sz="1400" dirty="0"/>
            </a:br>
            <a:r>
              <a:rPr lang="en-US" sz="1400" dirty="0">
                <a:sym typeface="Wingdings" panose="05000000000000000000" pitchFamily="2" charset="2"/>
              </a:rPr>
              <a:t></a:t>
            </a:r>
            <a:r>
              <a:rPr lang="en-US" sz="1400" dirty="0">
                <a:solidFill>
                  <a:srgbClr val="000000"/>
                </a:solidFill>
              </a:rPr>
              <a:t> </a:t>
            </a:r>
            <a:r>
              <a:rPr lang="en-US" sz="1400" b="1" dirty="0">
                <a:solidFill>
                  <a:schemeClr val="accent3"/>
                </a:solidFill>
              </a:rPr>
              <a:t>K8s recommended</a:t>
            </a:r>
            <a:endParaRPr lang="en-US" sz="1400" dirty="0">
              <a:solidFill>
                <a:schemeClr val="accent3"/>
              </a:solidFill>
            </a:endParaRPr>
          </a:p>
          <a:p>
            <a:pPr marL="0" lvl="1" defTabSz="1088231">
              <a:lnSpc>
                <a:spcPct val="107000"/>
              </a:lnSpc>
              <a:spcBef>
                <a:spcPts val="600"/>
              </a:spcBef>
              <a:buClr>
                <a:srgbClr val="F0AB00"/>
              </a:buClr>
              <a:buNone/>
            </a:pPr>
            <a:br>
              <a:rPr lang="en-US" sz="1400" b="1" dirty="0">
                <a:solidFill>
                  <a:srgbClr val="000000"/>
                </a:solidFill>
              </a:rPr>
            </a:br>
            <a:r>
              <a:rPr lang="en-US" sz="1400" b="1" dirty="0"/>
              <a:t>Existing Business Application</a:t>
            </a:r>
          </a:p>
          <a:p>
            <a:pPr marL="285750" lvl="1" indent="-285750" defTabSz="1088231">
              <a:lnSpc>
                <a:spcPct val="107000"/>
              </a:lnSpc>
              <a:spcBef>
                <a:spcPts val="600"/>
              </a:spcBef>
              <a:buClr>
                <a:schemeClr val="accent1"/>
              </a:buClr>
              <a:buFont typeface="Wingdings" panose="05000000000000000000" pitchFamily="2" charset="2"/>
              <a:buChar char="§"/>
            </a:pPr>
            <a:r>
              <a:rPr lang="en-US" sz="1400" dirty="0"/>
              <a:t>High level of existing code assumed, high requirements for resource consumption per (micro)service, stateful apps or service mesh capabilities </a:t>
            </a:r>
            <a:br>
              <a:rPr lang="en-US" sz="1400" dirty="0">
                <a:solidFill>
                  <a:srgbClr val="000000"/>
                </a:solidFill>
              </a:rPr>
            </a:br>
            <a:r>
              <a:rPr lang="en-US" sz="1400" dirty="0">
                <a:sym typeface="Wingdings" panose="05000000000000000000" pitchFamily="2" charset="2"/>
              </a:rPr>
              <a:t></a:t>
            </a:r>
            <a:r>
              <a:rPr lang="en-US" sz="1400" dirty="0">
                <a:solidFill>
                  <a:srgbClr val="000000"/>
                </a:solidFill>
              </a:rPr>
              <a:t> </a:t>
            </a:r>
            <a:r>
              <a:rPr lang="en-US" sz="1400" b="1" dirty="0">
                <a:solidFill>
                  <a:schemeClr val="accent3"/>
                </a:solidFill>
              </a:rPr>
              <a:t>K8s recommended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893836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we want to develop, ship and eventually run / operate software. What we do not want, is to deal with infrastructure operations and setting up complex systems to run our stack. Running through 100 pages of an installation manual is not the feasible, if you want to setup multiple instances in a short timeframe.</a:t>
            </a:r>
          </a:p>
          <a:p>
            <a:endParaRPr lang="en-US" dirty="0"/>
          </a:p>
          <a:p>
            <a:r>
              <a:rPr lang="en-US" dirty="0"/>
              <a:t>Also everyone want to use their preferred programming language like Go, Python, Java, …</a:t>
            </a:r>
          </a:p>
          <a:p>
            <a:endParaRPr lang="en-US" dirty="0"/>
          </a:p>
          <a:p>
            <a:r>
              <a:rPr lang="en-US" dirty="0"/>
              <a:t>So, what would be helpful in order to avoid complexity?</a:t>
            </a:r>
          </a:p>
          <a:p>
            <a:endParaRPr lang="en-US" dirty="0"/>
          </a:p>
          <a:p>
            <a:r>
              <a:rPr lang="en-US" dirty="0"/>
              <a:t>Here are some thoughts:</a:t>
            </a:r>
          </a:p>
          <a:p>
            <a:pPr marL="285750" indent="-285750">
              <a:buFontTx/>
              <a:buChar char="-"/>
            </a:pPr>
            <a:r>
              <a:rPr lang="en-US" dirty="0"/>
              <a:t>Automation</a:t>
            </a:r>
          </a:p>
          <a:p>
            <a:pPr marL="285750" indent="-285750">
              <a:buFontTx/>
              <a:buChar char="-"/>
            </a:pPr>
            <a:r>
              <a:rPr lang="en-US" dirty="0"/>
              <a:t>Run independent from physical hardware</a:t>
            </a:r>
          </a:p>
          <a:p>
            <a:pPr marL="285750" indent="-285750">
              <a:buFontTx/>
              <a:buChar char="-"/>
            </a:pPr>
            <a:r>
              <a:rPr lang="en-US" dirty="0"/>
              <a:t>Quick startup time</a:t>
            </a:r>
          </a:p>
          <a:p>
            <a:pPr marL="285750" indent="-285750">
              <a:buFontTx/>
              <a:buChar char="-"/>
            </a:pPr>
            <a:r>
              <a:rPr lang="en-US" dirty="0"/>
              <a:t>Service discovery</a:t>
            </a:r>
          </a:p>
          <a:p>
            <a:pPr marL="285750" indent="-285750">
              <a:buFontTx/>
              <a:buChar char="-"/>
            </a:pPr>
            <a:r>
              <a:rPr lang="en-US" dirty="0"/>
              <a:t>Plug &amp; play capabilities for installation / scaling</a:t>
            </a:r>
          </a:p>
          <a:p>
            <a:pPr marL="285750" indent="-285750">
              <a:buFontTx/>
              <a:buChar char="-"/>
            </a:pPr>
            <a:r>
              <a:rPr lang="en-US" dirty="0"/>
              <a:t>Include all dependencies to create a closed system</a:t>
            </a:r>
          </a:p>
          <a:p>
            <a:pPr marL="285750" indent="-285750">
              <a:buFontTx/>
              <a:buChar char="-"/>
            </a:pPr>
            <a:r>
              <a:rPr lang="en-US" dirty="0"/>
              <a:t>Maintain only application related code / artifacts (no OS)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69252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Container technology is a generic approach that helps to</a:t>
            </a:r>
          </a:p>
          <a:p>
            <a:pPr marL="285750" indent="-285750">
              <a:buFontTx/>
              <a:buChar char="-"/>
            </a:pPr>
            <a:r>
              <a:rPr lang="en-US" dirty="0"/>
              <a:t>Assemble</a:t>
            </a:r>
          </a:p>
          <a:p>
            <a:pPr marL="285750" indent="-285750">
              <a:buFontTx/>
              <a:buChar char="-"/>
            </a:pPr>
            <a:r>
              <a:rPr lang="en-US" dirty="0"/>
              <a:t>Ship</a:t>
            </a:r>
          </a:p>
          <a:p>
            <a:pPr marL="285750" indent="-285750">
              <a:buFontTx/>
              <a:buChar char="-"/>
            </a:pPr>
            <a:r>
              <a:rPr lang="en-US" dirty="0"/>
              <a:t>Deploy</a:t>
            </a:r>
          </a:p>
          <a:p>
            <a:pPr marL="285750" indent="-285750">
              <a:buFontTx/>
              <a:buChar char="-"/>
            </a:pPr>
            <a:r>
              <a:rPr lang="en-US" dirty="0"/>
              <a:t>Run</a:t>
            </a:r>
          </a:p>
          <a:p>
            <a:pPr marL="0" indent="0">
              <a:buFontTx/>
              <a:buNone/>
            </a:pPr>
            <a:r>
              <a:rPr lang="en-US" dirty="0"/>
              <a:t>your software. </a:t>
            </a:r>
          </a:p>
          <a:p>
            <a:pPr marL="0" indent="0">
              <a:buFontTx/>
              <a:buNone/>
            </a:pPr>
            <a:endParaRPr lang="en-US" dirty="0"/>
          </a:p>
          <a:p>
            <a:pPr marL="0" indent="0">
              <a:buFontTx/>
              <a:buNone/>
            </a:pPr>
            <a:r>
              <a:rPr lang="en-US" dirty="0"/>
              <a:t>Docker is the container build engine &amp; runtime. Kubernetes is a powerful orchestration platform on top.</a:t>
            </a:r>
          </a:p>
          <a:p>
            <a:pPr marL="0" indent="0">
              <a:buFontTx/>
              <a:buNone/>
            </a:pPr>
            <a:endParaRPr lang="en-US" dirty="0"/>
          </a:p>
          <a:p>
            <a:pPr marL="0" indent="0">
              <a:buFontTx/>
              <a:buNone/>
            </a:pPr>
            <a:r>
              <a:rPr lang="en-US" dirty="0"/>
              <a:t>With Docker you get:</a:t>
            </a:r>
          </a:p>
          <a:p>
            <a:pPr marL="342900" indent="-342900">
              <a:buFontTx/>
              <a:buChar char="-"/>
            </a:pPr>
            <a:r>
              <a:rPr lang="en-US" dirty="0"/>
              <a:t>Portability: build once – run anywhere</a:t>
            </a:r>
          </a:p>
          <a:p>
            <a:pPr marL="342900" indent="-342900">
              <a:buFontTx/>
              <a:buChar char="-"/>
            </a:pPr>
            <a:r>
              <a:rPr lang="en-US" dirty="0"/>
              <a:t>Immutability of your packages</a:t>
            </a:r>
          </a:p>
          <a:p>
            <a:pPr marL="342900" indent="-342900">
              <a:buFontTx/>
              <a:buChar char="-"/>
            </a:pPr>
            <a:r>
              <a:rPr lang="en-US" dirty="0"/>
              <a:t>Reproducibility / pack all dependencies</a:t>
            </a:r>
          </a:p>
          <a:p>
            <a:pPr marL="342900" indent="-342900">
              <a:buFontTx/>
              <a:buChar char="-"/>
            </a:pPr>
            <a:r>
              <a:rPr lang="en-US" dirty="0"/>
              <a:t>Stackable images</a:t>
            </a:r>
          </a:p>
          <a:p>
            <a:pPr marL="342900" indent="-342900">
              <a:buFontTx/>
              <a:buChar char="-"/>
            </a:pPr>
            <a:r>
              <a:rPr lang="en-US" dirty="0"/>
              <a:t>Sharing eco-system</a:t>
            </a:r>
          </a:p>
          <a:p>
            <a:pPr marL="342900" indent="-342900">
              <a:buFontTx/>
              <a:buChar char="-"/>
            </a:pPr>
            <a:r>
              <a:rPr lang="en-US" dirty="0"/>
              <a:t>Flexibility – i.e. the programming language doesn’t matter, because you can include the runtime in the container</a:t>
            </a:r>
          </a:p>
          <a:p>
            <a:pPr marL="342900" indent="-342900">
              <a:buFontTx/>
              <a:buChar char="-"/>
            </a:pPr>
            <a:r>
              <a:rPr lang="en-US" dirty="0"/>
              <a:t>Perfect fit with CI </a:t>
            </a:r>
          </a:p>
          <a:p>
            <a:pPr marL="0" indent="0">
              <a:buFontTx/>
              <a:buNone/>
            </a:pPr>
            <a:endParaRPr lang="en-US" dirty="0"/>
          </a:p>
          <a:p>
            <a:pPr marL="0" indent="0">
              <a:buFontTx/>
              <a:buNone/>
            </a:pPr>
            <a:r>
              <a:rPr lang="en-US" dirty="0"/>
              <a:t>With Kubernetes you get:</a:t>
            </a:r>
          </a:p>
          <a:p>
            <a:pPr marL="342900" indent="-342900">
              <a:buFontTx/>
              <a:buChar char="-"/>
            </a:pPr>
            <a:r>
              <a:rPr lang="en-US" dirty="0"/>
              <a:t>Platform capabilities:</a:t>
            </a:r>
          </a:p>
          <a:p>
            <a:pPr marL="522864" lvl="1" indent="-342900">
              <a:buFontTx/>
              <a:buChar char="-"/>
            </a:pPr>
            <a:r>
              <a:rPr lang="en-US" dirty="0"/>
              <a:t>Service discovery &amp; network</a:t>
            </a:r>
          </a:p>
          <a:p>
            <a:pPr marL="522864" lvl="1" indent="-342900">
              <a:buFontTx/>
              <a:buChar char="-"/>
            </a:pPr>
            <a:r>
              <a:rPr lang="en-US" dirty="0"/>
              <a:t>Logging &amp; monitoring</a:t>
            </a:r>
          </a:p>
          <a:p>
            <a:pPr marL="522864" lvl="1" indent="-342900">
              <a:buFontTx/>
              <a:buChar char="-"/>
            </a:pPr>
            <a:r>
              <a:rPr lang="en-US" dirty="0"/>
              <a:t>Elasticity &amp; scaling</a:t>
            </a:r>
          </a:p>
          <a:p>
            <a:pPr marL="522864" lvl="1" indent="-342900">
              <a:buFontTx/>
              <a:buChar char="-"/>
            </a:pPr>
            <a:r>
              <a:rPr lang="en-US" dirty="0"/>
              <a:t>Extensibility</a:t>
            </a:r>
          </a:p>
          <a:p>
            <a:pPr marL="522864" lvl="1" indent="-342900">
              <a:buFontTx/>
              <a:buChar char="-"/>
            </a:pPr>
            <a:r>
              <a:rPr lang="en-US" dirty="0"/>
              <a:t>Storage</a:t>
            </a:r>
          </a:p>
          <a:p>
            <a:pPr marL="342900" indent="-342900">
              <a:buFontTx/>
              <a:buChar char="-"/>
            </a:pPr>
            <a:r>
              <a:rPr lang="en-US" dirty="0"/>
              <a:t>K8s is extensible + has a fast growing eco system (for helpful extensions)</a:t>
            </a:r>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588236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Isn’t a container just another VM? </a:t>
            </a:r>
          </a:p>
          <a:p>
            <a:r>
              <a:rPr lang="en-US" dirty="0"/>
              <a:t>There are lots of powerful tools to achieve most of the things mentioned previously.</a:t>
            </a:r>
          </a:p>
          <a:p>
            <a:endParaRPr lang="en-US" dirty="0"/>
          </a:p>
          <a:p>
            <a:r>
              <a:rPr lang="en-US" dirty="0"/>
              <a:t>With Vagrant &amp; KVM or Hyper-V you can build &amp; run VMs. Tools like ansible, chef or puppet apply configuration / setup environments</a:t>
            </a:r>
          </a:p>
          <a:p>
            <a:r>
              <a:rPr lang="en-US" dirty="0"/>
              <a:t>If you take a step back and look at the picture of the VM stack – what is it, that should be in the center? Probably the app and maybe some libraries. But certainly not some OS.</a:t>
            </a:r>
          </a:p>
          <a:p>
            <a:endParaRPr lang="en-US" dirty="0"/>
          </a:p>
          <a:p>
            <a:r>
              <a:rPr lang="en-US" dirty="0"/>
              <a:t>So what are the differences between containers and virtual machines? At first, they look similar – they both offer slicing up a host into isolated environments for applications.</a:t>
            </a:r>
          </a:p>
          <a:p>
            <a:endParaRPr lang="en-US" dirty="0"/>
          </a:p>
          <a:p>
            <a:r>
              <a:rPr lang="en-US" dirty="0"/>
              <a:t>Virtual machines need a Hypervisor which provides virtual hardware on which a regular operating system runs with your application running on top. Every VM has its own guest OS kernel, its own set of libraries and its own dedicated storage. The disadvantage to the VM landscape in the slide above is that is that you need to take care of all the guest </a:t>
            </a:r>
            <a:r>
              <a:rPr lang="en-US" dirty="0" err="1"/>
              <a:t>OS’es</a:t>
            </a:r>
            <a:r>
              <a:rPr lang="en-US" dirty="0"/>
              <a:t>  (patches etc.), the VMs need quite a lot of resources for themselves (exist in memory for each VM) and it requires a fair amount of time to boot them up (because they are not shared).</a:t>
            </a:r>
          </a:p>
          <a:p>
            <a:endParaRPr lang="en-US" dirty="0"/>
          </a:p>
          <a:p>
            <a:r>
              <a:rPr lang="en-US" dirty="0"/>
              <a:t>Containers run directly on the OS kernel of the host, there is no Hypervisor and no guest OS. The containers are just regular processes that have been isolated from each other and from the host operating system but they all share the same operating system kernel and environment. The advantage is that there is no additional overhead for guest operating systems – containers start up almost instantly and require far less resources than VMs do.</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18128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we derive from the previous slide? =&gt; it’s just another process</a:t>
            </a:r>
          </a:p>
          <a:p>
            <a:endParaRPr lang="en-US" dirty="0"/>
          </a:p>
          <a:p>
            <a:r>
              <a:rPr lang="en-US" dirty="0"/>
              <a:t>The Linux kernel does not know about containers at all – for it, containers are nothing more than just regular processes running on the system. They are managed like all other processes by the kernel. </a:t>
            </a:r>
          </a:p>
          <a:p>
            <a:endParaRPr lang="en-US" dirty="0"/>
          </a:p>
          <a:p>
            <a:r>
              <a:rPr lang="en-US" dirty="0"/>
              <a:t>The Linux kernel however offers several features that Docker and other container engines leverage to achieve an almost complete isolation of processes from each other. These features are outlined on the next slide and will be discussed in detail in “Members of the Docker Universe”.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133912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&lt;&gt; Microservices – perfect fit?</a:t>
            </a:r>
          </a:p>
          <a:p>
            <a:endParaRPr lang="en-US" dirty="0"/>
          </a:p>
          <a:p>
            <a:r>
              <a:rPr lang="en-US" dirty="0"/>
              <a:t>With all those features in mind, one could easily come to the conclusion that container and microservices are the perfect fit. And this is mostly true. However container for themselves lack of certain capabilities like service discovery. To overcome these “gaps” there are container orchestrators – the most prominent one is Kubernetes.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1659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What</a:t>
            </a:r>
            <a:r>
              <a:rPr lang="de-DE" dirty="0"/>
              <a:t> </a:t>
            </a:r>
            <a:r>
              <a:rPr lang="de-DE" dirty="0" err="1"/>
              <a:t>does</a:t>
            </a:r>
            <a:r>
              <a:rPr lang="de-DE" dirty="0"/>
              <a:t> </a:t>
            </a:r>
            <a:r>
              <a:rPr lang="de-DE" dirty="0" err="1"/>
              <a:t>Kubernetes</a:t>
            </a:r>
            <a:r>
              <a:rPr lang="de-DE" dirty="0"/>
              <a:t> do </a:t>
            </a:r>
            <a:r>
              <a:rPr lang="de-DE" dirty="0" err="1"/>
              <a:t>for</a:t>
            </a:r>
            <a:r>
              <a:rPr lang="de-DE" dirty="0"/>
              <a:t> </a:t>
            </a:r>
            <a:r>
              <a:rPr lang="de-DE" dirty="0" err="1"/>
              <a:t>us</a:t>
            </a:r>
            <a:r>
              <a:rPr lang="de-DE" dirty="0"/>
              <a:t>?</a:t>
            </a:r>
          </a:p>
          <a:p>
            <a:endParaRPr lang="de-DE" dirty="0"/>
          </a:p>
          <a:p>
            <a:pPr marL="285750" indent="-285750">
              <a:buFontTx/>
              <a:buChar char="-"/>
            </a:pPr>
            <a:r>
              <a:rPr lang="de-DE" dirty="0" err="1"/>
              <a:t>Workload</a:t>
            </a:r>
            <a:r>
              <a:rPr lang="de-DE" dirty="0"/>
              <a:t> </a:t>
            </a:r>
            <a:r>
              <a:rPr lang="de-DE" dirty="0" err="1"/>
              <a:t>distribution</a:t>
            </a:r>
            <a:endParaRPr lang="de-DE" dirty="0"/>
          </a:p>
          <a:p>
            <a:pPr marL="285750" indent="-285750">
              <a:buFontTx/>
              <a:buChar char="-"/>
            </a:pPr>
            <a:r>
              <a:rPr lang="de-DE" dirty="0"/>
              <a:t>Health </a:t>
            </a:r>
            <a:r>
              <a:rPr lang="de-DE" dirty="0" err="1"/>
              <a:t>checks</a:t>
            </a:r>
            <a:r>
              <a:rPr lang="de-DE" dirty="0"/>
              <a:t> / </a:t>
            </a:r>
            <a:r>
              <a:rPr lang="de-DE" dirty="0" err="1"/>
              <a:t>restarting</a:t>
            </a:r>
            <a:endParaRPr lang="de-DE" dirty="0"/>
          </a:p>
          <a:p>
            <a:pPr marL="285750" indent="-285750">
              <a:buFontTx/>
              <a:buChar char="-"/>
            </a:pPr>
            <a:r>
              <a:rPr lang="de-DE" dirty="0"/>
              <a:t>Service </a:t>
            </a:r>
            <a:r>
              <a:rPr lang="de-DE" dirty="0" err="1"/>
              <a:t>discovery</a:t>
            </a:r>
            <a:r>
              <a:rPr lang="de-DE" dirty="0"/>
              <a:t> </a:t>
            </a:r>
          </a:p>
          <a:p>
            <a:pPr marL="285750" indent="-285750">
              <a:buFontTx/>
              <a:buChar char="-"/>
            </a:pPr>
            <a:r>
              <a:rPr lang="de-DE" dirty="0"/>
              <a:t>…</a:t>
            </a:r>
          </a:p>
          <a:p>
            <a:pPr marL="285750" indent="-285750">
              <a:buFontTx/>
              <a:buChar char="-"/>
            </a:pPr>
            <a:endParaRPr lang="de-DE" dirty="0"/>
          </a:p>
          <a:p>
            <a:pPr marL="0" indent="0">
              <a:buFontTx/>
              <a:buNone/>
            </a:pPr>
            <a:r>
              <a:rPr lang="de-DE" dirty="0" err="1"/>
              <a:t>Lets</a:t>
            </a:r>
            <a:r>
              <a:rPr lang="de-DE" dirty="0"/>
              <a:t> </a:t>
            </a:r>
            <a:r>
              <a:rPr lang="de-DE" dirty="0" err="1"/>
              <a:t>assume</a:t>
            </a:r>
            <a:r>
              <a:rPr lang="de-DE" dirty="0"/>
              <a:t>, </a:t>
            </a:r>
            <a:r>
              <a:rPr lang="de-DE" dirty="0" err="1"/>
              <a:t>we</a:t>
            </a:r>
            <a:r>
              <a:rPr lang="de-DE" dirty="0"/>
              <a:t> </a:t>
            </a:r>
            <a:r>
              <a:rPr lang="de-DE" dirty="0" err="1"/>
              <a:t>want</a:t>
            </a:r>
            <a:r>
              <a:rPr lang="de-DE" dirty="0"/>
              <a:t> </a:t>
            </a:r>
            <a:r>
              <a:rPr lang="de-DE" dirty="0" err="1"/>
              <a:t>to</a:t>
            </a:r>
            <a:r>
              <a:rPr lang="de-DE" dirty="0"/>
              <a:t> </a:t>
            </a:r>
            <a:r>
              <a:rPr lang="de-DE" dirty="0" err="1"/>
              <a:t>run</a:t>
            </a:r>
            <a:r>
              <a:rPr lang="de-DE" dirty="0"/>
              <a:t> </a:t>
            </a:r>
            <a:r>
              <a:rPr lang="de-DE" dirty="0" err="1"/>
              <a:t>several</a:t>
            </a:r>
            <a:r>
              <a:rPr lang="de-DE" dirty="0"/>
              <a:t> </a:t>
            </a:r>
            <a:r>
              <a:rPr lang="de-DE" dirty="0" err="1"/>
              <a:t>services</a:t>
            </a:r>
            <a:r>
              <a:rPr lang="de-DE" dirty="0"/>
              <a:t> – 6 mail </a:t>
            </a:r>
            <a:r>
              <a:rPr lang="de-DE" dirty="0" err="1"/>
              <a:t>transfer</a:t>
            </a:r>
            <a:r>
              <a:rPr lang="de-DE" dirty="0"/>
              <a:t> </a:t>
            </a:r>
            <a:r>
              <a:rPr lang="de-DE" dirty="0" err="1"/>
              <a:t>agents</a:t>
            </a:r>
            <a:r>
              <a:rPr lang="de-DE" dirty="0"/>
              <a:t> (MTA , 5 web, a </a:t>
            </a:r>
            <a:r>
              <a:rPr lang="de-DE" dirty="0" err="1"/>
              <a:t>few</a:t>
            </a:r>
            <a:r>
              <a:rPr lang="de-DE" dirty="0"/>
              <a:t> </a:t>
            </a:r>
            <a:r>
              <a:rPr lang="de-DE" dirty="0" err="1"/>
              <a:t>databases</a:t>
            </a:r>
            <a:r>
              <a:rPr lang="de-DE" dirty="0"/>
              <a:t> on </a:t>
            </a:r>
            <a:r>
              <a:rPr lang="de-DE" dirty="0" err="1"/>
              <a:t>some</a:t>
            </a:r>
            <a:r>
              <a:rPr lang="de-DE" dirty="0"/>
              <a:t> instant </a:t>
            </a:r>
            <a:r>
              <a:rPr lang="de-DE" dirty="0" err="1"/>
              <a:t>messenger</a:t>
            </a:r>
            <a:r>
              <a:rPr lang="de-DE" dirty="0"/>
              <a:t>. </a:t>
            </a:r>
            <a:r>
              <a:rPr lang="de-DE" dirty="0" err="1"/>
              <a:t>Kubernetes</a:t>
            </a:r>
            <a:r>
              <a:rPr lang="de-DE" dirty="0"/>
              <a:t> </a:t>
            </a:r>
            <a:r>
              <a:rPr lang="de-DE" dirty="0" err="1"/>
              <a:t>automatically</a:t>
            </a:r>
            <a:r>
              <a:rPr lang="de-DE" dirty="0"/>
              <a:t> </a:t>
            </a:r>
            <a:r>
              <a:rPr lang="de-DE" dirty="0" err="1"/>
              <a:t>distributes</a:t>
            </a:r>
            <a:r>
              <a:rPr lang="de-DE" dirty="0"/>
              <a:t> </a:t>
            </a:r>
            <a:r>
              <a:rPr lang="de-DE" dirty="0" err="1"/>
              <a:t>the</a:t>
            </a:r>
            <a:r>
              <a:rPr lang="de-DE" dirty="0"/>
              <a:t> </a:t>
            </a:r>
            <a:r>
              <a:rPr lang="de-DE" dirty="0" err="1"/>
              <a:t>workload</a:t>
            </a:r>
            <a:r>
              <a:rPr lang="de-DE" dirty="0"/>
              <a:t> and </a:t>
            </a:r>
            <a:r>
              <a:rPr lang="de-DE" dirty="0" err="1"/>
              <a:t>takes</a:t>
            </a:r>
            <a:r>
              <a:rPr lang="de-DE" dirty="0"/>
              <a:t> care, </a:t>
            </a:r>
            <a:r>
              <a:rPr lang="de-DE" dirty="0" err="1"/>
              <a:t>that</a:t>
            </a:r>
            <a:r>
              <a:rPr lang="de-DE" dirty="0"/>
              <a:t> </a:t>
            </a:r>
            <a:r>
              <a:rPr lang="de-DE" dirty="0" err="1"/>
              <a:t>our</a:t>
            </a:r>
            <a:r>
              <a:rPr lang="de-DE" dirty="0"/>
              <a:t> </a:t>
            </a:r>
            <a:r>
              <a:rPr lang="de-DE" dirty="0" err="1"/>
              <a:t>quorum</a:t>
            </a:r>
            <a:r>
              <a:rPr lang="de-DE" dirty="0"/>
              <a:t> </a:t>
            </a:r>
            <a:r>
              <a:rPr lang="de-DE" dirty="0" err="1"/>
              <a:t>is</a:t>
            </a:r>
            <a:r>
              <a:rPr lang="de-DE" dirty="0"/>
              <a:t> </a:t>
            </a:r>
            <a:r>
              <a:rPr lang="de-DE" dirty="0" err="1"/>
              <a:t>fulfilled</a:t>
            </a:r>
            <a:r>
              <a:rPr lang="de-DE" dirty="0"/>
              <a:t> </a:t>
            </a:r>
            <a:r>
              <a:rPr lang="de-DE" dirty="0" err="1"/>
              <a:t>by</a:t>
            </a:r>
            <a:r>
              <a:rPr lang="de-DE" dirty="0"/>
              <a:t> </a:t>
            </a:r>
            <a:r>
              <a:rPr lang="de-DE" dirty="0" err="1"/>
              <a:t>re-scheduling</a:t>
            </a:r>
            <a:r>
              <a:rPr lang="de-DE" dirty="0"/>
              <a:t> </a:t>
            </a:r>
            <a:r>
              <a:rPr lang="de-DE" dirty="0" err="1"/>
              <a:t>failed</a:t>
            </a:r>
            <a:r>
              <a:rPr lang="de-DE" dirty="0"/>
              <a:t> </a:t>
            </a:r>
            <a:r>
              <a:rPr lang="de-DE" dirty="0" err="1"/>
              <a:t>instances</a:t>
            </a:r>
            <a:r>
              <a:rPr lang="de-DE" dirty="0"/>
              <a:t>.</a:t>
            </a:r>
          </a:p>
          <a:p>
            <a:pPr marL="0" indent="0">
              <a:buFontTx/>
              <a:buNone/>
            </a:pP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8120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introduced micro services, every outage is like a murder mystery”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049742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tackle databases? </a:t>
            </a:r>
          </a:p>
          <a:p>
            <a:endParaRPr lang="en-US" dirty="0"/>
          </a:p>
          <a:p>
            <a:r>
              <a:rPr lang="en-US" dirty="0"/>
              <a:t>Containerize databases?</a:t>
            </a:r>
          </a:p>
          <a:p>
            <a:endParaRPr lang="en-US" dirty="0"/>
          </a:p>
          <a:p>
            <a:r>
              <a:rPr lang="en-US" dirty="0"/>
              <a:t>Not every database is build in a way that it can run within a container (with PID 0). There is no perfect solution (yet).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26591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DEVOPS_BORAT/status/41587168870797312"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hyperlink" Target="https://twitter.com/9600"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blog.gardeviance.org/2012/07/adoption-cycles.html" TargetMode="External"/><Relationship Id="rId5" Type="http://schemas.openxmlformats.org/officeDocument/2006/relationships/hyperlink" Target="http://creativecommons.org/licenses/by-sa/3.0/" TargetMode="External"/><Relationship Id="rId4" Type="http://schemas.openxmlformats.org/officeDocument/2006/relationships/hyperlink" Target="https://twitter.com/swardle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notesSlide" Target="../notesSlides/notesSlide2.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9.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8.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7.jpg"/><Relationship Id="rId2" Type="http://schemas.openxmlformats.org/officeDocument/2006/relationships/notesSlide" Target="../notesSlides/notesSlide3.xml"/><Relationship Id="rId16" Type="http://schemas.openxmlformats.org/officeDocument/2006/relationships/image" Target="../media/image23.svg"/><Relationship Id="rId1" Type="http://schemas.openxmlformats.org/officeDocument/2006/relationships/slideLayout" Target="../slideLayouts/slideLayout9.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9.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hyperlink" Target="https://imgur.com/gallery/C8WPHxw"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twitter.com/simonbrown/status/84733910487438131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twitter.com/mathiasverraes/status/7111689357989027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a:xfrm>
            <a:off x="699235" y="1486209"/>
            <a:ext cx="5952504" cy="1047765"/>
          </a:xfrm>
        </p:spPr>
        <p:txBody>
          <a:bodyPr/>
          <a:lstStyle/>
          <a:p>
            <a:pPr algn="ctr"/>
            <a:r>
              <a:rPr lang="en-US" dirty="0"/>
              <a:t>Containers are awesome!</a:t>
            </a:r>
            <a:br>
              <a:rPr lang="en-US" dirty="0"/>
            </a:br>
            <a:br>
              <a:rPr lang="en-US" dirty="0"/>
            </a:br>
            <a:br>
              <a:rPr lang="en-US" dirty="0"/>
            </a:br>
            <a:br>
              <a:rPr lang="en-US" dirty="0"/>
            </a:br>
            <a:br>
              <a:rPr lang="en-US" dirty="0"/>
            </a:br>
            <a:r>
              <a:rPr lang="en-US" dirty="0">
                <a:solidFill>
                  <a:schemeClr val="accent1"/>
                </a:solidFill>
              </a:rPr>
              <a:t>But why?</a:t>
            </a:r>
            <a:endParaRPr lang="de-DE" dirty="0">
              <a:solidFill>
                <a:schemeClr val="accent1"/>
              </a:solidFill>
            </a:endParaRPr>
          </a:p>
        </p:txBody>
      </p:sp>
      <p:pic>
        <p:nvPicPr>
          <p:cNvPr id="8" name="Picture 7" descr="cid:image003.png@01D31CC6.A08B1C50">
            <a:extLst>
              <a:ext uri="{FF2B5EF4-FFF2-40B4-BE49-F238E27FC236}">
                <a16:creationId xmlns:a16="http://schemas.microsoft.com/office/drawing/2014/main" id="{4EEA5DE0-C666-48F4-B311-F653C767B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2392" y="0"/>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 name="Group 55">
            <a:extLst>
              <a:ext uri="{FF2B5EF4-FFF2-40B4-BE49-F238E27FC236}">
                <a16:creationId xmlns:a16="http://schemas.microsoft.com/office/drawing/2014/main" id="{59DB3B3E-6C3D-4C6C-AD27-BCAAF77C7431}"/>
              </a:ext>
            </a:extLst>
          </p:cNvPr>
          <p:cNvGrpSpPr/>
          <p:nvPr/>
        </p:nvGrpSpPr>
        <p:grpSpPr>
          <a:xfrm>
            <a:off x="5417861" y="1123846"/>
            <a:ext cx="5063584" cy="4963089"/>
            <a:chOff x="2556478" y="1037211"/>
            <a:chExt cx="4554116" cy="4530826"/>
          </a:xfrm>
        </p:grpSpPr>
        <p:pic>
          <p:nvPicPr>
            <p:cNvPr id="36" name="Picture 35">
              <a:extLst>
                <a:ext uri="{FF2B5EF4-FFF2-40B4-BE49-F238E27FC236}">
                  <a16:creationId xmlns:a16="http://schemas.microsoft.com/office/drawing/2014/main" id="{3CFC1A66-7113-4223-8375-F8D7077DB8BA}"/>
                </a:ext>
              </a:extLst>
            </p:cNvPr>
            <p:cNvPicPr>
              <a:picLocks noChangeAspect="1"/>
            </p:cNvPicPr>
            <p:nvPr/>
          </p:nvPicPr>
          <p:blipFill>
            <a:blip r:embed="rId4"/>
            <a:stretch>
              <a:fillRect/>
            </a:stretch>
          </p:blipFill>
          <p:spPr>
            <a:xfrm>
              <a:off x="3855487" y="5198706"/>
              <a:ext cx="917848" cy="369331"/>
            </a:xfrm>
            <a:prstGeom prst="rect">
              <a:avLst/>
            </a:prstGeom>
          </p:spPr>
        </p:pic>
        <p:pic>
          <p:nvPicPr>
            <p:cNvPr id="37" name="Picture 36">
              <a:extLst>
                <a:ext uri="{FF2B5EF4-FFF2-40B4-BE49-F238E27FC236}">
                  <a16:creationId xmlns:a16="http://schemas.microsoft.com/office/drawing/2014/main" id="{6CE77807-3303-4906-B75C-ECFA402B3BD5}"/>
                </a:ext>
              </a:extLst>
            </p:cNvPr>
            <p:cNvPicPr>
              <a:picLocks noChangeAspect="1"/>
            </p:cNvPicPr>
            <p:nvPr/>
          </p:nvPicPr>
          <p:blipFill>
            <a:blip r:embed="rId4"/>
            <a:stretch>
              <a:fillRect/>
            </a:stretch>
          </p:blipFill>
          <p:spPr>
            <a:xfrm>
              <a:off x="5179739" y="5198705"/>
              <a:ext cx="917848" cy="369331"/>
            </a:xfrm>
            <a:prstGeom prst="rect">
              <a:avLst/>
            </a:prstGeom>
          </p:spPr>
        </p:pic>
        <p:pic>
          <p:nvPicPr>
            <p:cNvPr id="38" name="Picture 37">
              <a:extLst>
                <a:ext uri="{FF2B5EF4-FFF2-40B4-BE49-F238E27FC236}">
                  <a16:creationId xmlns:a16="http://schemas.microsoft.com/office/drawing/2014/main" id="{BAD6A7DF-55EE-4829-A9DE-17335391A9D0}"/>
                </a:ext>
              </a:extLst>
            </p:cNvPr>
            <p:cNvPicPr>
              <a:picLocks noChangeAspect="1"/>
            </p:cNvPicPr>
            <p:nvPr/>
          </p:nvPicPr>
          <p:blipFill>
            <a:blip r:embed="rId4"/>
            <a:stretch>
              <a:fillRect/>
            </a:stretch>
          </p:blipFill>
          <p:spPr>
            <a:xfrm flipH="1">
              <a:off x="4037356" y="4829374"/>
              <a:ext cx="554105" cy="369331"/>
            </a:xfrm>
            <a:prstGeom prst="rect">
              <a:avLst/>
            </a:prstGeom>
          </p:spPr>
        </p:pic>
        <p:pic>
          <p:nvPicPr>
            <p:cNvPr id="39" name="Picture 38">
              <a:extLst>
                <a:ext uri="{FF2B5EF4-FFF2-40B4-BE49-F238E27FC236}">
                  <a16:creationId xmlns:a16="http://schemas.microsoft.com/office/drawing/2014/main" id="{F829F844-816A-472F-88EA-57736D09ADF7}"/>
                </a:ext>
              </a:extLst>
            </p:cNvPr>
            <p:cNvPicPr>
              <a:picLocks noChangeAspect="1"/>
            </p:cNvPicPr>
            <p:nvPr/>
          </p:nvPicPr>
          <p:blipFill>
            <a:blip r:embed="rId4"/>
            <a:stretch>
              <a:fillRect/>
            </a:stretch>
          </p:blipFill>
          <p:spPr>
            <a:xfrm flipH="1">
              <a:off x="4190837" y="4539330"/>
              <a:ext cx="554105" cy="294263"/>
            </a:xfrm>
            <a:prstGeom prst="rect">
              <a:avLst/>
            </a:prstGeom>
          </p:spPr>
        </p:pic>
        <p:pic>
          <p:nvPicPr>
            <p:cNvPr id="40" name="Picture 39">
              <a:extLst>
                <a:ext uri="{FF2B5EF4-FFF2-40B4-BE49-F238E27FC236}">
                  <a16:creationId xmlns:a16="http://schemas.microsoft.com/office/drawing/2014/main" id="{00FD8B6E-3332-452A-A680-48BD2C672E8E}"/>
                </a:ext>
              </a:extLst>
            </p:cNvPr>
            <p:cNvPicPr>
              <a:picLocks noChangeAspect="1"/>
            </p:cNvPicPr>
            <p:nvPr/>
          </p:nvPicPr>
          <p:blipFill>
            <a:blip r:embed="rId4"/>
            <a:stretch>
              <a:fillRect/>
            </a:stretch>
          </p:blipFill>
          <p:spPr>
            <a:xfrm flipH="1">
              <a:off x="4344317" y="4249287"/>
              <a:ext cx="554105" cy="294262"/>
            </a:xfrm>
            <a:prstGeom prst="rect">
              <a:avLst/>
            </a:prstGeom>
          </p:spPr>
        </p:pic>
        <p:pic>
          <p:nvPicPr>
            <p:cNvPr id="41" name="Picture 40">
              <a:extLst>
                <a:ext uri="{FF2B5EF4-FFF2-40B4-BE49-F238E27FC236}">
                  <a16:creationId xmlns:a16="http://schemas.microsoft.com/office/drawing/2014/main" id="{8E2020AA-B6CE-450D-A368-0B9CBEE357F5}"/>
                </a:ext>
              </a:extLst>
            </p:cNvPr>
            <p:cNvPicPr>
              <a:picLocks noChangeAspect="1"/>
            </p:cNvPicPr>
            <p:nvPr/>
          </p:nvPicPr>
          <p:blipFill>
            <a:blip r:embed="rId4"/>
            <a:stretch>
              <a:fillRect/>
            </a:stretch>
          </p:blipFill>
          <p:spPr>
            <a:xfrm flipH="1">
              <a:off x="5362011" y="4829373"/>
              <a:ext cx="554105" cy="369331"/>
            </a:xfrm>
            <a:prstGeom prst="rect">
              <a:avLst/>
            </a:prstGeom>
          </p:spPr>
        </p:pic>
        <p:pic>
          <p:nvPicPr>
            <p:cNvPr id="42" name="Picture 41">
              <a:extLst>
                <a:ext uri="{FF2B5EF4-FFF2-40B4-BE49-F238E27FC236}">
                  <a16:creationId xmlns:a16="http://schemas.microsoft.com/office/drawing/2014/main" id="{218841AF-853D-45BE-9D9D-E2EE491541E3}"/>
                </a:ext>
              </a:extLst>
            </p:cNvPr>
            <p:cNvPicPr>
              <a:picLocks noChangeAspect="1"/>
            </p:cNvPicPr>
            <p:nvPr/>
          </p:nvPicPr>
          <p:blipFill>
            <a:blip r:embed="rId4"/>
            <a:stretch>
              <a:fillRect/>
            </a:stretch>
          </p:blipFill>
          <p:spPr>
            <a:xfrm flipH="1">
              <a:off x="5210047" y="4539330"/>
              <a:ext cx="554105" cy="294263"/>
            </a:xfrm>
            <a:prstGeom prst="rect">
              <a:avLst/>
            </a:prstGeom>
          </p:spPr>
        </p:pic>
        <p:pic>
          <p:nvPicPr>
            <p:cNvPr id="43" name="Picture 42">
              <a:extLst>
                <a:ext uri="{FF2B5EF4-FFF2-40B4-BE49-F238E27FC236}">
                  <a16:creationId xmlns:a16="http://schemas.microsoft.com/office/drawing/2014/main" id="{B8C70FD0-6666-4D31-9B76-99DC5A52CE09}"/>
                </a:ext>
              </a:extLst>
            </p:cNvPr>
            <p:cNvPicPr>
              <a:picLocks noChangeAspect="1"/>
            </p:cNvPicPr>
            <p:nvPr/>
          </p:nvPicPr>
          <p:blipFill>
            <a:blip r:embed="rId4"/>
            <a:stretch>
              <a:fillRect/>
            </a:stretch>
          </p:blipFill>
          <p:spPr>
            <a:xfrm flipH="1">
              <a:off x="5051902" y="4249287"/>
              <a:ext cx="554105" cy="294262"/>
            </a:xfrm>
            <a:prstGeom prst="rect">
              <a:avLst/>
            </a:prstGeom>
          </p:spPr>
        </p:pic>
        <p:pic>
          <p:nvPicPr>
            <p:cNvPr id="44" name="Picture 43">
              <a:extLst>
                <a:ext uri="{FF2B5EF4-FFF2-40B4-BE49-F238E27FC236}">
                  <a16:creationId xmlns:a16="http://schemas.microsoft.com/office/drawing/2014/main" id="{2CBDF435-BD72-4151-A9C7-301A01E81707}"/>
                </a:ext>
              </a:extLst>
            </p:cNvPr>
            <p:cNvPicPr>
              <a:picLocks noChangeAspect="1"/>
            </p:cNvPicPr>
            <p:nvPr/>
          </p:nvPicPr>
          <p:blipFill>
            <a:blip r:embed="rId4"/>
            <a:stretch>
              <a:fillRect/>
            </a:stretch>
          </p:blipFill>
          <p:spPr>
            <a:xfrm flipH="1">
              <a:off x="4244106" y="3280700"/>
              <a:ext cx="1453160" cy="968586"/>
            </a:xfrm>
            <a:prstGeom prst="rect">
              <a:avLst/>
            </a:prstGeom>
          </p:spPr>
        </p:pic>
        <p:pic>
          <p:nvPicPr>
            <p:cNvPr id="45" name="Picture 44">
              <a:extLst>
                <a:ext uri="{FF2B5EF4-FFF2-40B4-BE49-F238E27FC236}">
                  <a16:creationId xmlns:a16="http://schemas.microsoft.com/office/drawing/2014/main" id="{CD74CA27-7365-4480-A0BC-75AF96013075}"/>
                </a:ext>
              </a:extLst>
            </p:cNvPr>
            <p:cNvPicPr>
              <a:picLocks noChangeAspect="1"/>
            </p:cNvPicPr>
            <p:nvPr/>
          </p:nvPicPr>
          <p:blipFill>
            <a:blip r:embed="rId4"/>
            <a:stretch>
              <a:fillRect/>
            </a:stretch>
          </p:blipFill>
          <p:spPr>
            <a:xfrm flipH="1">
              <a:off x="4244106" y="2446348"/>
              <a:ext cx="1453160" cy="968586"/>
            </a:xfrm>
            <a:prstGeom prst="rect">
              <a:avLst/>
            </a:prstGeom>
          </p:spPr>
        </p:pic>
        <p:pic>
          <p:nvPicPr>
            <p:cNvPr id="46" name="Picture 45">
              <a:extLst>
                <a:ext uri="{FF2B5EF4-FFF2-40B4-BE49-F238E27FC236}">
                  <a16:creationId xmlns:a16="http://schemas.microsoft.com/office/drawing/2014/main" id="{09CFFA52-5DA7-4846-8DC5-4F696F6C1B38}"/>
                </a:ext>
              </a:extLst>
            </p:cNvPr>
            <p:cNvPicPr>
              <a:picLocks noChangeAspect="1"/>
            </p:cNvPicPr>
            <p:nvPr/>
          </p:nvPicPr>
          <p:blipFill>
            <a:blip r:embed="rId4"/>
            <a:stretch>
              <a:fillRect/>
            </a:stretch>
          </p:blipFill>
          <p:spPr>
            <a:xfrm flipH="1">
              <a:off x="4792798" y="2251862"/>
              <a:ext cx="291784" cy="194485"/>
            </a:xfrm>
            <a:prstGeom prst="rect">
              <a:avLst/>
            </a:prstGeom>
          </p:spPr>
        </p:pic>
        <p:pic>
          <p:nvPicPr>
            <p:cNvPr id="47" name="Picture 46">
              <a:extLst>
                <a:ext uri="{FF2B5EF4-FFF2-40B4-BE49-F238E27FC236}">
                  <a16:creationId xmlns:a16="http://schemas.microsoft.com/office/drawing/2014/main" id="{BCE3E612-B31F-441F-B5DD-80E38E342CA6}"/>
                </a:ext>
              </a:extLst>
            </p:cNvPr>
            <p:cNvPicPr>
              <a:picLocks noChangeAspect="1"/>
            </p:cNvPicPr>
            <p:nvPr/>
          </p:nvPicPr>
          <p:blipFill>
            <a:blip r:embed="rId4"/>
            <a:stretch>
              <a:fillRect/>
            </a:stretch>
          </p:blipFill>
          <p:spPr>
            <a:xfrm>
              <a:off x="4315227" y="1398730"/>
              <a:ext cx="1290781" cy="860355"/>
            </a:xfrm>
            <a:prstGeom prst="rect">
              <a:avLst/>
            </a:prstGeom>
          </p:spPr>
        </p:pic>
        <p:pic>
          <p:nvPicPr>
            <p:cNvPr id="49" name="Picture 48">
              <a:extLst>
                <a:ext uri="{FF2B5EF4-FFF2-40B4-BE49-F238E27FC236}">
                  <a16:creationId xmlns:a16="http://schemas.microsoft.com/office/drawing/2014/main" id="{F21CCB27-5068-49B2-B5FB-1518F9605881}"/>
                </a:ext>
              </a:extLst>
            </p:cNvPr>
            <p:cNvPicPr>
              <a:picLocks noChangeAspect="1"/>
            </p:cNvPicPr>
            <p:nvPr/>
          </p:nvPicPr>
          <p:blipFill>
            <a:blip r:embed="rId4"/>
            <a:stretch>
              <a:fillRect/>
            </a:stretch>
          </p:blipFill>
          <p:spPr>
            <a:xfrm flipH="1">
              <a:off x="5708306" y="2561309"/>
              <a:ext cx="554105" cy="369332"/>
            </a:xfrm>
            <a:prstGeom prst="rect">
              <a:avLst/>
            </a:prstGeom>
          </p:spPr>
        </p:pic>
        <p:pic>
          <p:nvPicPr>
            <p:cNvPr id="50" name="Picture 49">
              <a:extLst>
                <a:ext uri="{FF2B5EF4-FFF2-40B4-BE49-F238E27FC236}">
                  <a16:creationId xmlns:a16="http://schemas.microsoft.com/office/drawing/2014/main" id="{FAA85244-9F47-4C04-B990-EC1879C81D9E}"/>
                </a:ext>
              </a:extLst>
            </p:cNvPr>
            <p:cNvPicPr>
              <a:picLocks noChangeAspect="1"/>
            </p:cNvPicPr>
            <p:nvPr/>
          </p:nvPicPr>
          <p:blipFill>
            <a:blip r:embed="rId4"/>
            <a:stretch>
              <a:fillRect/>
            </a:stretch>
          </p:blipFill>
          <p:spPr>
            <a:xfrm flipH="1">
              <a:off x="3678961" y="2572416"/>
              <a:ext cx="554105" cy="369332"/>
            </a:xfrm>
            <a:prstGeom prst="rect">
              <a:avLst/>
            </a:prstGeom>
          </p:spPr>
        </p:pic>
        <p:pic>
          <p:nvPicPr>
            <p:cNvPr id="51" name="Picture 50">
              <a:extLst>
                <a:ext uri="{FF2B5EF4-FFF2-40B4-BE49-F238E27FC236}">
                  <a16:creationId xmlns:a16="http://schemas.microsoft.com/office/drawing/2014/main" id="{0EF81546-991E-4607-8457-BD6D59A6C0BB}"/>
                </a:ext>
              </a:extLst>
            </p:cNvPr>
            <p:cNvPicPr>
              <a:picLocks noChangeAspect="1"/>
            </p:cNvPicPr>
            <p:nvPr/>
          </p:nvPicPr>
          <p:blipFill>
            <a:blip r:embed="rId4"/>
            <a:stretch>
              <a:fillRect/>
            </a:stretch>
          </p:blipFill>
          <p:spPr>
            <a:xfrm flipH="1">
              <a:off x="6248571" y="2425490"/>
              <a:ext cx="738154" cy="369332"/>
            </a:xfrm>
            <a:prstGeom prst="rect">
              <a:avLst/>
            </a:prstGeom>
          </p:spPr>
        </p:pic>
        <p:pic>
          <p:nvPicPr>
            <p:cNvPr id="52" name="Picture 51">
              <a:extLst>
                <a:ext uri="{FF2B5EF4-FFF2-40B4-BE49-F238E27FC236}">
                  <a16:creationId xmlns:a16="http://schemas.microsoft.com/office/drawing/2014/main" id="{0770FC17-F565-40C6-B10E-E4D806577BDC}"/>
                </a:ext>
              </a:extLst>
            </p:cNvPr>
            <p:cNvPicPr>
              <a:picLocks noChangeAspect="1"/>
            </p:cNvPicPr>
            <p:nvPr/>
          </p:nvPicPr>
          <p:blipFill>
            <a:blip r:embed="rId4"/>
            <a:stretch>
              <a:fillRect/>
            </a:stretch>
          </p:blipFill>
          <p:spPr>
            <a:xfrm flipH="1">
              <a:off x="2848262" y="2739327"/>
              <a:ext cx="830134" cy="369332"/>
            </a:xfrm>
            <a:prstGeom prst="rect">
              <a:avLst/>
            </a:prstGeom>
          </p:spPr>
        </p:pic>
        <p:pic>
          <p:nvPicPr>
            <p:cNvPr id="53" name="Picture 52">
              <a:extLst>
                <a:ext uri="{FF2B5EF4-FFF2-40B4-BE49-F238E27FC236}">
                  <a16:creationId xmlns:a16="http://schemas.microsoft.com/office/drawing/2014/main" id="{E1BE0750-41BE-4C3B-89ED-34808FB924BC}"/>
                </a:ext>
              </a:extLst>
            </p:cNvPr>
            <p:cNvPicPr>
              <a:picLocks noChangeAspect="1"/>
            </p:cNvPicPr>
            <p:nvPr/>
          </p:nvPicPr>
          <p:blipFill>
            <a:blip r:embed="rId4"/>
            <a:stretch>
              <a:fillRect/>
            </a:stretch>
          </p:blipFill>
          <p:spPr>
            <a:xfrm flipH="1">
              <a:off x="6818811" y="2131227"/>
              <a:ext cx="291783" cy="294263"/>
            </a:xfrm>
            <a:prstGeom prst="rect">
              <a:avLst/>
            </a:prstGeom>
          </p:spPr>
        </p:pic>
        <p:pic>
          <p:nvPicPr>
            <p:cNvPr id="54" name="Picture 53">
              <a:extLst>
                <a:ext uri="{FF2B5EF4-FFF2-40B4-BE49-F238E27FC236}">
                  <a16:creationId xmlns:a16="http://schemas.microsoft.com/office/drawing/2014/main" id="{90BAB765-26AC-4630-9704-6BA98DD88B7D}"/>
                </a:ext>
              </a:extLst>
            </p:cNvPr>
            <p:cNvPicPr>
              <a:picLocks noChangeAspect="1"/>
            </p:cNvPicPr>
            <p:nvPr/>
          </p:nvPicPr>
          <p:blipFill>
            <a:blip r:embed="rId4"/>
            <a:stretch>
              <a:fillRect/>
            </a:stretch>
          </p:blipFill>
          <p:spPr>
            <a:xfrm flipH="1">
              <a:off x="2556478" y="3023834"/>
              <a:ext cx="291783" cy="294263"/>
            </a:xfrm>
            <a:prstGeom prst="rect">
              <a:avLst/>
            </a:prstGeom>
          </p:spPr>
        </p:pic>
        <p:pic>
          <p:nvPicPr>
            <p:cNvPr id="55" name="Picture 54">
              <a:extLst>
                <a:ext uri="{FF2B5EF4-FFF2-40B4-BE49-F238E27FC236}">
                  <a16:creationId xmlns:a16="http://schemas.microsoft.com/office/drawing/2014/main" id="{27242E4A-B385-415D-89EB-1AF179D53A40}"/>
                </a:ext>
              </a:extLst>
            </p:cNvPr>
            <p:cNvPicPr>
              <a:picLocks noChangeAspect="1"/>
            </p:cNvPicPr>
            <p:nvPr/>
          </p:nvPicPr>
          <p:blipFill>
            <a:blip r:embed="rId4"/>
            <a:stretch>
              <a:fillRect/>
            </a:stretch>
          </p:blipFill>
          <p:spPr>
            <a:xfrm flipH="1">
              <a:off x="4698848" y="1037211"/>
              <a:ext cx="554105" cy="369332"/>
            </a:xfrm>
            <a:prstGeom prst="rect">
              <a:avLst/>
            </a:prstGeom>
          </p:spPr>
        </p:pic>
      </p:grpSp>
      <p:pic>
        <p:nvPicPr>
          <p:cNvPr id="57" name="Graphic 56" descr="Grinning Face with No Fill">
            <a:extLst>
              <a:ext uri="{FF2B5EF4-FFF2-40B4-BE49-F238E27FC236}">
                <a16:creationId xmlns:a16="http://schemas.microsoft.com/office/drawing/2014/main" id="{21A85AAF-9D8B-48D8-B965-D7D76C5F3B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09474" y="2106245"/>
            <a:ext cx="1508199" cy="1508199"/>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3"/>
              </a:rPr>
              <a:t>https://twitter.com/DEVOPS_BORAT/status/41587168870797312</a:t>
            </a:r>
            <a:r>
              <a:rPr lang="en-US" sz="1400" b="1" dirty="0"/>
              <a:t> </a:t>
            </a:r>
          </a:p>
        </p:txBody>
      </p:sp>
      <p:pic>
        <p:nvPicPr>
          <p:cNvPr id="2" name="Picture 1"/>
          <p:cNvPicPr>
            <a:picLocks noChangeAspect="1"/>
          </p:cNvPicPr>
          <p:nvPr/>
        </p:nvPicPr>
        <p:blipFill>
          <a:blip r:embed="rId4"/>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2A15-55BF-4A31-BC15-2DE4770B9DE6}"/>
              </a:ext>
            </a:extLst>
          </p:cNvPr>
          <p:cNvSpPr>
            <a:spLocks noGrp="1"/>
          </p:cNvSpPr>
          <p:nvPr>
            <p:ph type="title"/>
          </p:nvPr>
        </p:nvSpPr>
        <p:spPr/>
        <p:txBody>
          <a:bodyPr/>
          <a:lstStyle/>
          <a:p>
            <a:r>
              <a:rPr lang="en-US" dirty="0"/>
              <a:t>The enterprise IT adoption cycle</a:t>
            </a:r>
          </a:p>
        </p:txBody>
      </p:sp>
      <p:pic>
        <p:nvPicPr>
          <p:cNvPr id="1026" name="Picture 2" descr="@swardley's Enterprise IT Adoption Cycle">
            <a:extLst>
              <a:ext uri="{FF2B5EF4-FFF2-40B4-BE49-F238E27FC236}">
                <a16:creationId xmlns:a16="http://schemas.microsoft.com/office/drawing/2014/main" id="{0545D1FE-52C9-40E4-800C-5F7879713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129" y="1074558"/>
            <a:ext cx="7242175" cy="49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945367C-4F21-482D-96C3-B794B27BB28A}"/>
              </a:ext>
            </a:extLst>
          </p:cNvPr>
          <p:cNvSpPr/>
          <p:nvPr/>
        </p:nvSpPr>
        <p:spPr>
          <a:xfrm>
            <a:off x="916433" y="6132900"/>
            <a:ext cx="10361612" cy="307777"/>
          </a:xfrm>
          <a:prstGeom prst="rect">
            <a:avLst/>
          </a:prstGeom>
        </p:spPr>
        <p:txBody>
          <a:bodyPr wrap="square">
            <a:spAutoFit/>
          </a:bodyPr>
          <a:lstStyle/>
          <a:p>
            <a:r>
              <a:rPr lang="en-US" sz="1400" dirty="0">
                <a:solidFill>
                  <a:srgbClr val="AAAAAA"/>
                </a:solidFill>
                <a:latin typeface="Helvetica Neue"/>
              </a:rPr>
              <a:t>Adoption cycle graphic © 2012 </a:t>
            </a:r>
            <a:r>
              <a:rPr lang="en-US" sz="1400" dirty="0">
                <a:solidFill>
                  <a:srgbClr val="AAAAAA"/>
                </a:solidFill>
                <a:latin typeface="Helvetica Neue"/>
                <a:hlinkClick r:id="rId4" tooltip="Simon Wardley"/>
              </a:rPr>
              <a:t>Simon </a:t>
            </a:r>
            <a:r>
              <a:rPr lang="en-US" sz="1400" dirty="0" err="1">
                <a:solidFill>
                  <a:srgbClr val="AAAAAA"/>
                </a:solidFill>
                <a:latin typeface="Helvetica Neue"/>
                <a:hlinkClick r:id="rId4" tooltip="Simon Wardley"/>
              </a:rPr>
              <a:t>Wardley</a:t>
            </a:r>
            <a:r>
              <a:rPr lang="en-US" sz="1400" dirty="0">
                <a:solidFill>
                  <a:srgbClr val="AAAAAA"/>
                </a:solidFill>
                <a:latin typeface="Helvetica Neue"/>
              </a:rPr>
              <a:t> and </a:t>
            </a:r>
            <a:r>
              <a:rPr lang="en-US" sz="1400" dirty="0">
                <a:solidFill>
                  <a:srgbClr val="AAAAAA"/>
                </a:solidFill>
                <a:latin typeface="Helvetica Neue"/>
                <a:hlinkClick r:id="rId5"/>
              </a:rPr>
              <a:t>CC BY-SA 3.0</a:t>
            </a:r>
            <a:r>
              <a:rPr lang="en-US" sz="1400" dirty="0">
                <a:solidFill>
                  <a:srgbClr val="AAAAAA"/>
                </a:solidFill>
                <a:latin typeface="Helvetica Neue"/>
              </a:rPr>
              <a:t>. Nicked from his </a:t>
            </a:r>
            <a:r>
              <a:rPr lang="en-US" sz="1400" dirty="0">
                <a:solidFill>
                  <a:srgbClr val="AAAAAA"/>
                </a:solidFill>
                <a:latin typeface="Helvetica Neue"/>
                <a:hlinkClick r:id="rId6" tooltip="Bits or pieces: Adoption cycles"/>
              </a:rPr>
              <a:t>blog</a:t>
            </a:r>
            <a:r>
              <a:rPr lang="en-US" sz="1400" dirty="0">
                <a:solidFill>
                  <a:srgbClr val="AAAAAA"/>
                </a:solidFill>
                <a:latin typeface="Helvetica Neue"/>
              </a:rPr>
              <a:t> and placed here by </a:t>
            </a:r>
            <a:r>
              <a:rPr lang="en-US" sz="1400" dirty="0">
                <a:solidFill>
                  <a:srgbClr val="AAAAAA"/>
                </a:solidFill>
                <a:latin typeface="Helvetica Neue"/>
                <a:hlinkClick r:id="rId7" tooltip="Andrew Back"/>
              </a:rPr>
              <a:t>Andrew Back</a:t>
            </a:r>
            <a:r>
              <a:rPr lang="en-US" sz="1400" dirty="0">
                <a:solidFill>
                  <a:srgbClr val="AAAAAA"/>
                </a:solidFill>
                <a:latin typeface="Helvetica Neue"/>
              </a:rPr>
              <a:t>.</a:t>
            </a:r>
            <a:endParaRPr lang="en-US" sz="1400" dirty="0"/>
          </a:p>
        </p:txBody>
      </p:sp>
    </p:spTree>
    <p:extLst>
      <p:ext uri="{BB962C8B-B14F-4D97-AF65-F5344CB8AC3E}">
        <p14:creationId xmlns:p14="http://schemas.microsoft.com/office/powerpoint/2010/main" val="53605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738664"/>
          </a:xfrm>
        </p:spPr>
        <p:txBody>
          <a:bodyPr/>
          <a:lstStyle/>
          <a:p>
            <a:r>
              <a:rPr lang="de-DE" dirty="0" err="1"/>
              <a:t>No</a:t>
            </a:r>
            <a:r>
              <a:rPr lang="de-DE" dirty="0"/>
              <a:t> „</a:t>
            </a:r>
            <a:r>
              <a:rPr lang="de-DE" dirty="0" err="1"/>
              <a:t>one</a:t>
            </a:r>
            <a:r>
              <a:rPr lang="de-DE" dirty="0"/>
              <a:t> </a:t>
            </a:r>
            <a:r>
              <a:rPr lang="de-DE" dirty="0" err="1"/>
              <a:t>size</a:t>
            </a:r>
            <a:r>
              <a:rPr lang="de-DE" dirty="0"/>
              <a:t> </a:t>
            </a:r>
            <a:r>
              <a:rPr lang="de-DE" dirty="0" err="1"/>
              <a:t>fits</a:t>
            </a:r>
            <a:r>
              <a:rPr lang="de-DE" dirty="0"/>
              <a:t> all“ - Cloud </a:t>
            </a:r>
            <a:r>
              <a:rPr lang="de-DE" dirty="0" err="1"/>
              <a:t>Foundry</a:t>
            </a:r>
            <a:r>
              <a:rPr lang="de-DE" dirty="0"/>
              <a:t> </a:t>
            </a:r>
            <a:r>
              <a:rPr lang="de-DE" dirty="0" err="1"/>
              <a:t>and</a:t>
            </a:r>
            <a:r>
              <a:rPr lang="de-DE" dirty="0"/>
              <a:t> </a:t>
            </a:r>
            <a:r>
              <a:rPr lang="de-DE" dirty="0" err="1"/>
              <a:t>Kubernetes</a:t>
            </a:r>
            <a:br>
              <a:rPr lang="de-DE" dirty="0"/>
            </a:br>
            <a:endParaRPr lang="en-US" dirty="0"/>
          </a:p>
        </p:txBody>
      </p:sp>
      <p:grpSp>
        <p:nvGrpSpPr>
          <p:cNvPr id="2" name="Group 1">
            <a:extLst>
              <a:ext uri="{FF2B5EF4-FFF2-40B4-BE49-F238E27FC236}">
                <a16:creationId xmlns:a16="http://schemas.microsoft.com/office/drawing/2014/main" id="{83A13727-31EA-46D1-9AFA-C3F2ADB0004E}"/>
              </a:ext>
            </a:extLst>
          </p:cNvPr>
          <p:cNvGrpSpPr/>
          <p:nvPr/>
        </p:nvGrpSpPr>
        <p:grpSpPr>
          <a:xfrm>
            <a:off x="1746777" y="1782505"/>
            <a:ext cx="5000980" cy="4150401"/>
            <a:chOff x="1186985" y="1782505"/>
            <a:chExt cx="5000980" cy="4150401"/>
          </a:xfrm>
        </p:grpSpPr>
        <p:grpSp>
          <p:nvGrpSpPr>
            <p:cNvPr id="4" name="Group 3"/>
            <p:cNvGrpSpPr/>
            <p:nvPr/>
          </p:nvGrpSpPr>
          <p:grpSpPr>
            <a:xfrm>
              <a:off x="1186985" y="1782505"/>
              <a:ext cx="5000980" cy="4150401"/>
              <a:chOff x="428106" y="2378312"/>
              <a:chExt cx="5000980" cy="4150401"/>
            </a:xfrm>
          </p:grpSpPr>
          <p:cxnSp>
            <p:nvCxnSpPr>
              <p:cNvPr id="5" name="Straight Connector 4"/>
              <p:cNvCxnSpPr/>
              <p:nvPr/>
            </p:nvCxnSpPr>
            <p:spPr>
              <a:xfrm>
                <a:off x="1542670" y="2708734"/>
                <a:ext cx="0" cy="27257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363" y="5434506"/>
                <a:ext cx="356178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42670" y="5489127"/>
                <a:ext cx="1620502"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Porting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only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as-is</a:t>
                </a:r>
                <a:r>
                  <a:rPr lang="de-DE" sz="1400" kern="0" dirty="0">
                    <a:ea typeface="Arial Unicode MS" pitchFamily="34" charset="-128"/>
                    <a:cs typeface="Arial Unicode MS" pitchFamily="34" charset="-128"/>
                  </a:rPr>
                  <a:t>)</a:t>
                </a:r>
                <a:endParaRPr lang="en-US" sz="1400" kern="0" dirty="0" err="1">
                  <a:ea typeface="Arial Unicode MS" pitchFamily="34" charset="-128"/>
                  <a:cs typeface="Arial Unicode MS" pitchFamily="34" charset="-128"/>
                </a:endParaRPr>
              </a:p>
            </p:txBody>
          </p:sp>
          <p:sp>
            <p:nvSpPr>
              <p:cNvPr id="10" name="TextBox 9"/>
              <p:cNvSpPr txBox="1"/>
              <p:nvPr/>
            </p:nvSpPr>
            <p:spPr>
              <a:xfrm>
                <a:off x="3496293" y="5467151"/>
                <a:ext cx="1932793"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New </a:t>
                </a:r>
                <a:r>
                  <a:rPr lang="de-DE" sz="1400" kern="0" dirty="0" err="1">
                    <a:ea typeface="Arial Unicode MS" pitchFamily="34" charset="-128"/>
                    <a:cs typeface="Arial Unicode MS" pitchFamily="34" charset="-128"/>
                  </a:rPr>
                  <a:t>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major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redesign</a:t>
                </a:r>
                <a:endParaRPr lang="en-US" sz="1400" kern="0" dirty="0" err="1">
                  <a:ea typeface="Arial Unicode MS" pitchFamily="34" charset="-128"/>
                  <a:cs typeface="Arial Unicode MS" pitchFamily="34" charset="-128"/>
                </a:endParaRPr>
              </a:p>
            </p:txBody>
          </p:sp>
          <p:sp>
            <p:nvSpPr>
              <p:cNvPr id="11" name="TextBox 10"/>
              <p:cNvSpPr txBox="1"/>
              <p:nvPr/>
            </p:nvSpPr>
            <p:spPr>
              <a:xfrm rot="16200000">
                <a:off x="-166757" y="3743147"/>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Platform </a:t>
                </a:r>
                <a:r>
                  <a:rPr lang="de-DE" sz="1400" b="1" kern="0" dirty="0" err="1">
                    <a:ea typeface="Arial Unicode MS" pitchFamily="34" charset="-128"/>
                    <a:cs typeface="Arial Unicode MS" pitchFamily="34" charset="-128"/>
                  </a:rPr>
                  <a:t>support</a:t>
                </a:r>
                <a:r>
                  <a:rPr lang="de-DE" sz="1400" b="1"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dev</a:t>
                </a:r>
                <a:r>
                  <a:rPr lang="de-DE" sz="1400" kern="0" dirty="0">
                    <a:ea typeface="Arial Unicode MS" pitchFamily="34" charset="-128"/>
                    <a:cs typeface="Arial Unicode MS" pitchFamily="34" charset="-128"/>
                  </a:rPr>
                  <a:t> + </a:t>
                </a:r>
                <a:r>
                  <a:rPr lang="de-DE" sz="1400" kern="0" dirty="0" err="1">
                    <a:ea typeface="Arial Unicode MS" pitchFamily="34" charset="-128"/>
                    <a:cs typeface="Arial Unicode MS" pitchFamily="34" charset="-128"/>
                  </a:rPr>
                  <a:t>ops</a:t>
                </a:r>
                <a:endParaRPr lang="en-US" sz="1400" kern="0" dirty="0" err="1">
                  <a:ea typeface="Arial Unicode MS" pitchFamily="34" charset="-128"/>
                  <a:cs typeface="Arial Unicode MS" pitchFamily="34" charset="-128"/>
                </a:endParaRPr>
              </a:p>
            </p:txBody>
          </p:sp>
          <p:sp>
            <p:nvSpPr>
              <p:cNvPr id="12" name="TextBox 11"/>
              <p:cNvSpPr txBox="1"/>
              <p:nvPr/>
            </p:nvSpPr>
            <p:spPr>
              <a:xfrm>
                <a:off x="2344882" y="5923148"/>
                <a:ext cx="1620502"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b="1" kern="0" dirty="0" err="1">
                    <a:ea typeface="Arial Unicode MS" pitchFamily="34" charset="-128"/>
                    <a:cs typeface="Arial Unicode MS" pitchFamily="34" charset="-128"/>
                  </a:rPr>
                  <a:t>Redesign</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flexibility</a:t>
                </a:r>
                <a:endParaRPr lang="en-US" sz="1400" b="1" kern="0" dirty="0" err="1">
                  <a:ea typeface="Arial Unicode MS" pitchFamily="34" charset="-128"/>
                  <a:cs typeface="Arial Unicode MS" pitchFamily="34" charset="-128"/>
                </a:endParaRPr>
              </a:p>
            </p:txBody>
          </p:sp>
          <p:sp>
            <p:nvSpPr>
              <p:cNvPr id="13" name="TextBox 12"/>
              <p:cNvSpPr txBox="1"/>
              <p:nvPr/>
            </p:nvSpPr>
            <p:spPr>
              <a:xfrm rot="16200000">
                <a:off x="417632" y="4593679"/>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Low </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(bring </a:t>
                </a:r>
                <a:r>
                  <a:rPr lang="de-DE" sz="1400" kern="0" dirty="0" err="1">
                    <a:ea typeface="Arial Unicode MS" pitchFamily="34" charset="-128"/>
                    <a:cs typeface="Arial Unicode MS" pitchFamily="34" charset="-128"/>
                  </a:rPr>
                  <a:t>your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own</a:t>
                </a:r>
                <a:r>
                  <a:rPr lang="de-DE" sz="1400" kern="0" dirty="0">
                    <a:ea typeface="Arial Unicode MS" pitchFamily="34" charset="-128"/>
                    <a:cs typeface="Arial Unicode MS" pitchFamily="34" charset="-128"/>
                  </a:rPr>
                  <a:t> …)</a:t>
                </a:r>
                <a:endParaRPr lang="en-US" sz="1400" kern="0" dirty="0" err="1">
                  <a:ea typeface="Arial Unicode MS" pitchFamily="34" charset="-128"/>
                  <a:cs typeface="Arial Unicode MS" pitchFamily="34" charset="-128"/>
                </a:endParaRPr>
              </a:p>
            </p:txBody>
          </p:sp>
          <p:sp>
            <p:nvSpPr>
              <p:cNvPr id="14" name="TextBox 13"/>
              <p:cNvSpPr txBox="1"/>
              <p:nvPr/>
            </p:nvSpPr>
            <p:spPr>
              <a:xfrm rot="16200000">
                <a:off x="417633" y="2973175"/>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High </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leverage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platform</a:t>
                </a:r>
                <a:r>
                  <a:rPr lang="de-DE" sz="1400" kern="0" dirty="0">
                    <a:ea typeface="Arial Unicode MS" pitchFamily="34" charset="-128"/>
                    <a:cs typeface="Arial Unicode MS" pitchFamily="34" charset="-128"/>
                  </a:rPr>
                  <a:t>)</a:t>
                </a:r>
                <a:endParaRPr lang="en-US" sz="1400" kern="0" dirty="0" err="1">
                  <a:ea typeface="Arial Unicode MS" pitchFamily="34" charset="-128"/>
                  <a:cs typeface="Arial Unicode MS" pitchFamily="34" charset="-128"/>
                </a:endParaRPr>
              </a:p>
            </p:txBody>
          </p:sp>
          <p:sp>
            <p:nvSpPr>
              <p:cNvPr id="18" name="Oval 17"/>
              <p:cNvSpPr/>
              <p:nvPr/>
            </p:nvSpPr>
            <p:spPr bwMode="gray">
              <a:xfrm>
                <a:off x="480907" y="6238266"/>
                <a:ext cx="275974" cy="290447"/>
              </a:xfrm>
              <a:prstGeom prst="ellipse">
                <a:avLst/>
              </a:prstGeom>
              <a:solidFill>
                <a:schemeClr val="bg1"/>
              </a:solidFill>
              <a:ln w="127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ea typeface="Arial Unicode MS" pitchFamily="34" charset="-128"/>
                  <a:cs typeface="Arial Unicode MS" pitchFamily="34" charset="-128"/>
                </a:endParaRPr>
              </a:p>
            </p:txBody>
          </p:sp>
          <p:sp>
            <p:nvSpPr>
              <p:cNvPr id="20" name="TextBox 19"/>
              <p:cNvSpPr txBox="1"/>
              <p:nvPr/>
            </p:nvSpPr>
            <p:spPr>
              <a:xfrm>
                <a:off x="840267" y="6300851"/>
                <a:ext cx="3305084" cy="18461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Size = </a:t>
                </a:r>
                <a:r>
                  <a:rPr lang="de-DE" sz="1200" i="1" kern="0" dirty="0" err="1">
                    <a:ea typeface="Arial Unicode MS" pitchFamily="34" charset="-128"/>
                    <a:cs typeface="Arial Unicode MS" pitchFamily="34" charset="-128"/>
                  </a:rPr>
                  <a:t>Resource</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consumption</a:t>
                </a:r>
                <a:r>
                  <a:rPr lang="de-DE" sz="1200" i="1" kern="0" dirty="0">
                    <a:ea typeface="Arial Unicode MS" pitchFamily="34" charset="-128"/>
                    <a:cs typeface="Arial Unicode MS" pitchFamily="34" charset="-128"/>
                  </a:rPr>
                  <a:t> per </a:t>
                </a:r>
                <a:r>
                  <a:rPr lang="de-DE" sz="1200" i="1" kern="0" dirty="0" err="1">
                    <a:ea typeface="Arial Unicode MS" pitchFamily="34" charset="-128"/>
                    <a:cs typeface="Arial Unicode MS" pitchFamily="34" charset="-128"/>
                  </a:rPr>
                  <a:t>microservice</a:t>
                </a:r>
                <a:endParaRPr lang="en-US" sz="1200" i="1" kern="0" dirty="0" err="1">
                  <a:ea typeface="Arial Unicode MS" pitchFamily="34" charset="-128"/>
                  <a:cs typeface="Arial Unicode MS" pitchFamily="34" charset="-128"/>
                </a:endParaRPr>
              </a:p>
            </p:txBody>
          </p:sp>
        </p:grpSp>
        <p:grpSp>
          <p:nvGrpSpPr>
            <p:cNvPr id="6" name="Group 5"/>
            <p:cNvGrpSpPr/>
            <p:nvPr/>
          </p:nvGrpSpPr>
          <p:grpSpPr>
            <a:xfrm>
              <a:off x="3984500" y="1842918"/>
              <a:ext cx="1714853" cy="801932"/>
              <a:chOff x="3225620" y="2438726"/>
              <a:chExt cx="1714853" cy="801932"/>
            </a:xfrm>
          </p:grpSpPr>
          <p:sp>
            <p:nvSpPr>
              <p:cNvPr id="30" name="Oval 29"/>
              <p:cNvSpPr/>
              <p:nvPr/>
            </p:nvSpPr>
            <p:spPr bwMode="gray">
              <a:xfrm>
                <a:off x="4427038" y="2556218"/>
                <a:ext cx="513435" cy="531924"/>
              </a:xfrm>
              <a:prstGeom prst="ellipse">
                <a:avLst/>
              </a:prstGeom>
              <a:solidFill>
                <a:schemeClr val="accent1">
                  <a:lumMod val="40000"/>
                  <a:lumOff val="60000"/>
                </a:schemeClr>
              </a:solidFill>
              <a:ln w="6350"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9" name="Oval 28"/>
              <p:cNvSpPr/>
              <p:nvPr/>
            </p:nvSpPr>
            <p:spPr bwMode="gray">
              <a:xfrm>
                <a:off x="4357388" y="2620950"/>
                <a:ext cx="513435" cy="531924"/>
              </a:xfrm>
              <a:prstGeom prst="ellipse">
                <a:avLst/>
              </a:prstGeom>
              <a:solidFill>
                <a:schemeClr val="accent1">
                  <a:lumMod val="40000"/>
                  <a:lumOff val="60000"/>
                </a:schemeClr>
              </a:solidFill>
              <a:ln w="6350"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17" name="Oval 16"/>
              <p:cNvSpPr/>
              <p:nvPr/>
            </p:nvSpPr>
            <p:spPr bwMode="gray">
              <a:xfrm>
                <a:off x="4260300" y="2708734"/>
                <a:ext cx="513435" cy="531924"/>
              </a:xfrm>
              <a:prstGeom prst="ellipse">
                <a:avLst/>
              </a:prstGeom>
              <a:solidFill>
                <a:schemeClr val="accent1">
                  <a:lumMod val="60000"/>
                  <a:lumOff val="40000"/>
                </a:schemeClr>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2" name="TextBox 21"/>
              <p:cNvSpPr txBox="1"/>
              <p:nvPr/>
            </p:nvSpPr>
            <p:spPr>
              <a:xfrm>
                <a:off x="3225620" y="2438726"/>
                <a:ext cx="1134079"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Business </a:t>
                </a:r>
                <a:r>
                  <a:rPr lang="de-DE" sz="1400" kern="0" dirty="0" err="1">
                    <a:ea typeface="Arial Unicode MS" pitchFamily="34" charset="-128"/>
                    <a:cs typeface="Arial Unicode MS" pitchFamily="34" charset="-128"/>
                  </a:rPr>
                  <a:t>Applications</a:t>
                </a:r>
                <a:endParaRPr lang="en-US" sz="1400" kern="0" dirty="0" err="1">
                  <a:ea typeface="Arial Unicode MS" pitchFamily="34" charset="-128"/>
                  <a:cs typeface="Arial Unicode MS" pitchFamily="34" charset="-128"/>
                </a:endParaRPr>
              </a:p>
            </p:txBody>
          </p:sp>
        </p:grpSp>
        <p:grpSp>
          <p:nvGrpSpPr>
            <p:cNvPr id="16" name="Group 15"/>
            <p:cNvGrpSpPr/>
            <p:nvPr/>
          </p:nvGrpSpPr>
          <p:grpSpPr>
            <a:xfrm>
              <a:off x="2531304" y="3403006"/>
              <a:ext cx="1438800" cy="1363324"/>
              <a:chOff x="1772425" y="3998814"/>
              <a:chExt cx="1438800" cy="1363324"/>
            </a:xfrm>
          </p:grpSpPr>
          <p:sp>
            <p:nvSpPr>
              <p:cNvPr id="15" name="Oval 14"/>
              <p:cNvSpPr/>
              <p:nvPr/>
            </p:nvSpPr>
            <p:spPr bwMode="gray">
              <a:xfrm>
                <a:off x="1772425" y="3998814"/>
                <a:ext cx="1438800" cy="1363324"/>
              </a:xfrm>
              <a:prstGeom prst="ellipse">
                <a:avLst/>
              </a:prstGeom>
              <a:solidFill>
                <a:schemeClr val="accent3">
                  <a:lumMod val="20000"/>
                  <a:lumOff val="80000"/>
                </a:schemeClr>
              </a:solidFill>
              <a:ln w="6350" algn="ctr">
                <a:solidFill>
                  <a:schemeClr val="accent3">
                    <a:lumMod val="40000"/>
                    <a:lumOff val="6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5" name="TextBox 24"/>
              <p:cNvSpPr txBox="1"/>
              <p:nvPr/>
            </p:nvSpPr>
            <p:spPr>
              <a:xfrm>
                <a:off x="2014314" y="4421249"/>
                <a:ext cx="1056595"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Business </a:t>
                </a:r>
                <a:r>
                  <a:rPr lang="de-DE" sz="1400" kern="0" dirty="0" err="1">
                    <a:solidFill>
                      <a:srgbClr val="000000"/>
                    </a:solidFill>
                    <a:ea typeface="Arial Unicode MS" pitchFamily="34" charset="-128"/>
                    <a:cs typeface="Arial Unicode MS" pitchFamily="34" charset="-128"/>
                  </a:rPr>
                  <a:t>Applications</a:t>
                </a:r>
                <a:endParaRPr lang="en-US" sz="1400" kern="0" dirty="0" err="1">
                  <a:solidFill>
                    <a:srgbClr val="000000"/>
                  </a:solidFill>
                  <a:ea typeface="Arial Unicode MS" pitchFamily="34" charset="-128"/>
                  <a:cs typeface="Arial Unicode MS" pitchFamily="34" charset="-128"/>
                </a:endParaRPr>
              </a:p>
            </p:txBody>
          </p:sp>
        </p:grpSp>
        <p:grpSp>
          <p:nvGrpSpPr>
            <p:cNvPr id="8" name="Group 7"/>
            <p:cNvGrpSpPr/>
            <p:nvPr/>
          </p:nvGrpSpPr>
          <p:grpSpPr>
            <a:xfrm>
              <a:off x="4824985" y="3710784"/>
              <a:ext cx="977322" cy="924389"/>
              <a:chOff x="4066106" y="4306591"/>
              <a:chExt cx="977322" cy="924389"/>
            </a:xfrm>
          </p:grpSpPr>
          <p:sp>
            <p:nvSpPr>
              <p:cNvPr id="26" name="Oval 25"/>
              <p:cNvSpPr/>
              <p:nvPr/>
            </p:nvSpPr>
            <p:spPr bwMode="gray">
              <a:xfrm>
                <a:off x="4066106" y="4306591"/>
                <a:ext cx="901821" cy="924389"/>
              </a:xfrm>
              <a:prstGeom prst="ellipse">
                <a:avLst/>
              </a:prstGeom>
              <a:solidFill>
                <a:schemeClr val="accent3">
                  <a:lumMod val="20000"/>
                  <a:lumOff val="80000"/>
                </a:schemeClr>
              </a:solidFill>
              <a:ln w="6350" algn="ctr">
                <a:solidFill>
                  <a:schemeClr val="accent3">
                    <a:lumMod val="40000"/>
                    <a:lumOff val="6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7" name="TextBox 26"/>
              <p:cNvSpPr txBox="1"/>
              <p:nvPr/>
            </p:nvSpPr>
            <p:spPr>
              <a:xfrm>
                <a:off x="4210226" y="4537443"/>
                <a:ext cx="8332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en-US" sz="1400" kern="0" dirty="0" err="1">
                  <a:solidFill>
                    <a:srgbClr val="000000"/>
                  </a:solidFill>
                  <a:ea typeface="Arial Unicode MS" pitchFamily="34" charset="-128"/>
                  <a:cs typeface="Arial Unicode MS" pitchFamily="34" charset="-128"/>
                </a:endParaRPr>
              </a:p>
            </p:txBody>
          </p:sp>
        </p:grpSp>
      </p:grpSp>
      <p:sp>
        <p:nvSpPr>
          <p:cNvPr id="21" name="Rectangle: Rounded Corners 20">
            <a:extLst>
              <a:ext uri="{FF2B5EF4-FFF2-40B4-BE49-F238E27FC236}">
                <a16:creationId xmlns:a16="http://schemas.microsoft.com/office/drawing/2014/main" id="{3F82A3AF-B6B9-4DE1-BDFB-4D8416F0B0EB}"/>
              </a:ext>
            </a:extLst>
          </p:cNvPr>
          <p:cNvSpPr/>
          <p:nvPr/>
        </p:nvSpPr>
        <p:spPr bwMode="gray">
          <a:xfrm>
            <a:off x="7089287" y="1931473"/>
            <a:ext cx="1549102" cy="68444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Cloud Foundry</a:t>
            </a:r>
          </a:p>
        </p:txBody>
      </p:sp>
      <p:sp>
        <p:nvSpPr>
          <p:cNvPr id="32" name="Rectangle: Rounded Corners 31">
            <a:extLst>
              <a:ext uri="{FF2B5EF4-FFF2-40B4-BE49-F238E27FC236}">
                <a16:creationId xmlns:a16="http://schemas.microsoft.com/office/drawing/2014/main" id="{6EA9692E-FF09-4F44-99E2-065D6CBD9171}"/>
              </a:ext>
            </a:extLst>
          </p:cNvPr>
          <p:cNvSpPr/>
          <p:nvPr/>
        </p:nvSpPr>
        <p:spPr bwMode="gray">
          <a:xfrm>
            <a:off x="7141479" y="3871039"/>
            <a:ext cx="1496910" cy="68444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Kubernetes</a:t>
            </a:r>
          </a:p>
        </p:txBody>
      </p:sp>
      <p:sp>
        <p:nvSpPr>
          <p:cNvPr id="23" name="Arrow: Right 22">
            <a:extLst>
              <a:ext uri="{FF2B5EF4-FFF2-40B4-BE49-F238E27FC236}">
                <a16:creationId xmlns:a16="http://schemas.microsoft.com/office/drawing/2014/main" id="{853A8488-DD45-4EC3-A6A0-EB3B9190419F}"/>
              </a:ext>
            </a:extLst>
          </p:cNvPr>
          <p:cNvSpPr/>
          <p:nvPr/>
        </p:nvSpPr>
        <p:spPr bwMode="gray">
          <a:xfrm>
            <a:off x="6478764" y="2123673"/>
            <a:ext cx="513435" cy="296777"/>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Arrow: Right 32">
            <a:extLst>
              <a:ext uri="{FF2B5EF4-FFF2-40B4-BE49-F238E27FC236}">
                <a16:creationId xmlns:a16="http://schemas.microsoft.com/office/drawing/2014/main" id="{5EB028F3-5A79-4C8E-AA5C-4A5B802C44A7}"/>
              </a:ext>
            </a:extLst>
          </p:cNvPr>
          <p:cNvSpPr/>
          <p:nvPr/>
        </p:nvSpPr>
        <p:spPr bwMode="gray">
          <a:xfrm>
            <a:off x="6478764" y="4008634"/>
            <a:ext cx="513435" cy="296777"/>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071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D0F155-3E96-4527-96B8-8459F5ABAE2D}"/>
              </a:ext>
            </a:extLst>
          </p:cNvPr>
          <p:cNvSpPr>
            <a:spLocks noGrp="1"/>
          </p:cNvSpPr>
          <p:nvPr>
            <p:ph type="title"/>
          </p:nvPr>
        </p:nvSpPr>
        <p:spPr/>
        <p:txBody>
          <a:bodyPr/>
          <a:lstStyle/>
          <a:p>
            <a:r>
              <a:rPr lang="en-US" dirty="0"/>
              <a:t>This is what we (do not) want!</a:t>
            </a:r>
          </a:p>
        </p:txBody>
      </p:sp>
      <p:grpSp>
        <p:nvGrpSpPr>
          <p:cNvPr id="74" name="Group 73">
            <a:extLst>
              <a:ext uri="{FF2B5EF4-FFF2-40B4-BE49-F238E27FC236}">
                <a16:creationId xmlns:a16="http://schemas.microsoft.com/office/drawing/2014/main" id="{BD1F68AB-4B44-4EA9-A4EE-6EFF6EBA6FFF}"/>
              </a:ext>
            </a:extLst>
          </p:cNvPr>
          <p:cNvGrpSpPr/>
          <p:nvPr/>
        </p:nvGrpSpPr>
        <p:grpSpPr>
          <a:xfrm>
            <a:off x="1051727" y="1672310"/>
            <a:ext cx="9546823" cy="2803755"/>
            <a:chOff x="1051727" y="1672310"/>
            <a:chExt cx="9546823" cy="2803755"/>
          </a:xfrm>
        </p:grpSpPr>
        <p:grpSp>
          <p:nvGrpSpPr>
            <p:cNvPr id="27" name="Group 26">
              <a:extLst>
                <a:ext uri="{FF2B5EF4-FFF2-40B4-BE49-F238E27FC236}">
                  <a16:creationId xmlns:a16="http://schemas.microsoft.com/office/drawing/2014/main" id="{A0DBB5D5-EB3F-4B41-BBEC-4696483B6543}"/>
                </a:ext>
              </a:extLst>
            </p:cNvPr>
            <p:cNvGrpSpPr/>
            <p:nvPr/>
          </p:nvGrpSpPr>
          <p:grpSpPr>
            <a:xfrm>
              <a:off x="1051727" y="2316894"/>
              <a:ext cx="2076453" cy="2159171"/>
              <a:chOff x="610662" y="2649835"/>
              <a:chExt cx="2076453" cy="2159171"/>
            </a:xfrm>
          </p:grpSpPr>
          <p:grpSp>
            <p:nvGrpSpPr>
              <p:cNvPr id="24" name="Group 23">
                <a:extLst>
                  <a:ext uri="{FF2B5EF4-FFF2-40B4-BE49-F238E27FC236}">
                    <a16:creationId xmlns:a16="http://schemas.microsoft.com/office/drawing/2014/main" id="{CC9AFC80-0356-408B-80A3-08043C07AEE5}"/>
                  </a:ext>
                </a:extLst>
              </p:cNvPr>
              <p:cNvGrpSpPr/>
              <p:nvPr/>
            </p:nvGrpSpPr>
            <p:grpSpPr>
              <a:xfrm>
                <a:off x="610662" y="2649835"/>
                <a:ext cx="2076453" cy="1879159"/>
                <a:chOff x="1013114" y="1641231"/>
                <a:chExt cx="2076453" cy="1879159"/>
              </a:xfrm>
            </p:grpSpPr>
            <p:pic>
              <p:nvPicPr>
                <p:cNvPr id="5" name="Graphic 4" descr="Laptop">
                  <a:extLst>
                    <a:ext uri="{FF2B5EF4-FFF2-40B4-BE49-F238E27FC236}">
                      <a16:creationId xmlns:a16="http://schemas.microsoft.com/office/drawing/2014/main" id="{2CF53CBF-1273-4863-A536-DE66DEC52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7986" y="1641231"/>
                  <a:ext cx="1411581" cy="1411581"/>
                </a:xfrm>
                <a:prstGeom prst="rect">
                  <a:avLst/>
                </a:prstGeom>
              </p:spPr>
            </p:pic>
            <p:pic>
              <p:nvPicPr>
                <p:cNvPr id="7" name="Graphic 6" descr="User">
                  <a:extLst>
                    <a:ext uri="{FF2B5EF4-FFF2-40B4-BE49-F238E27FC236}">
                      <a16:creationId xmlns:a16="http://schemas.microsoft.com/office/drawing/2014/main" id="{8A76C33C-3510-4451-B1F1-815BB74EFF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3114" y="2108809"/>
                  <a:ext cx="1411581" cy="1411581"/>
                </a:xfrm>
                <a:prstGeom prst="rect">
                  <a:avLst/>
                </a:prstGeom>
              </p:spPr>
            </p:pic>
            <p:pic>
              <p:nvPicPr>
                <p:cNvPr id="17" name="Graphic 16" descr="Brain">
                  <a:extLst>
                    <a:ext uri="{FF2B5EF4-FFF2-40B4-BE49-F238E27FC236}">
                      <a16:creationId xmlns:a16="http://schemas.microsoft.com/office/drawing/2014/main" id="{68857072-1CF6-49A3-8613-803008B1BD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17508" y="1995018"/>
                  <a:ext cx="532536" cy="532536"/>
                </a:xfrm>
                <a:prstGeom prst="rect">
                  <a:avLst/>
                </a:prstGeom>
              </p:spPr>
            </p:pic>
          </p:grpSp>
          <p:sp>
            <p:nvSpPr>
              <p:cNvPr id="26" name="TextBox 25">
                <a:extLst>
                  <a:ext uri="{FF2B5EF4-FFF2-40B4-BE49-F238E27FC236}">
                    <a16:creationId xmlns:a16="http://schemas.microsoft.com/office/drawing/2014/main" id="{0FD3E01D-9388-48CC-AE79-C98D9B3C2318}"/>
                  </a:ext>
                </a:extLst>
              </p:cNvPr>
              <p:cNvSpPr txBox="1"/>
              <p:nvPr/>
            </p:nvSpPr>
            <p:spPr>
              <a:xfrm>
                <a:off x="980673" y="4501229"/>
                <a:ext cx="1336431"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Develop</a:t>
                </a:r>
              </a:p>
            </p:txBody>
          </p:sp>
        </p:grpSp>
        <p:grpSp>
          <p:nvGrpSpPr>
            <p:cNvPr id="35" name="Group 34">
              <a:extLst>
                <a:ext uri="{FF2B5EF4-FFF2-40B4-BE49-F238E27FC236}">
                  <a16:creationId xmlns:a16="http://schemas.microsoft.com/office/drawing/2014/main" id="{DB3EB6C4-1151-42A4-A048-390E58501D0A}"/>
                </a:ext>
              </a:extLst>
            </p:cNvPr>
            <p:cNvGrpSpPr/>
            <p:nvPr/>
          </p:nvGrpSpPr>
          <p:grpSpPr>
            <a:xfrm>
              <a:off x="4535762" y="1672310"/>
              <a:ext cx="2581636" cy="2803754"/>
              <a:chOff x="4288571" y="2005251"/>
              <a:chExt cx="2581636" cy="2803754"/>
            </a:xfrm>
          </p:grpSpPr>
          <p:grpSp>
            <p:nvGrpSpPr>
              <p:cNvPr id="29" name="Group 28">
                <a:extLst>
                  <a:ext uri="{FF2B5EF4-FFF2-40B4-BE49-F238E27FC236}">
                    <a16:creationId xmlns:a16="http://schemas.microsoft.com/office/drawing/2014/main" id="{035C5556-B26F-43F4-B2C5-0B5B5C7DEC5E}"/>
                  </a:ext>
                </a:extLst>
              </p:cNvPr>
              <p:cNvGrpSpPr/>
              <p:nvPr/>
            </p:nvGrpSpPr>
            <p:grpSpPr>
              <a:xfrm>
                <a:off x="4288571" y="2005251"/>
                <a:ext cx="2308852" cy="2370887"/>
                <a:chOff x="3788387" y="2005251"/>
                <a:chExt cx="2308852" cy="2370887"/>
              </a:xfrm>
            </p:grpSpPr>
            <p:pic>
              <p:nvPicPr>
                <p:cNvPr id="11" name="Graphic 10" descr="Box trolley">
                  <a:extLst>
                    <a:ext uri="{FF2B5EF4-FFF2-40B4-BE49-F238E27FC236}">
                      <a16:creationId xmlns:a16="http://schemas.microsoft.com/office/drawing/2014/main" id="{D88ACBF1-6175-4607-9398-FCC6E2D5496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82839" y="3461738"/>
                  <a:ext cx="914400" cy="914400"/>
                </a:xfrm>
                <a:prstGeom prst="rect">
                  <a:avLst/>
                </a:prstGeom>
              </p:spPr>
            </p:pic>
            <p:pic>
              <p:nvPicPr>
                <p:cNvPr id="23" name="Graphic 22" descr="Crane">
                  <a:extLst>
                    <a:ext uri="{FF2B5EF4-FFF2-40B4-BE49-F238E27FC236}">
                      <a16:creationId xmlns:a16="http://schemas.microsoft.com/office/drawing/2014/main" id="{1D0B97E3-AD5C-4288-831A-CE7B2D3BF4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88387" y="2005251"/>
                  <a:ext cx="1913687" cy="1913687"/>
                </a:xfrm>
                <a:prstGeom prst="rect">
                  <a:avLst/>
                </a:prstGeom>
              </p:spPr>
            </p:pic>
          </p:grpSp>
          <p:sp>
            <p:nvSpPr>
              <p:cNvPr id="28" name="TextBox 27">
                <a:extLst>
                  <a:ext uri="{FF2B5EF4-FFF2-40B4-BE49-F238E27FC236}">
                    <a16:creationId xmlns:a16="http://schemas.microsoft.com/office/drawing/2014/main" id="{2869D6B2-3A0C-4A91-A36B-30A339A2B039}"/>
                  </a:ext>
                </a:extLst>
              </p:cNvPr>
              <p:cNvSpPr txBox="1"/>
              <p:nvPr/>
            </p:nvSpPr>
            <p:spPr>
              <a:xfrm>
                <a:off x="4495838" y="4501228"/>
                <a:ext cx="2374369"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Assemble &amp;  Ship</a:t>
                </a:r>
              </a:p>
            </p:txBody>
          </p:sp>
        </p:grpSp>
        <p:grpSp>
          <p:nvGrpSpPr>
            <p:cNvPr id="36" name="Group 35">
              <a:extLst>
                <a:ext uri="{FF2B5EF4-FFF2-40B4-BE49-F238E27FC236}">
                  <a16:creationId xmlns:a16="http://schemas.microsoft.com/office/drawing/2014/main" id="{D4EE9329-6D96-487E-8A30-8270C20AFC32}"/>
                </a:ext>
              </a:extLst>
            </p:cNvPr>
            <p:cNvGrpSpPr/>
            <p:nvPr/>
          </p:nvGrpSpPr>
          <p:grpSpPr>
            <a:xfrm>
              <a:off x="8524980" y="2181658"/>
              <a:ext cx="2073570" cy="2294405"/>
              <a:chOff x="8083915" y="2514599"/>
              <a:chExt cx="2073570" cy="2294405"/>
            </a:xfrm>
          </p:grpSpPr>
          <p:grpSp>
            <p:nvGrpSpPr>
              <p:cNvPr id="30" name="Group 29">
                <a:extLst>
                  <a:ext uri="{FF2B5EF4-FFF2-40B4-BE49-F238E27FC236}">
                    <a16:creationId xmlns:a16="http://schemas.microsoft.com/office/drawing/2014/main" id="{A4F6E7FD-DA44-4443-B123-1ACB7D0167A3}"/>
                  </a:ext>
                </a:extLst>
              </p:cNvPr>
              <p:cNvGrpSpPr/>
              <p:nvPr/>
            </p:nvGrpSpPr>
            <p:grpSpPr>
              <a:xfrm>
                <a:off x="8083915" y="2514599"/>
                <a:ext cx="2051516" cy="1762216"/>
                <a:chOff x="8083915" y="2514599"/>
                <a:chExt cx="2051516" cy="1762216"/>
              </a:xfrm>
            </p:grpSpPr>
            <p:pic>
              <p:nvPicPr>
                <p:cNvPr id="13" name="Graphic 12" descr="Game controller">
                  <a:extLst>
                    <a:ext uri="{FF2B5EF4-FFF2-40B4-BE49-F238E27FC236}">
                      <a16:creationId xmlns:a16="http://schemas.microsoft.com/office/drawing/2014/main" id="{F132E6A6-8733-4B05-8625-D05D3F33D5E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21031" y="2514599"/>
                  <a:ext cx="914400" cy="914400"/>
                </a:xfrm>
                <a:prstGeom prst="rect">
                  <a:avLst/>
                </a:prstGeom>
              </p:spPr>
            </p:pic>
            <p:pic>
              <p:nvPicPr>
                <p:cNvPr id="25" name="Graphic 24" descr="Factory">
                  <a:extLst>
                    <a:ext uri="{FF2B5EF4-FFF2-40B4-BE49-F238E27FC236}">
                      <a16:creationId xmlns:a16="http://schemas.microsoft.com/office/drawing/2014/main" id="{BF7DFA85-BC64-4030-B7FE-B56BFD22C1F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83915" y="2581180"/>
                  <a:ext cx="1695635" cy="1695635"/>
                </a:xfrm>
                <a:prstGeom prst="rect">
                  <a:avLst/>
                </a:prstGeom>
              </p:spPr>
            </p:pic>
          </p:grpSp>
          <p:sp>
            <p:nvSpPr>
              <p:cNvPr id="31" name="TextBox 30">
                <a:extLst>
                  <a:ext uri="{FF2B5EF4-FFF2-40B4-BE49-F238E27FC236}">
                    <a16:creationId xmlns:a16="http://schemas.microsoft.com/office/drawing/2014/main" id="{962CE6F5-C65E-41E1-8B01-19C4E92AA22E}"/>
                  </a:ext>
                </a:extLst>
              </p:cNvPr>
              <p:cNvSpPr txBox="1"/>
              <p:nvPr/>
            </p:nvSpPr>
            <p:spPr>
              <a:xfrm>
                <a:off x="8284577" y="4501227"/>
                <a:ext cx="1872908"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Deploy &amp; Run</a:t>
                </a:r>
              </a:p>
            </p:txBody>
          </p:sp>
        </p:grpSp>
        <p:sp>
          <p:nvSpPr>
            <p:cNvPr id="32" name="Arrow: Right 31">
              <a:extLst>
                <a:ext uri="{FF2B5EF4-FFF2-40B4-BE49-F238E27FC236}">
                  <a16:creationId xmlns:a16="http://schemas.microsoft.com/office/drawing/2014/main" id="{D5CCB04D-CFBC-456A-B864-F7BEF459F104}"/>
                </a:ext>
              </a:extLst>
            </p:cNvPr>
            <p:cNvSpPr/>
            <p:nvPr/>
          </p:nvSpPr>
          <p:spPr bwMode="gray">
            <a:xfrm>
              <a:off x="3180424" y="2784472"/>
              <a:ext cx="1303094" cy="369332"/>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Arrow: Right 32">
              <a:extLst>
                <a:ext uri="{FF2B5EF4-FFF2-40B4-BE49-F238E27FC236}">
                  <a16:creationId xmlns:a16="http://schemas.microsoft.com/office/drawing/2014/main" id="{28A91E6A-9B0D-4BB4-8275-10090EB019CB}"/>
                </a:ext>
              </a:extLst>
            </p:cNvPr>
            <p:cNvSpPr/>
            <p:nvPr/>
          </p:nvSpPr>
          <p:spPr bwMode="gray">
            <a:xfrm>
              <a:off x="7169642" y="2726724"/>
              <a:ext cx="1303094" cy="369332"/>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80" name="Group 79">
            <a:extLst>
              <a:ext uri="{FF2B5EF4-FFF2-40B4-BE49-F238E27FC236}">
                <a16:creationId xmlns:a16="http://schemas.microsoft.com/office/drawing/2014/main" id="{CFE30586-55AF-4B92-ABCE-A446792EEC7B}"/>
              </a:ext>
            </a:extLst>
          </p:cNvPr>
          <p:cNvGrpSpPr/>
          <p:nvPr/>
        </p:nvGrpSpPr>
        <p:grpSpPr>
          <a:xfrm>
            <a:off x="4741682" y="1277612"/>
            <a:ext cx="2711811" cy="1506860"/>
            <a:chOff x="5946437" y="1277612"/>
            <a:chExt cx="2711811" cy="1506860"/>
          </a:xfrm>
        </p:grpSpPr>
        <p:pic>
          <p:nvPicPr>
            <p:cNvPr id="72" name="Graphic 71" descr="Tools">
              <a:extLst>
                <a:ext uri="{FF2B5EF4-FFF2-40B4-BE49-F238E27FC236}">
                  <a16:creationId xmlns:a16="http://schemas.microsoft.com/office/drawing/2014/main" id="{CB6BEBE1-FB80-4D3D-8A62-442F75091B0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946437" y="1277612"/>
              <a:ext cx="1506860" cy="1506860"/>
            </a:xfrm>
            <a:prstGeom prst="rect">
              <a:avLst/>
            </a:prstGeom>
          </p:spPr>
        </p:pic>
        <p:pic>
          <p:nvPicPr>
            <p:cNvPr id="79" name="Graphic 78" descr="Hourglass">
              <a:extLst>
                <a:ext uri="{FF2B5EF4-FFF2-40B4-BE49-F238E27FC236}">
                  <a16:creationId xmlns:a16="http://schemas.microsoft.com/office/drawing/2014/main" id="{A1215AE4-2F5D-498E-B948-713EECEE90F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202677" y="1328901"/>
              <a:ext cx="1455571" cy="1455571"/>
            </a:xfrm>
            <a:prstGeom prst="rect">
              <a:avLst/>
            </a:prstGeom>
          </p:spPr>
        </p:pic>
      </p:grpSp>
    </p:spTree>
    <p:extLst>
      <p:ext uri="{BB962C8B-B14F-4D97-AF65-F5344CB8AC3E}">
        <p14:creationId xmlns:p14="http://schemas.microsoft.com/office/powerpoint/2010/main" val="401323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 0.25 E" pathEditMode="relative" ptsTypes="">
                                      <p:cBhvr>
                                        <p:cTn id="6" dur="2000" fill="hold"/>
                                        <p:tgtEl>
                                          <p:spTgt spid="74"/>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D0F155-3E96-4527-96B8-8459F5ABAE2D}"/>
              </a:ext>
            </a:extLst>
          </p:cNvPr>
          <p:cNvSpPr>
            <a:spLocks noGrp="1"/>
          </p:cNvSpPr>
          <p:nvPr>
            <p:ph type="title"/>
          </p:nvPr>
        </p:nvSpPr>
        <p:spPr>
          <a:xfrm>
            <a:off x="504001" y="504000"/>
            <a:ext cx="11186476" cy="369332"/>
          </a:xfrm>
        </p:spPr>
        <p:txBody>
          <a:bodyPr/>
          <a:lstStyle/>
          <a:p>
            <a:r>
              <a:rPr lang="en-US" dirty="0"/>
              <a:t>Container, Docker, Kubernetes</a:t>
            </a:r>
          </a:p>
        </p:txBody>
      </p:sp>
      <p:grpSp>
        <p:nvGrpSpPr>
          <p:cNvPr id="27" name="Group 26">
            <a:extLst>
              <a:ext uri="{FF2B5EF4-FFF2-40B4-BE49-F238E27FC236}">
                <a16:creationId xmlns:a16="http://schemas.microsoft.com/office/drawing/2014/main" id="{A0DBB5D5-EB3F-4B41-BBEC-4696483B6543}"/>
              </a:ext>
            </a:extLst>
          </p:cNvPr>
          <p:cNvGrpSpPr/>
          <p:nvPr/>
        </p:nvGrpSpPr>
        <p:grpSpPr>
          <a:xfrm>
            <a:off x="1051727" y="2344696"/>
            <a:ext cx="2076453" cy="2159171"/>
            <a:chOff x="610662" y="2649835"/>
            <a:chExt cx="2076453" cy="2159171"/>
          </a:xfrm>
        </p:grpSpPr>
        <p:grpSp>
          <p:nvGrpSpPr>
            <p:cNvPr id="24" name="Group 23">
              <a:extLst>
                <a:ext uri="{FF2B5EF4-FFF2-40B4-BE49-F238E27FC236}">
                  <a16:creationId xmlns:a16="http://schemas.microsoft.com/office/drawing/2014/main" id="{CC9AFC80-0356-408B-80A3-08043C07AEE5}"/>
                </a:ext>
              </a:extLst>
            </p:cNvPr>
            <p:cNvGrpSpPr/>
            <p:nvPr/>
          </p:nvGrpSpPr>
          <p:grpSpPr>
            <a:xfrm>
              <a:off x="610662" y="2649835"/>
              <a:ext cx="2076453" cy="1879159"/>
              <a:chOff x="1013114" y="1641231"/>
              <a:chExt cx="2076453" cy="1879159"/>
            </a:xfrm>
          </p:grpSpPr>
          <p:pic>
            <p:nvPicPr>
              <p:cNvPr id="5" name="Graphic 4" descr="Laptop">
                <a:extLst>
                  <a:ext uri="{FF2B5EF4-FFF2-40B4-BE49-F238E27FC236}">
                    <a16:creationId xmlns:a16="http://schemas.microsoft.com/office/drawing/2014/main" id="{2CF53CBF-1273-4863-A536-DE66DEC52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7986" y="1641231"/>
                <a:ext cx="1411581" cy="1411581"/>
              </a:xfrm>
              <a:prstGeom prst="rect">
                <a:avLst/>
              </a:prstGeom>
            </p:spPr>
          </p:pic>
          <p:pic>
            <p:nvPicPr>
              <p:cNvPr id="7" name="Graphic 6" descr="User">
                <a:extLst>
                  <a:ext uri="{FF2B5EF4-FFF2-40B4-BE49-F238E27FC236}">
                    <a16:creationId xmlns:a16="http://schemas.microsoft.com/office/drawing/2014/main" id="{8A76C33C-3510-4451-B1F1-815BB74EFF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3114" y="2108809"/>
                <a:ext cx="1411581" cy="1411581"/>
              </a:xfrm>
              <a:prstGeom prst="rect">
                <a:avLst/>
              </a:prstGeom>
            </p:spPr>
          </p:pic>
          <p:pic>
            <p:nvPicPr>
              <p:cNvPr id="17" name="Graphic 16" descr="Brain">
                <a:extLst>
                  <a:ext uri="{FF2B5EF4-FFF2-40B4-BE49-F238E27FC236}">
                    <a16:creationId xmlns:a16="http://schemas.microsoft.com/office/drawing/2014/main" id="{68857072-1CF6-49A3-8613-803008B1BD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17508" y="1995018"/>
                <a:ext cx="532536" cy="532536"/>
              </a:xfrm>
              <a:prstGeom prst="rect">
                <a:avLst/>
              </a:prstGeom>
            </p:spPr>
          </p:pic>
        </p:grpSp>
        <p:sp>
          <p:nvSpPr>
            <p:cNvPr id="26" name="TextBox 25">
              <a:extLst>
                <a:ext uri="{FF2B5EF4-FFF2-40B4-BE49-F238E27FC236}">
                  <a16:creationId xmlns:a16="http://schemas.microsoft.com/office/drawing/2014/main" id="{0FD3E01D-9388-48CC-AE79-C98D9B3C2318}"/>
                </a:ext>
              </a:extLst>
            </p:cNvPr>
            <p:cNvSpPr txBox="1"/>
            <p:nvPr/>
          </p:nvSpPr>
          <p:spPr>
            <a:xfrm>
              <a:off x="980673" y="4501229"/>
              <a:ext cx="1336431"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Develop</a:t>
              </a:r>
            </a:p>
          </p:txBody>
        </p:sp>
      </p:grpSp>
      <p:grpSp>
        <p:nvGrpSpPr>
          <p:cNvPr id="35" name="Group 34">
            <a:extLst>
              <a:ext uri="{FF2B5EF4-FFF2-40B4-BE49-F238E27FC236}">
                <a16:creationId xmlns:a16="http://schemas.microsoft.com/office/drawing/2014/main" id="{DB3EB6C4-1151-42A4-A048-390E58501D0A}"/>
              </a:ext>
            </a:extLst>
          </p:cNvPr>
          <p:cNvGrpSpPr/>
          <p:nvPr/>
        </p:nvGrpSpPr>
        <p:grpSpPr>
          <a:xfrm>
            <a:off x="4535762" y="1700112"/>
            <a:ext cx="2581636" cy="2803754"/>
            <a:chOff x="4288571" y="2005251"/>
            <a:chExt cx="2581636" cy="2803754"/>
          </a:xfrm>
        </p:grpSpPr>
        <p:grpSp>
          <p:nvGrpSpPr>
            <p:cNvPr id="29" name="Group 28">
              <a:extLst>
                <a:ext uri="{FF2B5EF4-FFF2-40B4-BE49-F238E27FC236}">
                  <a16:creationId xmlns:a16="http://schemas.microsoft.com/office/drawing/2014/main" id="{035C5556-B26F-43F4-B2C5-0B5B5C7DEC5E}"/>
                </a:ext>
              </a:extLst>
            </p:cNvPr>
            <p:cNvGrpSpPr/>
            <p:nvPr/>
          </p:nvGrpSpPr>
          <p:grpSpPr>
            <a:xfrm>
              <a:off x="4288571" y="2005251"/>
              <a:ext cx="2308852" cy="2370887"/>
              <a:chOff x="3788387" y="2005251"/>
              <a:chExt cx="2308852" cy="2370887"/>
            </a:xfrm>
          </p:grpSpPr>
          <p:pic>
            <p:nvPicPr>
              <p:cNvPr id="11" name="Graphic 10" descr="Box trolley">
                <a:extLst>
                  <a:ext uri="{FF2B5EF4-FFF2-40B4-BE49-F238E27FC236}">
                    <a16:creationId xmlns:a16="http://schemas.microsoft.com/office/drawing/2014/main" id="{D88ACBF1-6175-4607-9398-FCC6E2D5496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82839" y="3461738"/>
                <a:ext cx="914400" cy="914400"/>
              </a:xfrm>
              <a:prstGeom prst="rect">
                <a:avLst/>
              </a:prstGeom>
            </p:spPr>
          </p:pic>
          <p:pic>
            <p:nvPicPr>
              <p:cNvPr id="23" name="Graphic 22" descr="Crane">
                <a:extLst>
                  <a:ext uri="{FF2B5EF4-FFF2-40B4-BE49-F238E27FC236}">
                    <a16:creationId xmlns:a16="http://schemas.microsoft.com/office/drawing/2014/main" id="{1D0B97E3-AD5C-4288-831A-CE7B2D3BF4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88387" y="2005251"/>
                <a:ext cx="1913687" cy="1913687"/>
              </a:xfrm>
              <a:prstGeom prst="rect">
                <a:avLst/>
              </a:prstGeom>
            </p:spPr>
          </p:pic>
        </p:grpSp>
        <p:sp>
          <p:nvSpPr>
            <p:cNvPr id="28" name="TextBox 27">
              <a:extLst>
                <a:ext uri="{FF2B5EF4-FFF2-40B4-BE49-F238E27FC236}">
                  <a16:creationId xmlns:a16="http://schemas.microsoft.com/office/drawing/2014/main" id="{2869D6B2-3A0C-4A91-A36B-30A339A2B039}"/>
                </a:ext>
              </a:extLst>
            </p:cNvPr>
            <p:cNvSpPr txBox="1"/>
            <p:nvPr/>
          </p:nvSpPr>
          <p:spPr>
            <a:xfrm>
              <a:off x="4495838" y="4501228"/>
              <a:ext cx="2374369"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Assemble &amp;  Ship</a:t>
              </a:r>
            </a:p>
          </p:txBody>
        </p:sp>
      </p:grpSp>
      <p:grpSp>
        <p:nvGrpSpPr>
          <p:cNvPr id="36" name="Group 35">
            <a:extLst>
              <a:ext uri="{FF2B5EF4-FFF2-40B4-BE49-F238E27FC236}">
                <a16:creationId xmlns:a16="http://schemas.microsoft.com/office/drawing/2014/main" id="{D4EE9329-6D96-487E-8A30-8270C20AFC32}"/>
              </a:ext>
            </a:extLst>
          </p:cNvPr>
          <p:cNvGrpSpPr/>
          <p:nvPr/>
        </p:nvGrpSpPr>
        <p:grpSpPr>
          <a:xfrm>
            <a:off x="8524980" y="2209460"/>
            <a:ext cx="2073570" cy="2294405"/>
            <a:chOff x="8083915" y="2514599"/>
            <a:chExt cx="2073570" cy="2294405"/>
          </a:xfrm>
        </p:grpSpPr>
        <p:grpSp>
          <p:nvGrpSpPr>
            <p:cNvPr id="30" name="Group 29">
              <a:extLst>
                <a:ext uri="{FF2B5EF4-FFF2-40B4-BE49-F238E27FC236}">
                  <a16:creationId xmlns:a16="http://schemas.microsoft.com/office/drawing/2014/main" id="{A4F6E7FD-DA44-4443-B123-1ACB7D0167A3}"/>
                </a:ext>
              </a:extLst>
            </p:cNvPr>
            <p:cNvGrpSpPr/>
            <p:nvPr/>
          </p:nvGrpSpPr>
          <p:grpSpPr>
            <a:xfrm>
              <a:off x="8083915" y="2514599"/>
              <a:ext cx="2051516" cy="1762216"/>
              <a:chOff x="8083915" y="2514599"/>
              <a:chExt cx="2051516" cy="1762216"/>
            </a:xfrm>
          </p:grpSpPr>
          <p:pic>
            <p:nvPicPr>
              <p:cNvPr id="13" name="Graphic 12" descr="Game controller">
                <a:extLst>
                  <a:ext uri="{FF2B5EF4-FFF2-40B4-BE49-F238E27FC236}">
                    <a16:creationId xmlns:a16="http://schemas.microsoft.com/office/drawing/2014/main" id="{F132E6A6-8733-4B05-8625-D05D3F33D5E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21031" y="2514599"/>
                <a:ext cx="914400" cy="914400"/>
              </a:xfrm>
              <a:prstGeom prst="rect">
                <a:avLst/>
              </a:prstGeom>
            </p:spPr>
          </p:pic>
          <p:pic>
            <p:nvPicPr>
              <p:cNvPr id="25" name="Graphic 24" descr="Factory">
                <a:extLst>
                  <a:ext uri="{FF2B5EF4-FFF2-40B4-BE49-F238E27FC236}">
                    <a16:creationId xmlns:a16="http://schemas.microsoft.com/office/drawing/2014/main" id="{BF7DFA85-BC64-4030-B7FE-B56BFD22C1F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83915" y="2581180"/>
                <a:ext cx="1695635" cy="1695635"/>
              </a:xfrm>
              <a:prstGeom prst="rect">
                <a:avLst/>
              </a:prstGeom>
            </p:spPr>
          </p:pic>
        </p:grpSp>
        <p:sp>
          <p:nvSpPr>
            <p:cNvPr id="31" name="TextBox 30">
              <a:extLst>
                <a:ext uri="{FF2B5EF4-FFF2-40B4-BE49-F238E27FC236}">
                  <a16:creationId xmlns:a16="http://schemas.microsoft.com/office/drawing/2014/main" id="{962CE6F5-C65E-41E1-8B01-19C4E92AA22E}"/>
                </a:ext>
              </a:extLst>
            </p:cNvPr>
            <p:cNvSpPr txBox="1"/>
            <p:nvPr/>
          </p:nvSpPr>
          <p:spPr>
            <a:xfrm>
              <a:off x="8284577" y="4501227"/>
              <a:ext cx="1872908"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Deploy &amp; Run</a:t>
              </a:r>
            </a:p>
          </p:txBody>
        </p:sp>
      </p:grpSp>
      <p:sp>
        <p:nvSpPr>
          <p:cNvPr id="32" name="Arrow: Right 31">
            <a:extLst>
              <a:ext uri="{FF2B5EF4-FFF2-40B4-BE49-F238E27FC236}">
                <a16:creationId xmlns:a16="http://schemas.microsoft.com/office/drawing/2014/main" id="{D5CCB04D-CFBC-456A-B864-F7BEF459F104}"/>
              </a:ext>
            </a:extLst>
          </p:cNvPr>
          <p:cNvSpPr/>
          <p:nvPr/>
        </p:nvSpPr>
        <p:spPr bwMode="gray">
          <a:xfrm>
            <a:off x="3180424" y="2812274"/>
            <a:ext cx="1303094" cy="369332"/>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Arrow: Right 32">
            <a:extLst>
              <a:ext uri="{FF2B5EF4-FFF2-40B4-BE49-F238E27FC236}">
                <a16:creationId xmlns:a16="http://schemas.microsoft.com/office/drawing/2014/main" id="{28A91E6A-9B0D-4BB4-8275-10090EB019CB}"/>
              </a:ext>
            </a:extLst>
          </p:cNvPr>
          <p:cNvSpPr/>
          <p:nvPr/>
        </p:nvSpPr>
        <p:spPr bwMode="gray">
          <a:xfrm>
            <a:off x="7169642" y="2754526"/>
            <a:ext cx="1303094" cy="369332"/>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4" name="Picture 33">
            <a:extLst>
              <a:ext uri="{FF2B5EF4-FFF2-40B4-BE49-F238E27FC236}">
                <a16:creationId xmlns:a16="http://schemas.microsoft.com/office/drawing/2014/main" id="{16014685-5178-4D4F-891C-4828C8D5C45D}"/>
              </a:ext>
            </a:extLst>
          </p:cNvPr>
          <p:cNvPicPr>
            <a:picLocks noChangeAspect="1"/>
          </p:cNvPicPr>
          <p:nvPr/>
        </p:nvPicPr>
        <p:blipFill>
          <a:blip r:embed="rId17"/>
          <a:stretch>
            <a:fillRect/>
          </a:stretch>
        </p:blipFill>
        <p:spPr>
          <a:xfrm>
            <a:off x="3483337" y="2625817"/>
            <a:ext cx="576497" cy="384257"/>
          </a:xfrm>
          <a:prstGeom prst="rect">
            <a:avLst/>
          </a:prstGeom>
        </p:spPr>
      </p:pic>
      <p:pic>
        <p:nvPicPr>
          <p:cNvPr id="37" name="Picture 36">
            <a:extLst>
              <a:ext uri="{FF2B5EF4-FFF2-40B4-BE49-F238E27FC236}">
                <a16:creationId xmlns:a16="http://schemas.microsoft.com/office/drawing/2014/main" id="{ADDA2F91-A8CA-469F-8F0C-2B369C6242D3}"/>
              </a:ext>
            </a:extLst>
          </p:cNvPr>
          <p:cNvPicPr>
            <a:picLocks noChangeAspect="1"/>
          </p:cNvPicPr>
          <p:nvPr/>
        </p:nvPicPr>
        <p:blipFill>
          <a:blip r:embed="rId17"/>
          <a:stretch>
            <a:fillRect/>
          </a:stretch>
        </p:blipFill>
        <p:spPr>
          <a:xfrm>
            <a:off x="5803319" y="2662197"/>
            <a:ext cx="512921" cy="341882"/>
          </a:xfrm>
          <a:prstGeom prst="rect">
            <a:avLst/>
          </a:prstGeom>
        </p:spPr>
      </p:pic>
      <p:pic>
        <p:nvPicPr>
          <p:cNvPr id="38" name="Picture 37">
            <a:extLst>
              <a:ext uri="{FF2B5EF4-FFF2-40B4-BE49-F238E27FC236}">
                <a16:creationId xmlns:a16="http://schemas.microsoft.com/office/drawing/2014/main" id="{335318D8-D878-4E36-9979-4F0357F0ECF2}"/>
              </a:ext>
            </a:extLst>
          </p:cNvPr>
          <p:cNvPicPr>
            <a:picLocks noChangeAspect="1"/>
          </p:cNvPicPr>
          <p:nvPr/>
        </p:nvPicPr>
        <p:blipFill>
          <a:blip r:embed="rId17"/>
          <a:stretch>
            <a:fillRect/>
          </a:stretch>
        </p:blipFill>
        <p:spPr>
          <a:xfrm rot="20206200">
            <a:off x="6421179" y="3490982"/>
            <a:ext cx="412424" cy="274897"/>
          </a:xfrm>
          <a:prstGeom prst="rect">
            <a:avLst/>
          </a:prstGeom>
        </p:spPr>
      </p:pic>
      <p:pic>
        <p:nvPicPr>
          <p:cNvPr id="39" name="Picture 38">
            <a:extLst>
              <a:ext uri="{FF2B5EF4-FFF2-40B4-BE49-F238E27FC236}">
                <a16:creationId xmlns:a16="http://schemas.microsoft.com/office/drawing/2014/main" id="{318A40BE-682F-4891-BDFD-082E69CC6541}"/>
              </a:ext>
            </a:extLst>
          </p:cNvPr>
          <p:cNvPicPr>
            <a:picLocks noChangeAspect="1"/>
          </p:cNvPicPr>
          <p:nvPr/>
        </p:nvPicPr>
        <p:blipFill>
          <a:blip r:embed="rId17"/>
          <a:stretch>
            <a:fillRect/>
          </a:stretch>
        </p:blipFill>
        <p:spPr>
          <a:xfrm>
            <a:off x="7526833" y="2562397"/>
            <a:ext cx="576497" cy="384257"/>
          </a:xfrm>
          <a:prstGeom prst="rect">
            <a:avLst/>
          </a:prstGeom>
        </p:spPr>
      </p:pic>
      <p:pic>
        <p:nvPicPr>
          <p:cNvPr id="42" name="Picture 41">
            <a:extLst>
              <a:ext uri="{FF2B5EF4-FFF2-40B4-BE49-F238E27FC236}">
                <a16:creationId xmlns:a16="http://schemas.microsoft.com/office/drawing/2014/main" id="{DF3359F8-81F1-4C45-8186-70CC4C973E43}"/>
              </a:ext>
            </a:extLst>
          </p:cNvPr>
          <p:cNvPicPr>
            <a:picLocks noChangeAspect="1"/>
          </p:cNvPicPr>
          <p:nvPr/>
        </p:nvPicPr>
        <p:blipFill>
          <a:blip r:embed="rId17"/>
          <a:stretch>
            <a:fillRect/>
          </a:stretch>
        </p:blipFill>
        <p:spPr>
          <a:xfrm>
            <a:off x="8796300" y="3725178"/>
            <a:ext cx="576497" cy="384257"/>
          </a:xfrm>
          <a:prstGeom prst="rect">
            <a:avLst/>
          </a:prstGeom>
        </p:spPr>
      </p:pic>
      <p:pic>
        <p:nvPicPr>
          <p:cNvPr id="43" name="Picture 42">
            <a:extLst>
              <a:ext uri="{FF2B5EF4-FFF2-40B4-BE49-F238E27FC236}">
                <a16:creationId xmlns:a16="http://schemas.microsoft.com/office/drawing/2014/main" id="{3E87C593-3F74-4575-B8E0-178E3D481951}"/>
              </a:ext>
            </a:extLst>
          </p:cNvPr>
          <p:cNvPicPr>
            <a:picLocks noChangeAspect="1"/>
          </p:cNvPicPr>
          <p:nvPr/>
        </p:nvPicPr>
        <p:blipFill>
          <a:blip r:embed="rId17"/>
          <a:stretch>
            <a:fillRect/>
          </a:stretch>
        </p:blipFill>
        <p:spPr>
          <a:xfrm>
            <a:off x="9373847" y="3725177"/>
            <a:ext cx="576497" cy="384257"/>
          </a:xfrm>
          <a:prstGeom prst="rect">
            <a:avLst/>
          </a:prstGeom>
        </p:spPr>
      </p:pic>
      <p:pic>
        <p:nvPicPr>
          <p:cNvPr id="44" name="Picture 4" descr="Bildergebnis für kubernetes">
            <a:extLst>
              <a:ext uri="{FF2B5EF4-FFF2-40B4-BE49-F238E27FC236}">
                <a16:creationId xmlns:a16="http://schemas.microsoft.com/office/drawing/2014/main" id="{D8923BF5-180D-4C3F-9175-A48AA12F76B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44529" y="4729177"/>
            <a:ext cx="1008021" cy="100802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94630199-C9BE-466E-93F4-CCFF72055ECD}"/>
              </a:ext>
            </a:extLst>
          </p:cNvPr>
          <p:cNvPicPr>
            <a:picLocks noChangeAspect="1"/>
          </p:cNvPicPr>
          <p:nvPr/>
        </p:nvPicPr>
        <p:blipFill>
          <a:blip r:embed="rId19">
            <a:extLst/>
          </a:blip>
          <a:stretch>
            <a:fillRect/>
          </a:stretch>
        </p:blipFill>
        <p:spPr>
          <a:xfrm>
            <a:off x="5132091" y="4831686"/>
            <a:ext cx="1342456" cy="799658"/>
          </a:xfrm>
          <a:prstGeom prst="rect">
            <a:avLst/>
          </a:prstGeom>
        </p:spPr>
      </p:pic>
      <p:pic>
        <p:nvPicPr>
          <p:cNvPr id="47" name="Picture 46">
            <a:extLst>
              <a:ext uri="{FF2B5EF4-FFF2-40B4-BE49-F238E27FC236}">
                <a16:creationId xmlns:a16="http://schemas.microsoft.com/office/drawing/2014/main" id="{0745C7FE-17AA-46A3-8D8A-B1F6EA4F8E23}"/>
              </a:ext>
            </a:extLst>
          </p:cNvPr>
          <p:cNvPicPr>
            <a:picLocks noChangeAspect="1"/>
          </p:cNvPicPr>
          <p:nvPr/>
        </p:nvPicPr>
        <p:blipFill>
          <a:blip r:embed="rId19">
            <a:extLst/>
          </a:blip>
          <a:stretch>
            <a:fillRect/>
          </a:stretch>
        </p:blipFill>
        <p:spPr>
          <a:xfrm>
            <a:off x="8384378" y="4831686"/>
            <a:ext cx="1342456" cy="799658"/>
          </a:xfrm>
          <a:prstGeom prst="rect">
            <a:avLst/>
          </a:prstGeom>
        </p:spPr>
      </p:pic>
      <p:sp>
        <p:nvSpPr>
          <p:cNvPr id="6" name="Cloud 5">
            <a:extLst>
              <a:ext uri="{FF2B5EF4-FFF2-40B4-BE49-F238E27FC236}">
                <a16:creationId xmlns:a16="http://schemas.microsoft.com/office/drawing/2014/main" id="{7EF81F72-4662-41D2-9AC3-B9A8B40694CD}"/>
              </a:ext>
            </a:extLst>
          </p:cNvPr>
          <p:cNvSpPr/>
          <p:nvPr/>
        </p:nvSpPr>
        <p:spPr bwMode="gray">
          <a:xfrm>
            <a:off x="1273310" y="4774885"/>
            <a:ext cx="2379996" cy="905512"/>
          </a:xfrm>
          <a:prstGeom prst="cloud">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latin typeface="Calibri" panose="020F0502020204030204" pitchFamily="34" charset="0"/>
                <a:ea typeface="Arial Unicode MS" pitchFamily="34" charset="-128"/>
                <a:cs typeface="Calibri" panose="020F0502020204030204" pitchFamily="34" charset="0"/>
              </a:rPr>
              <a:t>Java, Go, C++, Ruby, …</a:t>
            </a:r>
          </a:p>
        </p:txBody>
      </p:sp>
    </p:spTree>
    <p:extLst>
      <p:ext uri="{BB962C8B-B14F-4D97-AF65-F5344CB8AC3E}">
        <p14:creationId xmlns:p14="http://schemas.microsoft.com/office/powerpoint/2010/main" val="148405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A3B3B9-AA98-413A-8823-78B75187F74D}"/>
              </a:ext>
            </a:extLst>
          </p:cNvPr>
          <p:cNvSpPr>
            <a:spLocks noGrp="1"/>
          </p:cNvSpPr>
          <p:nvPr>
            <p:ph type="title"/>
          </p:nvPr>
        </p:nvSpPr>
        <p:spPr>
          <a:xfrm>
            <a:off x="504001" y="504000"/>
            <a:ext cx="11186476" cy="369332"/>
          </a:xfrm>
        </p:spPr>
        <p:txBody>
          <a:bodyPr/>
          <a:lstStyle/>
          <a:p>
            <a:r>
              <a:rPr lang="en-US" dirty="0"/>
              <a:t>Why not simply use some automation tools and run VMs?</a:t>
            </a:r>
          </a:p>
        </p:txBody>
      </p:sp>
      <p:pic>
        <p:nvPicPr>
          <p:cNvPr id="1030" name="Picture 6" descr="File:Ansible logo.svg">
            <a:extLst>
              <a:ext uri="{FF2B5EF4-FFF2-40B4-BE49-F238E27FC236}">
                <a16:creationId xmlns:a16="http://schemas.microsoft.com/office/drawing/2014/main" id="{9876AF0F-16B4-4918-B6AF-125D236020F6}"/>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82658" y="1655799"/>
            <a:ext cx="1454169" cy="17893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hef logo.svg">
            <a:extLst>
              <a:ext uri="{FF2B5EF4-FFF2-40B4-BE49-F238E27FC236}">
                <a16:creationId xmlns:a16="http://schemas.microsoft.com/office/drawing/2014/main" id="{51D6392C-A552-443B-AE77-191855717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4050" y="1498871"/>
            <a:ext cx="1965574" cy="21031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uppet Logo.svg">
            <a:extLst>
              <a:ext uri="{FF2B5EF4-FFF2-40B4-BE49-F238E27FC236}">
                <a16:creationId xmlns:a16="http://schemas.microsoft.com/office/drawing/2014/main" id="{618D7B35-5399-4A4E-8CD5-A2AE52CE3E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6848" y="1975523"/>
            <a:ext cx="2653525" cy="11498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Kvmbanner-logo2 1.png">
            <a:extLst>
              <a:ext uri="{FF2B5EF4-FFF2-40B4-BE49-F238E27FC236}">
                <a16:creationId xmlns:a16="http://schemas.microsoft.com/office/drawing/2014/main" id="{EB57B982-E15A-4D86-A953-3FF00E4A44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3869" y="4478038"/>
            <a:ext cx="3190243" cy="101689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Vagrant.png">
            <a:extLst>
              <a:ext uri="{FF2B5EF4-FFF2-40B4-BE49-F238E27FC236}">
                <a16:creationId xmlns:a16="http://schemas.microsoft.com/office/drawing/2014/main" id="{3842845D-D1B2-45D2-989E-6154E0AC4A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5177" y="4087233"/>
            <a:ext cx="1474182" cy="1798501"/>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a:extLst>
              <a:ext uri="{FF2B5EF4-FFF2-40B4-BE49-F238E27FC236}">
                <a16:creationId xmlns:a16="http://schemas.microsoft.com/office/drawing/2014/main" id="{DE1C442E-E04C-43EF-B46A-70D78BFF740A}"/>
              </a:ext>
            </a:extLst>
          </p:cNvPr>
          <p:cNvCxnSpPr/>
          <p:nvPr/>
        </p:nvCxnSpPr>
        <p:spPr>
          <a:xfrm>
            <a:off x="6534150" y="1173015"/>
            <a:ext cx="0" cy="46903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5CB00D53-C1AC-4588-8C25-FF9E8493BB1F}"/>
              </a:ext>
            </a:extLst>
          </p:cNvPr>
          <p:cNvSpPr/>
          <p:nvPr/>
        </p:nvSpPr>
        <p:spPr bwMode="gray">
          <a:xfrm>
            <a:off x="7272930" y="4086360"/>
            <a:ext cx="3683479" cy="1777042"/>
          </a:xfrm>
          <a:prstGeom prst="rect">
            <a:avLst/>
          </a:prstGeom>
          <a:solidFill>
            <a:schemeClr val="accent3">
              <a:lumMod val="50000"/>
            </a:schemeClr>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96" name="Rectangle 95">
            <a:extLst>
              <a:ext uri="{FF2B5EF4-FFF2-40B4-BE49-F238E27FC236}">
                <a16:creationId xmlns:a16="http://schemas.microsoft.com/office/drawing/2014/main" id="{FDE12EE1-BBFF-4CE3-932B-D38A7BB4F533}"/>
              </a:ext>
            </a:extLst>
          </p:cNvPr>
          <p:cNvSpPr/>
          <p:nvPr/>
        </p:nvSpPr>
        <p:spPr bwMode="gray">
          <a:xfrm>
            <a:off x="7368580" y="4189876"/>
            <a:ext cx="3484311" cy="457200"/>
          </a:xfrm>
          <a:prstGeom prst="rect">
            <a:avLst/>
          </a:prstGeom>
          <a:solidFill>
            <a:schemeClr val="accent6">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Host OS</a:t>
            </a:r>
          </a:p>
        </p:txBody>
      </p:sp>
      <p:sp>
        <p:nvSpPr>
          <p:cNvPr id="97" name="Rectangle 96">
            <a:extLst>
              <a:ext uri="{FF2B5EF4-FFF2-40B4-BE49-F238E27FC236}">
                <a16:creationId xmlns:a16="http://schemas.microsoft.com/office/drawing/2014/main" id="{0ACB17B0-C658-4B2B-BD95-7238A59EE6BE}"/>
              </a:ext>
            </a:extLst>
          </p:cNvPr>
          <p:cNvSpPr/>
          <p:nvPr/>
        </p:nvSpPr>
        <p:spPr bwMode="gray">
          <a:xfrm>
            <a:off x="7368580" y="4741967"/>
            <a:ext cx="3484311" cy="45720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Hypervisor</a:t>
            </a:r>
          </a:p>
        </p:txBody>
      </p:sp>
      <p:sp>
        <p:nvSpPr>
          <p:cNvPr id="98" name="Arrow: Up-Down 97">
            <a:extLst>
              <a:ext uri="{FF2B5EF4-FFF2-40B4-BE49-F238E27FC236}">
                <a16:creationId xmlns:a16="http://schemas.microsoft.com/office/drawing/2014/main" id="{40614589-FC28-4D12-B438-F6AC1C0C8BA5}"/>
              </a:ext>
            </a:extLst>
          </p:cNvPr>
          <p:cNvSpPr/>
          <p:nvPr/>
        </p:nvSpPr>
        <p:spPr bwMode="gray">
          <a:xfrm>
            <a:off x="7483505" y="4310645"/>
            <a:ext cx="508959" cy="767751"/>
          </a:xfrm>
          <a:prstGeom prst="upDown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99" name="Arrow: Up-Down 98">
            <a:extLst>
              <a:ext uri="{FF2B5EF4-FFF2-40B4-BE49-F238E27FC236}">
                <a16:creationId xmlns:a16="http://schemas.microsoft.com/office/drawing/2014/main" id="{9AC272D7-85E0-4FD5-9626-4939838F6DC6}"/>
              </a:ext>
            </a:extLst>
          </p:cNvPr>
          <p:cNvSpPr/>
          <p:nvPr/>
        </p:nvSpPr>
        <p:spPr bwMode="gray">
          <a:xfrm>
            <a:off x="10249043" y="4310645"/>
            <a:ext cx="508959" cy="767751"/>
          </a:xfrm>
          <a:prstGeom prst="upDown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nvGrpSpPr>
          <p:cNvPr id="100" name="Group 99">
            <a:extLst>
              <a:ext uri="{FF2B5EF4-FFF2-40B4-BE49-F238E27FC236}">
                <a16:creationId xmlns:a16="http://schemas.microsoft.com/office/drawing/2014/main" id="{DA5193A5-0502-43DB-BFFA-21490C37B739}"/>
              </a:ext>
            </a:extLst>
          </p:cNvPr>
          <p:cNvGrpSpPr/>
          <p:nvPr/>
        </p:nvGrpSpPr>
        <p:grpSpPr>
          <a:xfrm>
            <a:off x="916099" y="4483240"/>
            <a:ext cx="4922631" cy="1380162"/>
            <a:chOff x="916099" y="4483240"/>
            <a:chExt cx="4922631" cy="1380162"/>
          </a:xfrm>
        </p:grpSpPr>
        <p:sp>
          <p:nvSpPr>
            <p:cNvPr id="101" name="Rectangle 100">
              <a:extLst>
                <a:ext uri="{FF2B5EF4-FFF2-40B4-BE49-F238E27FC236}">
                  <a16:creationId xmlns:a16="http://schemas.microsoft.com/office/drawing/2014/main" id="{BC35C292-8796-4215-B597-0FCE9BBF5141}"/>
                </a:ext>
              </a:extLst>
            </p:cNvPr>
            <p:cNvSpPr/>
            <p:nvPr/>
          </p:nvSpPr>
          <p:spPr bwMode="gray">
            <a:xfrm>
              <a:off x="916099" y="4647076"/>
              <a:ext cx="4922631" cy="1216326"/>
            </a:xfrm>
            <a:prstGeom prst="rect">
              <a:avLst/>
            </a:prstGeom>
            <a:solidFill>
              <a:schemeClr val="bg1">
                <a:lumMod val="85000"/>
                <a:lumOff val="1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Rectangle 101">
              <a:extLst>
                <a:ext uri="{FF2B5EF4-FFF2-40B4-BE49-F238E27FC236}">
                  <a16:creationId xmlns:a16="http://schemas.microsoft.com/office/drawing/2014/main" id="{23CE1D5E-6CC9-4DAB-A5AC-C2F5C8C280B3}"/>
                </a:ext>
              </a:extLst>
            </p:cNvPr>
            <p:cNvSpPr/>
            <p:nvPr/>
          </p:nvSpPr>
          <p:spPr bwMode="gray">
            <a:xfrm>
              <a:off x="994618" y="4741967"/>
              <a:ext cx="4744060" cy="457200"/>
            </a:xfrm>
            <a:prstGeom prst="rect">
              <a:avLst/>
            </a:prstGeom>
            <a:solidFill>
              <a:schemeClr val="accent6">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Host</a:t>
              </a:r>
              <a:r>
                <a:rPr kumimoji="0" lang="en-US" sz="1800" b="0" i="0" u="none" strike="noStrike" kern="0" cap="none" spc="0" normalizeH="0" noProof="0" dirty="0">
                  <a:ln>
                    <a:noFill/>
                  </a:ln>
                  <a:effectLst/>
                  <a:uLnTx/>
                  <a:uFillTx/>
                  <a:ea typeface="Arial Unicode MS" pitchFamily="34" charset="-128"/>
                  <a:cs typeface="Arial Unicode MS" pitchFamily="34" charset="-128"/>
                </a:rPr>
                <a:t> OS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3" name="Arrow: Down 102">
              <a:extLst>
                <a:ext uri="{FF2B5EF4-FFF2-40B4-BE49-F238E27FC236}">
                  <a16:creationId xmlns:a16="http://schemas.microsoft.com/office/drawing/2014/main" id="{641E91C5-1FE6-4B45-9F44-C2599BB28A8C}"/>
                </a:ext>
              </a:extLst>
            </p:cNvPr>
            <p:cNvSpPr/>
            <p:nvPr/>
          </p:nvSpPr>
          <p:spPr bwMode="gray">
            <a:xfrm>
              <a:off x="1199649" y="4483240"/>
              <a:ext cx="712104" cy="554913"/>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4" name="Arrow: Down 103">
              <a:extLst>
                <a:ext uri="{FF2B5EF4-FFF2-40B4-BE49-F238E27FC236}">
                  <a16:creationId xmlns:a16="http://schemas.microsoft.com/office/drawing/2014/main" id="{5D25BF78-FDC2-42CD-B5DE-D5E313413DDA}"/>
                </a:ext>
              </a:extLst>
            </p:cNvPr>
            <p:cNvSpPr/>
            <p:nvPr/>
          </p:nvSpPr>
          <p:spPr bwMode="gray">
            <a:xfrm>
              <a:off x="4822333" y="4483240"/>
              <a:ext cx="712104" cy="554913"/>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05" name="Group 104">
            <a:extLst>
              <a:ext uri="{FF2B5EF4-FFF2-40B4-BE49-F238E27FC236}">
                <a16:creationId xmlns:a16="http://schemas.microsoft.com/office/drawing/2014/main" id="{822889F4-B888-45C3-A365-17378DE0CEFB}"/>
              </a:ext>
            </a:extLst>
          </p:cNvPr>
          <p:cNvGrpSpPr/>
          <p:nvPr/>
        </p:nvGrpSpPr>
        <p:grpSpPr>
          <a:xfrm>
            <a:off x="916099" y="2056108"/>
            <a:ext cx="4920343" cy="2496077"/>
            <a:chOff x="916099" y="2056108"/>
            <a:chExt cx="4920343" cy="2496077"/>
          </a:xfrm>
        </p:grpSpPr>
        <p:sp>
          <p:nvSpPr>
            <p:cNvPr id="106" name="Rectangle 105">
              <a:extLst>
                <a:ext uri="{FF2B5EF4-FFF2-40B4-BE49-F238E27FC236}">
                  <a16:creationId xmlns:a16="http://schemas.microsoft.com/office/drawing/2014/main" id="{A3EFC895-9C72-4FEE-93A6-E37BF21F2FF1}"/>
                </a:ext>
              </a:extLst>
            </p:cNvPr>
            <p:cNvSpPr/>
            <p:nvPr/>
          </p:nvSpPr>
          <p:spPr bwMode="gray">
            <a:xfrm>
              <a:off x="916099" y="2056108"/>
              <a:ext cx="4920343" cy="2496077"/>
            </a:xfrm>
            <a:prstGeom prst="rect">
              <a:avLst/>
            </a:prstGeom>
            <a:solidFill>
              <a:schemeClr val="accent2">
                <a:lumMod val="75000"/>
              </a:schemeClr>
            </a:solidFill>
            <a:ln w="6350" algn="ctr">
              <a:no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Docker Runtime</a:t>
              </a:r>
            </a:p>
          </p:txBody>
        </p:sp>
        <p:sp>
          <p:nvSpPr>
            <p:cNvPr id="107" name="Rectangle 106">
              <a:extLst>
                <a:ext uri="{FF2B5EF4-FFF2-40B4-BE49-F238E27FC236}">
                  <a16:creationId xmlns:a16="http://schemas.microsoft.com/office/drawing/2014/main" id="{4D0F2437-4ACA-4599-850E-CC51AB823862}"/>
                </a:ext>
              </a:extLst>
            </p:cNvPr>
            <p:cNvSpPr/>
            <p:nvPr/>
          </p:nvSpPr>
          <p:spPr bwMode="gray">
            <a:xfrm>
              <a:off x="994619" y="2421820"/>
              <a:ext cx="661655" cy="2061420"/>
            </a:xfrm>
            <a:prstGeom prst="rect">
              <a:avLst/>
            </a:prstGeom>
            <a:solidFill>
              <a:schemeClr val="accent3">
                <a:lumMod val="5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dockerd</a:t>
              </a:r>
            </a:p>
          </p:txBody>
        </p:sp>
      </p:grpSp>
      <p:grpSp>
        <p:nvGrpSpPr>
          <p:cNvPr id="108" name="Group 107">
            <a:extLst>
              <a:ext uri="{FF2B5EF4-FFF2-40B4-BE49-F238E27FC236}">
                <a16:creationId xmlns:a16="http://schemas.microsoft.com/office/drawing/2014/main" id="{D2D4A249-4C24-4D5F-91B1-35372D1EB7FA}"/>
              </a:ext>
            </a:extLst>
          </p:cNvPr>
          <p:cNvGrpSpPr/>
          <p:nvPr/>
        </p:nvGrpSpPr>
        <p:grpSpPr>
          <a:xfrm>
            <a:off x="3355841" y="2421820"/>
            <a:ext cx="750515" cy="2061420"/>
            <a:chOff x="7792984" y="2582983"/>
            <a:chExt cx="750515" cy="2061420"/>
          </a:xfrm>
        </p:grpSpPr>
        <p:sp>
          <p:nvSpPr>
            <p:cNvPr id="109" name="Rectangle 108">
              <a:extLst>
                <a:ext uri="{FF2B5EF4-FFF2-40B4-BE49-F238E27FC236}">
                  <a16:creationId xmlns:a16="http://schemas.microsoft.com/office/drawing/2014/main" id="{FCB97807-F7B6-4987-9FA7-A3CFECB0B144}"/>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0" name="Rectangle 109">
              <a:extLst>
                <a:ext uri="{FF2B5EF4-FFF2-40B4-BE49-F238E27FC236}">
                  <a16:creationId xmlns:a16="http://schemas.microsoft.com/office/drawing/2014/main" id="{442089FB-4EAD-4EBD-B083-BA64F441E744}"/>
                </a:ext>
              </a:extLst>
            </p:cNvPr>
            <p:cNvSpPr/>
            <p:nvPr/>
          </p:nvSpPr>
          <p:spPr bwMode="gray">
            <a:xfrm>
              <a:off x="7846115" y="3923408"/>
              <a:ext cx="640177" cy="675777"/>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11" name="Rectangle 110">
              <a:extLst>
                <a:ext uri="{FF2B5EF4-FFF2-40B4-BE49-F238E27FC236}">
                  <a16:creationId xmlns:a16="http://schemas.microsoft.com/office/drawing/2014/main" id="{A3B73282-3149-4CF8-BC1E-1AB2543EDFA4}"/>
                </a:ext>
              </a:extLst>
            </p:cNvPr>
            <p:cNvSpPr/>
            <p:nvPr/>
          </p:nvSpPr>
          <p:spPr bwMode="gray">
            <a:xfrm>
              <a:off x="7846115" y="2624510"/>
              <a:ext cx="640177" cy="1253679"/>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nginx</a:t>
              </a:r>
            </a:p>
          </p:txBody>
        </p:sp>
      </p:grpSp>
      <p:grpSp>
        <p:nvGrpSpPr>
          <p:cNvPr id="112" name="Group 111">
            <a:extLst>
              <a:ext uri="{FF2B5EF4-FFF2-40B4-BE49-F238E27FC236}">
                <a16:creationId xmlns:a16="http://schemas.microsoft.com/office/drawing/2014/main" id="{2B0662F4-8C7A-4C41-A79B-23C6F7187CAC}"/>
              </a:ext>
            </a:extLst>
          </p:cNvPr>
          <p:cNvGrpSpPr/>
          <p:nvPr/>
        </p:nvGrpSpPr>
        <p:grpSpPr>
          <a:xfrm>
            <a:off x="4177863" y="2420399"/>
            <a:ext cx="750515" cy="2061420"/>
            <a:chOff x="7792984" y="2582983"/>
            <a:chExt cx="750515" cy="2061420"/>
          </a:xfrm>
        </p:grpSpPr>
        <p:sp>
          <p:nvSpPr>
            <p:cNvPr id="113" name="Rectangle 112">
              <a:extLst>
                <a:ext uri="{FF2B5EF4-FFF2-40B4-BE49-F238E27FC236}">
                  <a16:creationId xmlns:a16="http://schemas.microsoft.com/office/drawing/2014/main" id="{91A56FFC-14F3-4301-BD5B-0061F55B0DE9}"/>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4" name="Rectangle 113">
              <a:extLst>
                <a:ext uri="{FF2B5EF4-FFF2-40B4-BE49-F238E27FC236}">
                  <a16:creationId xmlns:a16="http://schemas.microsoft.com/office/drawing/2014/main" id="{A35FE991-16B3-4BDA-B0A1-9A61B790F4FD}"/>
                </a:ext>
              </a:extLst>
            </p:cNvPr>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15" name="Rectangle 114">
              <a:extLst>
                <a:ext uri="{FF2B5EF4-FFF2-40B4-BE49-F238E27FC236}">
                  <a16:creationId xmlns:a16="http://schemas.microsoft.com/office/drawing/2014/main" id="{02A0A31F-38D1-44A6-A06F-9FCE502DF84C}"/>
                </a:ext>
              </a:extLst>
            </p:cNvPr>
            <p:cNvSpPr/>
            <p:nvPr/>
          </p:nvSpPr>
          <p:spPr bwMode="gray">
            <a:xfrm>
              <a:off x="7846115" y="2624510"/>
              <a:ext cx="640177" cy="1164297"/>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MTA</a:t>
              </a:r>
            </a:p>
          </p:txBody>
        </p:sp>
        <p:sp>
          <p:nvSpPr>
            <p:cNvPr id="116" name="Rectangle 115">
              <a:extLst>
                <a:ext uri="{FF2B5EF4-FFF2-40B4-BE49-F238E27FC236}">
                  <a16:creationId xmlns:a16="http://schemas.microsoft.com/office/drawing/2014/main" id="{F55AD91A-A333-4716-860A-002018CE5B24}"/>
                </a:ext>
              </a:extLst>
            </p:cNvPr>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Tools</a:t>
              </a:r>
            </a:p>
          </p:txBody>
        </p:sp>
      </p:grpSp>
      <p:sp>
        <p:nvSpPr>
          <p:cNvPr id="117" name="Rectangle 116">
            <a:extLst>
              <a:ext uri="{FF2B5EF4-FFF2-40B4-BE49-F238E27FC236}">
                <a16:creationId xmlns:a16="http://schemas.microsoft.com/office/drawing/2014/main" id="{F66F6440-EF72-4890-8E41-9AD446C9F9B5}"/>
              </a:ext>
            </a:extLst>
          </p:cNvPr>
          <p:cNvSpPr/>
          <p:nvPr/>
        </p:nvSpPr>
        <p:spPr bwMode="gray">
          <a:xfrm>
            <a:off x="7368580" y="5294058"/>
            <a:ext cx="3484311" cy="457200"/>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Hardware</a:t>
            </a:r>
          </a:p>
        </p:txBody>
      </p:sp>
      <p:cxnSp>
        <p:nvCxnSpPr>
          <p:cNvPr id="118" name="Straight Connector 117">
            <a:extLst>
              <a:ext uri="{FF2B5EF4-FFF2-40B4-BE49-F238E27FC236}">
                <a16:creationId xmlns:a16="http://schemas.microsoft.com/office/drawing/2014/main" id="{34DB2B12-85AB-4970-9246-735661591993}"/>
              </a:ext>
            </a:extLst>
          </p:cNvPr>
          <p:cNvCxnSpPr/>
          <p:nvPr/>
        </p:nvCxnSpPr>
        <p:spPr>
          <a:xfrm>
            <a:off x="6534150" y="1173015"/>
            <a:ext cx="0" cy="469038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C6DDB8E8-D2BE-4353-9172-36E06ADF9B35}"/>
              </a:ext>
            </a:extLst>
          </p:cNvPr>
          <p:cNvGrpSpPr/>
          <p:nvPr/>
        </p:nvGrpSpPr>
        <p:grpSpPr>
          <a:xfrm>
            <a:off x="4982969" y="2421820"/>
            <a:ext cx="750515" cy="2061420"/>
            <a:chOff x="7792984" y="2582983"/>
            <a:chExt cx="750515" cy="2061420"/>
          </a:xfrm>
        </p:grpSpPr>
        <p:sp>
          <p:nvSpPr>
            <p:cNvPr id="120" name="Rectangle 119">
              <a:extLst>
                <a:ext uri="{FF2B5EF4-FFF2-40B4-BE49-F238E27FC236}">
                  <a16:creationId xmlns:a16="http://schemas.microsoft.com/office/drawing/2014/main" id="{418E010C-BB26-476C-9AFF-F115E55BBF84}"/>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1" name="Rectangle 120">
              <a:extLst>
                <a:ext uri="{FF2B5EF4-FFF2-40B4-BE49-F238E27FC236}">
                  <a16:creationId xmlns:a16="http://schemas.microsoft.com/office/drawing/2014/main" id="{57B2DF49-C6AC-46D7-AD13-E50FB42A5666}"/>
                </a:ext>
              </a:extLst>
            </p:cNvPr>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22" name="Rectangle 121">
              <a:extLst>
                <a:ext uri="{FF2B5EF4-FFF2-40B4-BE49-F238E27FC236}">
                  <a16:creationId xmlns:a16="http://schemas.microsoft.com/office/drawing/2014/main" id="{64CB2137-FA77-4B6C-8394-DC5A9C39AF31}"/>
                </a:ext>
              </a:extLst>
            </p:cNvPr>
            <p:cNvSpPr/>
            <p:nvPr/>
          </p:nvSpPr>
          <p:spPr bwMode="gray">
            <a:xfrm>
              <a:off x="7846115" y="2624510"/>
              <a:ext cx="640177" cy="1164297"/>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MTA</a:t>
              </a:r>
            </a:p>
          </p:txBody>
        </p:sp>
        <p:sp>
          <p:nvSpPr>
            <p:cNvPr id="123" name="Rectangle 122">
              <a:extLst>
                <a:ext uri="{FF2B5EF4-FFF2-40B4-BE49-F238E27FC236}">
                  <a16:creationId xmlns:a16="http://schemas.microsoft.com/office/drawing/2014/main" id="{CFFCB995-7A97-4D8F-9C8C-14CA1D07729F}"/>
                </a:ext>
              </a:extLst>
            </p:cNvPr>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Tools</a:t>
              </a:r>
            </a:p>
          </p:txBody>
        </p:sp>
      </p:grpSp>
      <p:sp>
        <p:nvSpPr>
          <p:cNvPr id="124" name="Rectangle 123">
            <a:extLst>
              <a:ext uri="{FF2B5EF4-FFF2-40B4-BE49-F238E27FC236}">
                <a16:creationId xmlns:a16="http://schemas.microsoft.com/office/drawing/2014/main" id="{4BB02215-F0C7-4E0D-8B61-2CC7DEEEFF3B}"/>
              </a:ext>
            </a:extLst>
          </p:cNvPr>
          <p:cNvSpPr/>
          <p:nvPr/>
        </p:nvSpPr>
        <p:spPr bwMode="gray">
          <a:xfrm>
            <a:off x="994619" y="5294058"/>
            <a:ext cx="4744059" cy="457200"/>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Hardware</a:t>
            </a:r>
          </a:p>
        </p:txBody>
      </p:sp>
      <p:sp>
        <p:nvSpPr>
          <p:cNvPr id="125" name="Rectangle 124">
            <a:extLst>
              <a:ext uri="{FF2B5EF4-FFF2-40B4-BE49-F238E27FC236}">
                <a16:creationId xmlns:a16="http://schemas.microsoft.com/office/drawing/2014/main" id="{AB0268D5-E756-438B-8F00-BEDDF6A5B805}"/>
              </a:ext>
            </a:extLst>
          </p:cNvPr>
          <p:cNvSpPr/>
          <p:nvPr/>
        </p:nvSpPr>
        <p:spPr bwMode="gray">
          <a:xfrm>
            <a:off x="7272931" y="1173015"/>
            <a:ext cx="1168644" cy="2818454"/>
          </a:xfrm>
          <a:prstGeom prst="rect">
            <a:avLst/>
          </a:prstGeom>
          <a:solidFill>
            <a:schemeClr val="accent2">
              <a:lumMod val="75000"/>
            </a:schemeClr>
          </a:solidFill>
          <a:ln w="6350" algn="ctr">
            <a:no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VM</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26" name="Rectangle 125">
            <a:extLst>
              <a:ext uri="{FF2B5EF4-FFF2-40B4-BE49-F238E27FC236}">
                <a16:creationId xmlns:a16="http://schemas.microsoft.com/office/drawing/2014/main" id="{9697C114-10D0-42B1-9353-4B784D879E66}"/>
              </a:ext>
            </a:extLst>
          </p:cNvPr>
          <p:cNvSpPr/>
          <p:nvPr/>
        </p:nvSpPr>
        <p:spPr bwMode="gray">
          <a:xfrm>
            <a:off x="7330806" y="2524826"/>
            <a:ext cx="1052893" cy="929574"/>
          </a:xfrm>
          <a:prstGeom prst="rect">
            <a:avLst/>
          </a:prstGeom>
          <a:solidFill>
            <a:schemeClr val="accent6">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OS</a:t>
            </a:r>
          </a:p>
        </p:txBody>
      </p:sp>
      <p:sp>
        <p:nvSpPr>
          <p:cNvPr id="127" name="Rectangle 126">
            <a:extLst>
              <a:ext uri="{FF2B5EF4-FFF2-40B4-BE49-F238E27FC236}">
                <a16:creationId xmlns:a16="http://schemas.microsoft.com/office/drawing/2014/main" id="{45453DBF-30D2-4926-B7EA-E9CFB7F2FE72}"/>
              </a:ext>
            </a:extLst>
          </p:cNvPr>
          <p:cNvSpPr/>
          <p:nvPr/>
        </p:nvSpPr>
        <p:spPr bwMode="gray">
          <a:xfrm>
            <a:off x="7330806" y="2117587"/>
            <a:ext cx="1052893" cy="345760"/>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Libraries</a:t>
            </a:r>
          </a:p>
        </p:txBody>
      </p:sp>
      <p:sp>
        <p:nvSpPr>
          <p:cNvPr id="128" name="Rectangle 127">
            <a:extLst>
              <a:ext uri="{FF2B5EF4-FFF2-40B4-BE49-F238E27FC236}">
                <a16:creationId xmlns:a16="http://schemas.microsoft.com/office/drawing/2014/main" id="{2B1A249D-1A93-45B2-A422-94377B3A7EC0}"/>
              </a:ext>
            </a:extLst>
          </p:cNvPr>
          <p:cNvSpPr/>
          <p:nvPr/>
        </p:nvSpPr>
        <p:spPr bwMode="gray">
          <a:xfrm>
            <a:off x="7330806" y="1536417"/>
            <a:ext cx="1052893" cy="519692"/>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nginx</a:t>
            </a:r>
          </a:p>
        </p:txBody>
      </p:sp>
      <p:sp>
        <p:nvSpPr>
          <p:cNvPr id="129" name="Rectangle 128">
            <a:extLst>
              <a:ext uri="{FF2B5EF4-FFF2-40B4-BE49-F238E27FC236}">
                <a16:creationId xmlns:a16="http://schemas.microsoft.com/office/drawing/2014/main" id="{CEBD79CE-B1EF-4B37-9055-E42CF032D9C9}"/>
              </a:ext>
            </a:extLst>
          </p:cNvPr>
          <p:cNvSpPr/>
          <p:nvPr/>
        </p:nvSpPr>
        <p:spPr bwMode="gray">
          <a:xfrm>
            <a:off x="7333129" y="3515878"/>
            <a:ext cx="1051859" cy="425096"/>
          </a:xfrm>
          <a:prstGeom prst="rect">
            <a:avLst/>
          </a:prstGeom>
          <a:solidFill>
            <a:schemeClr val="accent2">
              <a:lumMod val="60000"/>
              <a:lumOff val="4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ea typeface="Arial Unicode MS" pitchFamily="34" charset="-128"/>
                <a:cs typeface="Arial Unicode MS" pitchFamily="34" charset="-128"/>
              </a:rPr>
              <a:t>v</a:t>
            </a:r>
            <a:r>
              <a:rPr kumimoji="0" lang="de-DE" sz="1200" b="0" i="0" u="none" strike="noStrike" kern="0" cap="none" spc="0" normalizeH="0" baseline="0" noProof="0" dirty="0" err="1">
                <a:ln>
                  <a:noFill/>
                </a:ln>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effectLst/>
                <a:uLnTx/>
                <a:uFillTx/>
                <a:ea typeface="Arial Unicode MS" pitchFamily="34" charset="-128"/>
                <a:cs typeface="Arial Unicode MS" pitchFamily="34" charset="-128"/>
              </a:rPr>
              <a:t> HW</a:t>
            </a:r>
          </a:p>
        </p:txBody>
      </p:sp>
      <p:grpSp>
        <p:nvGrpSpPr>
          <p:cNvPr id="130" name="Group 129">
            <a:extLst>
              <a:ext uri="{FF2B5EF4-FFF2-40B4-BE49-F238E27FC236}">
                <a16:creationId xmlns:a16="http://schemas.microsoft.com/office/drawing/2014/main" id="{DF5DD16E-3AB6-423B-AB71-9E505575B092}"/>
              </a:ext>
            </a:extLst>
          </p:cNvPr>
          <p:cNvGrpSpPr/>
          <p:nvPr/>
        </p:nvGrpSpPr>
        <p:grpSpPr>
          <a:xfrm>
            <a:off x="8526413" y="1173015"/>
            <a:ext cx="1168644" cy="2818454"/>
            <a:chOff x="7272931" y="1173015"/>
            <a:chExt cx="1168644" cy="2818454"/>
          </a:xfrm>
        </p:grpSpPr>
        <p:sp>
          <p:nvSpPr>
            <p:cNvPr id="131" name="Rectangle 130">
              <a:extLst>
                <a:ext uri="{FF2B5EF4-FFF2-40B4-BE49-F238E27FC236}">
                  <a16:creationId xmlns:a16="http://schemas.microsoft.com/office/drawing/2014/main" id="{2AAE24D4-8327-4094-9642-CFEB7115BC2E}"/>
                </a:ext>
              </a:extLst>
            </p:cNvPr>
            <p:cNvSpPr/>
            <p:nvPr/>
          </p:nvSpPr>
          <p:spPr bwMode="gray">
            <a:xfrm>
              <a:off x="7272931" y="1173015"/>
              <a:ext cx="1168644" cy="2818454"/>
            </a:xfrm>
            <a:prstGeom prst="rect">
              <a:avLst/>
            </a:prstGeom>
            <a:solidFill>
              <a:schemeClr val="accent2">
                <a:lumMod val="75000"/>
              </a:schemeClr>
            </a:solidFill>
            <a:ln w="6350" algn="ctr">
              <a:no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VM</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32" name="Rectangle 131">
              <a:extLst>
                <a:ext uri="{FF2B5EF4-FFF2-40B4-BE49-F238E27FC236}">
                  <a16:creationId xmlns:a16="http://schemas.microsoft.com/office/drawing/2014/main" id="{7D46B8E4-57C5-4AD2-9F4A-58F97214A829}"/>
                </a:ext>
              </a:extLst>
            </p:cNvPr>
            <p:cNvSpPr/>
            <p:nvPr/>
          </p:nvSpPr>
          <p:spPr bwMode="gray">
            <a:xfrm>
              <a:off x="7330806" y="2524826"/>
              <a:ext cx="1052893" cy="929574"/>
            </a:xfrm>
            <a:prstGeom prst="rect">
              <a:avLst/>
            </a:prstGeom>
            <a:solidFill>
              <a:schemeClr val="accent6">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OS</a:t>
              </a:r>
            </a:p>
          </p:txBody>
        </p:sp>
        <p:sp>
          <p:nvSpPr>
            <p:cNvPr id="133" name="Rectangle 132">
              <a:extLst>
                <a:ext uri="{FF2B5EF4-FFF2-40B4-BE49-F238E27FC236}">
                  <a16:creationId xmlns:a16="http://schemas.microsoft.com/office/drawing/2014/main" id="{EC9FBE3C-FCC7-4C4F-80BC-B7DA77FBB5D6}"/>
                </a:ext>
              </a:extLst>
            </p:cNvPr>
            <p:cNvSpPr/>
            <p:nvPr/>
          </p:nvSpPr>
          <p:spPr bwMode="gray">
            <a:xfrm>
              <a:off x="7330806" y="2117587"/>
              <a:ext cx="1052893" cy="345760"/>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Libraries</a:t>
              </a:r>
            </a:p>
          </p:txBody>
        </p:sp>
        <p:sp>
          <p:nvSpPr>
            <p:cNvPr id="134" name="Rectangle 133">
              <a:extLst>
                <a:ext uri="{FF2B5EF4-FFF2-40B4-BE49-F238E27FC236}">
                  <a16:creationId xmlns:a16="http://schemas.microsoft.com/office/drawing/2014/main" id="{83D5A11A-23E1-4DB9-A875-81FEB753A3ED}"/>
                </a:ext>
              </a:extLst>
            </p:cNvPr>
            <p:cNvSpPr/>
            <p:nvPr/>
          </p:nvSpPr>
          <p:spPr bwMode="gray">
            <a:xfrm>
              <a:off x="7330806" y="1536417"/>
              <a:ext cx="1052893" cy="519692"/>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nginx</a:t>
              </a:r>
            </a:p>
          </p:txBody>
        </p:sp>
        <p:sp>
          <p:nvSpPr>
            <p:cNvPr id="135" name="Rectangle 134">
              <a:extLst>
                <a:ext uri="{FF2B5EF4-FFF2-40B4-BE49-F238E27FC236}">
                  <a16:creationId xmlns:a16="http://schemas.microsoft.com/office/drawing/2014/main" id="{B56FFD74-6B09-4182-A047-1F7A3E6DEBAB}"/>
                </a:ext>
              </a:extLst>
            </p:cNvPr>
            <p:cNvSpPr/>
            <p:nvPr/>
          </p:nvSpPr>
          <p:spPr bwMode="gray">
            <a:xfrm>
              <a:off x="7333129" y="3515878"/>
              <a:ext cx="1051859" cy="425096"/>
            </a:xfrm>
            <a:prstGeom prst="rect">
              <a:avLst/>
            </a:prstGeom>
            <a:solidFill>
              <a:schemeClr val="accent2">
                <a:lumMod val="60000"/>
                <a:lumOff val="4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ea typeface="Arial Unicode MS" pitchFamily="34" charset="-128"/>
                  <a:cs typeface="Arial Unicode MS" pitchFamily="34" charset="-128"/>
                </a:rPr>
                <a:t>v</a:t>
              </a:r>
              <a:r>
                <a:rPr kumimoji="0" lang="de-DE" sz="1200" b="0" i="0" u="none" strike="noStrike" kern="0" cap="none" spc="0" normalizeH="0" baseline="0" noProof="0" dirty="0" err="1">
                  <a:ln>
                    <a:noFill/>
                  </a:ln>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effectLst/>
                  <a:uLnTx/>
                  <a:uFillTx/>
                  <a:ea typeface="Arial Unicode MS" pitchFamily="34" charset="-128"/>
                  <a:cs typeface="Arial Unicode MS" pitchFamily="34" charset="-128"/>
                </a:rPr>
                <a:t> HW</a:t>
              </a:r>
            </a:p>
          </p:txBody>
        </p:sp>
      </p:grpSp>
      <p:grpSp>
        <p:nvGrpSpPr>
          <p:cNvPr id="136" name="Group 135">
            <a:extLst>
              <a:ext uri="{FF2B5EF4-FFF2-40B4-BE49-F238E27FC236}">
                <a16:creationId xmlns:a16="http://schemas.microsoft.com/office/drawing/2014/main" id="{29D11DFD-6640-4868-81B2-DCDC3C89716E}"/>
              </a:ext>
            </a:extLst>
          </p:cNvPr>
          <p:cNvGrpSpPr/>
          <p:nvPr/>
        </p:nvGrpSpPr>
        <p:grpSpPr>
          <a:xfrm>
            <a:off x="9787765" y="1173015"/>
            <a:ext cx="1168644" cy="2818454"/>
            <a:chOff x="7272931" y="1173015"/>
            <a:chExt cx="1168644" cy="2818454"/>
          </a:xfrm>
        </p:grpSpPr>
        <p:sp>
          <p:nvSpPr>
            <p:cNvPr id="137" name="Rectangle 136">
              <a:extLst>
                <a:ext uri="{FF2B5EF4-FFF2-40B4-BE49-F238E27FC236}">
                  <a16:creationId xmlns:a16="http://schemas.microsoft.com/office/drawing/2014/main" id="{33231CBF-1FDE-45B8-877B-B7AE3ACAC0D9}"/>
                </a:ext>
              </a:extLst>
            </p:cNvPr>
            <p:cNvSpPr/>
            <p:nvPr/>
          </p:nvSpPr>
          <p:spPr bwMode="gray">
            <a:xfrm>
              <a:off x="7272931" y="1173015"/>
              <a:ext cx="1168644" cy="2818454"/>
            </a:xfrm>
            <a:prstGeom prst="rect">
              <a:avLst/>
            </a:prstGeom>
            <a:solidFill>
              <a:schemeClr val="accent2">
                <a:lumMod val="75000"/>
              </a:schemeClr>
            </a:solidFill>
            <a:ln w="6350" algn="ctr">
              <a:no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VM</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38" name="Rectangle 137">
              <a:extLst>
                <a:ext uri="{FF2B5EF4-FFF2-40B4-BE49-F238E27FC236}">
                  <a16:creationId xmlns:a16="http://schemas.microsoft.com/office/drawing/2014/main" id="{5C2FCC73-4786-47B9-A2E1-0DB50E9567AD}"/>
                </a:ext>
              </a:extLst>
            </p:cNvPr>
            <p:cNvSpPr/>
            <p:nvPr/>
          </p:nvSpPr>
          <p:spPr bwMode="gray">
            <a:xfrm>
              <a:off x="7330806" y="2524826"/>
              <a:ext cx="1052893" cy="929574"/>
            </a:xfrm>
            <a:prstGeom prst="rect">
              <a:avLst/>
            </a:prstGeom>
            <a:solidFill>
              <a:schemeClr val="accent6">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OS</a:t>
              </a:r>
            </a:p>
          </p:txBody>
        </p:sp>
        <p:sp>
          <p:nvSpPr>
            <p:cNvPr id="139" name="Rectangle 138">
              <a:extLst>
                <a:ext uri="{FF2B5EF4-FFF2-40B4-BE49-F238E27FC236}">
                  <a16:creationId xmlns:a16="http://schemas.microsoft.com/office/drawing/2014/main" id="{92D2D447-47E2-4FB0-B68E-EE2C6DF447E5}"/>
                </a:ext>
              </a:extLst>
            </p:cNvPr>
            <p:cNvSpPr/>
            <p:nvPr/>
          </p:nvSpPr>
          <p:spPr bwMode="gray">
            <a:xfrm>
              <a:off x="7330806" y="2117587"/>
              <a:ext cx="1052893" cy="345760"/>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Libraries</a:t>
              </a:r>
            </a:p>
          </p:txBody>
        </p:sp>
        <p:sp>
          <p:nvSpPr>
            <p:cNvPr id="140" name="Rectangle 139">
              <a:extLst>
                <a:ext uri="{FF2B5EF4-FFF2-40B4-BE49-F238E27FC236}">
                  <a16:creationId xmlns:a16="http://schemas.microsoft.com/office/drawing/2014/main" id="{55A48C5E-9240-4457-8A4B-150B81822364}"/>
                </a:ext>
              </a:extLst>
            </p:cNvPr>
            <p:cNvSpPr/>
            <p:nvPr/>
          </p:nvSpPr>
          <p:spPr bwMode="gray">
            <a:xfrm>
              <a:off x="7330806" y="1536417"/>
              <a:ext cx="1052893" cy="519692"/>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nginx</a:t>
              </a:r>
            </a:p>
          </p:txBody>
        </p:sp>
        <p:sp>
          <p:nvSpPr>
            <p:cNvPr id="141" name="Rectangle 140">
              <a:extLst>
                <a:ext uri="{FF2B5EF4-FFF2-40B4-BE49-F238E27FC236}">
                  <a16:creationId xmlns:a16="http://schemas.microsoft.com/office/drawing/2014/main" id="{96B0469E-7A1A-4D0E-80A3-AE938B3DAF46}"/>
                </a:ext>
              </a:extLst>
            </p:cNvPr>
            <p:cNvSpPr/>
            <p:nvPr/>
          </p:nvSpPr>
          <p:spPr bwMode="gray">
            <a:xfrm>
              <a:off x="7333129" y="3515878"/>
              <a:ext cx="1051859" cy="425096"/>
            </a:xfrm>
            <a:prstGeom prst="rect">
              <a:avLst/>
            </a:prstGeom>
            <a:solidFill>
              <a:schemeClr val="accent2">
                <a:lumMod val="60000"/>
                <a:lumOff val="4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ea typeface="Arial Unicode MS" pitchFamily="34" charset="-128"/>
                  <a:cs typeface="Arial Unicode MS" pitchFamily="34" charset="-128"/>
                </a:rPr>
                <a:t>v</a:t>
              </a:r>
              <a:r>
                <a:rPr kumimoji="0" lang="de-DE" sz="1200" b="0" i="0" u="none" strike="noStrike" kern="0" cap="none" spc="0" normalizeH="0" baseline="0" noProof="0" dirty="0" err="1">
                  <a:ln>
                    <a:noFill/>
                  </a:ln>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effectLst/>
                  <a:uLnTx/>
                  <a:uFillTx/>
                  <a:ea typeface="Arial Unicode MS" pitchFamily="34" charset="-128"/>
                  <a:cs typeface="Arial Unicode MS" pitchFamily="34" charset="-128"/>
                </a:rPr>
                <a:t> HW</a:t>
              </a:r>
            </a:p>
          </p:txBody>
        </p:sp>
      </p:grpSp>
      <p:grpSp>
        <p:nvGrpSpPr>
          <p:cNvPr id="142" name="Group 141">
            <a:extLst>
              <a:ext uri="{FF2B5EF4-FFF2-40B4-BE49-F238E27FC236}">
                <a16:creationId xmlns:a16="http://schemas.microsoft.com/office/drawing/2014/main" id="{BE739C8E-27D5-415F-A7C3-2B5922765ADE}"/>
              </a:ext>
            </a:extLst>
          </p:cNvPr>
          <p:cNvGrpSpPr/>
          <p:nvPr/>
        </p:nvGrpSpPr>
        <p:grpSpPr>
          <a:xfrm>
            <a:off x="2533819" y="2420399"/>
            <a:ext cx="750515" cy="2061420"/>
            <a:chOff x="7792984" y="2582983"/>
            <a:chExt cx="750515" cy="2061420"/>
          </a:xfrm>
        </p:grpSpPr>
        <p:sp>
          <p:nvSpPr>
            <p:cNvPr id="143" name="Rectangle 142">
              <a:extLst>
                <a:ext uri="{FF2B5EF4-FFF2-40B4-BE49-F238E27FC236}">
                  <a16:creationId xmlns:a16="http://schemas.microsoft.com/office/drawing/2014/main" id="{FCCAC81D-7D60-48C9-954C-D21E78155343}"/>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4" name="Rectangle 143">
              <a:extLst>
                <a:ext uri="{FF2B5EF4-FFF2-40B4-BE49-F238E27FC236}">
                  <a16:creationId xmlns:a16="http://schemas.microsoft.com/office/drawing/2014/main" id="{9BEAE6A4-BFCF-47A1-9D7E-2093FFC23371}"/>
                </a:ext>
              </a:extLst>
            </p:cNvPr>
            <p:cNvSpPr/>
            <p:nvPr/>
          </p:nvSpPr>
          <p:spPr bwMode="gray">
            <a:xfrm>
              <a:off x="7846115" y="3923408"/>
              <a:ext cx="640177" cy="675777"/>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45" name="Rectangle 144">
              <a:extLst>
                <a:ext uri="{FF2B5EF4-FFF2-40B4-BE49-F238E27FC236}">
                  <a16:creationId xmlns:a16="http://schemas.microsoft.com/office/drawing/2014/main" id="{2325ABE9-D421-444B-97A1-DCFCF815D2BB}"/>
                </a:ext>
              </a:extLst>
            </p:cNvPr>
            <p:cNvSpPr/>
            <p:nvPr/>
          </p:nvSpPr>
          <p:spPr bwMode="gray">
            <a:xfrm>
              <a:off x="7846115" y="2624510"/>
              <a:ext cx="640177" cy="1253679"/>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nginx</a:t>
              </a:r>
            </a:p>
          </p:txBody>
        </p:sp>
      </p:grpSp>
      <p:grpSp>
        <p:nvGrpSpPr>
          <p:cNvPr id="146" name="Group 145">
            <a:extLst>
              <a:ext uri="{FF2B5EF4-FFF2-40B4-BE49-F238E27FC236}">
                <a16:creationId xmlns:a16="http://schemas.microsoft.com/office/drawing/2014/main" id="{2A2DD921-42F8-428C-AF34-AA3C6B7CACEE}"/>
              </a:ext>
            </a:extLst>
          </p:cNvPr>
          <p:cNvGrpSpPr/>
          <p:nvPr/>
        </p:nvGrpSpPr>
        <p:grpSpPr>
          <a:xfrm>
            <a:off x="1723106" y="2420399"/>
            <a:ext cx="750515" cy="2061420"/>
            <a:chOff x="7792984" y="2582983"/>
            <a:chExt cx="750515" cy="2061420"/>
          </a:xfrm>
        </p:grpSpPr>
        <p:sp>
          <p:nvSpPr>
            <p:cNvPr id="147" name="Rectangle 146">
              <a:extLst>
                <a:ext uri="{FF2B5EF4-FFF2-40B4-BE49-F238E27FC236}">
                  <a16:creationId xmlns:a16="http://schemas.microsoft.com/office/drawing/2014/main" id="{02429186-DDBB-4D31-A675-D00B2B38D7AE}"/>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8" name="Rectangle 147">
              <a:extLst>
                <a:ext uri="{FF2B5EF4-FFF2-40B4-BE49-F238E27FC236}">
                  <a16:creationId xmlns:a16="http://schemas.microsoft.com/office/drawing/2014/main" id="{3E69DEB4-51B3-4BF5-BA6C-5F3248233660}"/>
                </a:ext>
              </a:extLst>
            </p:cNvPr>
            <p:cNvSpPr/>
            <p:nvPr/>
          </p:nvSpPr>
          <p:spPr bwMode="gray">
            <a:xfrm>
              <a:off x="7846115" y="3923408"/>
              <a:ext cx="640177" cy="675777"/>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49" name="Rectangle 148">
              <a:extLst>
                <a:ext uri="{FF2B5EF4-FFF2-40B4-BE49-F238E27FC236}">
                  <a16:creationId xmlns:a16="http://schemas.microsoft.com/office/drawing/2014/main" id="{298D587D-F9CC-45D1-8EEA-CAE697266659}"/>
                </a:ext>
              </a:extLst>
            </p:cNvPr>
            <p:cNvSpPr/>
            <p:nvPr/>
          </p:nvSpPr>
          <p:spPr bwMode="gray">
            <a:xfrm>
              <a:off x="7846115" y="2624510"/>
              <a:ext cx="640177" cy="1253679"/>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nginx</a:t>
              </a:r>
            </a:p>
          </p:txBody>
        </p:sp>
      </p:grpSp>
      <p:grpSp>
        <p:nvGrpSpPr>
          <p:cNvPr id="150" name="Group 149">
            <a:extLst>
              <a:ext uri="{FF2B5EF4-FFF2-40B4-BE49-F238E27FC236}">
                <a16:creationId xmlns:a16="http://schemas.microsoft.com/office/drawing/2014/main" id="{241F3F0C-4CCF-470C-8EA2-F56A4CF10B03}"/>
              </a:ext>
            </a:extLst>
          </p:cNvPr>
          <p:cNvGrpSpPr/>
          <p:nvPr/>
        </p:nvGrpSpPr>
        <p:grpSpPr>
          <a:xfrm>
            <a:off x="1294538" y="1242806"/>
            <a:ext cx="1607983" cy="4416606"/>
            <a:chOff x="7792984" y="2582983"/>
            <a:chExt cx="750515" cy="2061420"/>
          </a:xfrm>
        </p:grpSpPr>
        <p:sp>
          <p:nvSpPr>
            <p:cNvPr id="151" name="Rectangle 150">
              <a:extLst>
                <a:ext uri="{FF2B5EF4-FFF2-40B4-BE49-F238E27FC236}">
                  <a16:creationId xmlns:a16="http://schemas.microsoft.com/office/drawing/2014/main" id="{A2BD869F-7D09-4AEF-BBF1-A18F2D46E845}"/>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2" name="Rectangle 151">
              <a:extLst>
                <a:ext uri="{FF2B5EF4-FFF2-40B4-BE49-F238E27FC236}">
                  <a16:creationId xmlns:a16="http://schemas.microsoft.com/office/drawing/2014/main" id="{1D17406C-12C5-4906-9B94-75C91A698B46}"/>
                </a:ext>
              </a:extLst>
            </p:cNvPr>
            <p:cNvSpPr/>
            <p:nvPr/>
          </p:nvSpPr>
          <p:spPr bwMode="gray">
            <a:xfrm>
              <a:off x="7846115" y="3909528"/>
              <a:ext cx="640177" cy="689656"/>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effectLst/>
                  <a:uLnTx/>
                  <a:uFillTx/>
                  <a:ea typeface="Arial Unicode MS" pitchFamily="34" charset="-128"/>
                  <a:cs typeface="Arial Unicode MS" pitchFamily="34" charset="-128"/>
                </a:rPr>
                <a:t>Libs</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3" name="Rectangle 152">
              <a:extLst>
                <a:ext uri="{FF2B5EF4-FFF2-40B4-BE49-F238E27FC236}">
                  <a16:creationId xmlns:a16="http://schemas.microsoft.com/office/drawing/2014/main" id="{BA29D413-57D4-4B3F-9545-F86B71E3A2A6}"/>
                </a:ext>
              </a:extLst>
            </p:cNvPr>
            <p:cNvSpPr/>
            <p:nvPr/>
          </p:nvSpPr>
          <p:spPr bwMode="gray">
            <a:xfrm>
              <a:off x="7846115" y="2624510"/>
              <a:ext cx="640177" cy="1232675"/>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nginx</a:t>
              </a:r>
            </a:p>
          </p:txBody>
        </p:sp>
      </p:grpSp>
    </p:spTree>
    <p:extLst>
      <p:ext uri="{BB962C8B-B14F-4D97-AF65-F5344CB8AC3E}">
        <p14:creationId xmlns:p14="http://schemas.microsoft.com/office/powerpoint/2010/main" val="55907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3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4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44"/>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500"/>
                                        <p:tgtEl>
                                          <p:spTgt spid="1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5"/>
                                        </p:tgtEl>
                                        <p:attrNameLst>
                                          <p:attrName>style.visibility</p:attrName>
                                        </p:attrNameLst>
                                      </p:cBhvr>
                                      <p:to>
                                        <p:strVal val="visible"/>
                                      </p:to>
                                    </p:set>
                                    <p:animEffect transition="in" filter="fade">
                                      <p:cBhvr>
                                        <p:cTn id="42" dur="500"/>
                                        <p:tgtEl>
                                          <p:spTgt spid="1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9"/>
                                        </p:tgtEl>
                                        <p:attrNameLst>
                                          <p:attrName>style.visibility</p:attrName>
                                        </p:attrNameLst>
                                      </p:cBhvr>
                                      <p:to>
                                        <p:strVal val="visible"/>
                                      </p:to>
                                    </p:set>
                                    <p:animEffect transition="in" filter="fade">
                                      <p:cBhvr>
                                        <p:cTn id="45" dur="500"/>
                                        <p:tgtEl>
                                          <p:spTgt spid="1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fade">
                                      <p:cBhvr>
                                        <p:cTn id="50" dur="500"/>
                                        <p:tgtEl>
                                          <p:spTgt spid="9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fade">
                                      <p:cBhvr>
                                        <p:cTn id="53" dur="500"/>
                                        <p:tgtEl>
                                          <p:spTgt spid="9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fade">
                                      <p:cBhvr>
                                        <p:cTn id="56" dur="500"/>
                                        <p:tgtEl>
                                          <p:spTgt spid="9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Effect transition="in" filter="fade">
                                      <p:cBhvr>
                                        <p:cTn id="59" dur="500"/>
                                        <p:tgtEl>
                                          <p:spTgt spid="9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fade">
                                      <p:cBhvr>
                                        <p:cTn id="64" dur="500"/>
                                        <p:tgtEl>
                                          <p:spTgt spid="12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0"/>
                                        </p:tgtEl>
                                        <p:attrNameLst>
                                          <p:attrName>style.visibility</p:attrName>
                                        </p:attrNameLst>
                                      </p:cBhvr>
                                      <p:to>
                                        <p:strVal val="visible"/>
                                      </p:to>
                                    </p:set>
                                    <p:animEffect transition="in" filter="fade">
                                      <p:cBhvr>
                                        <p:cTn id="69" dur="350"/>
                                        <p:tgtEl>
                                          <p:spTgt spid="130"/>
                                        </p:tgtEl>
                                      </p:cBhvr>
                                    </p:animEffect>
                                  </p:childTnLst>
                                </p:cTn>
                              </p:par>
                              <p:par>
                                <p:cTn id="70" presetID="10" presetClass="entr" presetSubtype="0" fill="hold" nodeType="withEffect">
                                  <p:stCondLst>
                                    <p:cond delay="0"/>
                                  </p:stCondLst>
                                  <p:childTnLst>
                                    <p:set>
                                      <p:cBhvr>
                                        <p:cTn id="71" dur="1" fill="hold">
                                          <p:stCondLst>
                                            <p:cond delay="0"/>
                                          </p:stCondLst>
                                        </p:cTn>
                                        <p:tgtEl>
                                          <p:spTgt spid="136"/>
                                        </p:tgtEl>
                                        <p:attrNameLst>
                                          <p:attrName>style.visibility</p:attrName>
                                        </p:attrNameLst>
                                      </p:cBhvr>
                                      <p:to>
                                        <p:strVal val="visible"/>
                                      </p:to>
                                    </p:set>
                                    <p:animEffect transition="in" filter="fade">
                                      <p:cBhvr>
                                        <p:cTn id="72" dur="500"/>
                                        <p:tgtEl>
                                          <p:spTgt spid="136"/>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6" presetClass="emph" presetSubtype="0" fill="hold" nodeType="clickEffect">
                                  <p:stCondLst>
                                    <p:cond delay="0"/>
                                  </p:stCondLst>
                                  <p:childTnLst>
                                    <p:animScale>
                                      <p:cBhvr>
                                        <p:cTn id="82" dur="350" fill="hold"/>
                                        <p:tgtEl>
                                          <p:spTgt spid="150"/>
                                        </p:tgtEl>
                                      </p:cBhvr>
                                      <p:by x="46000" y="46000"/>
                                    </p:animScale>
                                  </p:childTnLst>
                                </p:cTn>
                              </p:par>
                            </p:childTnLst>
                          </p:cTn>
                        </p:par>
                        <p:par>
                          <p:cTn id="83" fill="hold">
                            <p:stCondLst>
                              <p:cond delay="350"/>
                            </p:stCondLst>
                            <p:childTnLst>
                              <p:par>
                                <p:cTn id="84" presetID="1" presetClass="exit" presetSubtype="0" fill="hold" nodeType="afterEffect">
                                  <p:stCondLst>
                                    <p:cond delay="0"/>
                                  </p:stCondLst>
                                  <p:childTnLst>
                                    <p:set>
                                      <p:cBhvr>
                                        <p:cTn id="85" dur="1" fill="hold">
                                          <p:stCondLst>
                                            <p:cond delay="0"/>
                                          </p:stCondLst>
                                        </p:cTn>
                                        <p:tgtEl>
                                          <p:spTgt spid="150"/>
                                        </p:tgtEl>
                                        <p:attrNameLst>
                                          <p:attrName>style.visibility</p:attrName>
                                        </p:attrNameLst>
                                      </p:cBhvr>
                                      <p:to>
                                        <p:strVal val="hidden"/>
                                      </p:to>
                                    </p:set>
                                  </p:childTnLst>
                                </p:cTn>
                              </p:par>
                              <p:par>
                                <p:cTn id="86" presetID="1" presetClass="entr" presetSubtype="0" fill="hold" nodeType="withEffect">
                                  <p:stCondLst>
                                    <p:cond delay="0"/>
                                  </p:stCondLst>
                                  <p:childTnLst>
                                    <p:set>
                                      <p:cBhvr>
                                        <p:cTn id="87" dur="1" fill="hold">
                                          <p:stCondLst>
                                            <p:cond delay="0"/>
                                          </p:stCondLst>
                                        </p:cTn>
                                        <p:tgtEl>
                                          <p:spTgt spid="146"/>
                                        </p:tgtEl>
                                        <p:attrNameLst>
                                          <p:attrName>style.visibility</p:attrName>
                                        </p:attrNameLst>
                                      </p:cBhvr>
                                      <p:to>
                                        <p:strVal val="visible"/>
                                      </p:to>
                                    </p:set>
                                  </p:childTnLst>
                                </p:cTn>
                              </p:par>
                            </p:childTnLst>
                          </p:cTn>
                        </p:par>
                        <p:par>
                          <p:cTn id="88" fill="hold">
                            <p:stCondLst>
                              <p:cond delay="350"/>
                            </p:stCondLst>
                            <p:childTnLst>
                              <p:par>
                                <p:cTn id="89" presetID="10" presetClass="entr" presetSubtype="0" fill="hold" nodeType="afterEffect">
                                  <p:stCondLst>
                                    <p:cond delay="0"/>
                                  </p:stCondLst>
                                  <p:childTnLst>
                                    <p:set>
                                      <p:cBhvr>
                                        <p:cTn id="90" dur="1" fill="hold">
                                          <p:stCondLst>
                                            <p:cond delay="0"/>
                                          </p:stCondLst>
                                        </p:cTn>
                                        <p:tgtEl>
                                          <p:spTgt spid="105"/>
                                        </p:tgtEl>
                                        <p:attrNameLst>
                                          <p:attrName>style.visibility</p:attrName>
                                        </p:attrNameLst>
                                      </p:cBhvr>
                                      <p:to>
                                        <p:strVal val="visible"/>
                                      </p:to>
                                    </p:set>
                                    <p:animEffect transition="in" filter="fade">
                                      <p:cBhvr>
                                        <p:cTn id="91" dur="500"/>
                                        <p:tgtEl>
                                          <p:spTgt spid="105"/>
                                        </p:tgtEl>
                                      </p:cBhvr>
                                    </p:animEffect>
                                  </p:childTnLst>
                                </p:cTn>
                              </p:par>
                              <p:par>
                                <p:cTn id="92" presetID="10" presetClass="entr" presetSubtype="0" fill="hold" nodeType="withEffect">
                                  <p:stCondLst>
                                    <p:cond delay="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4"/>
                                        </p:tgtEl>
                                        <p:attrNameLst>
                                          <p:attrName>style.visibility</p:attrName>
                                        </p:attrNameLst>
                                      </p:cBhvr>
                                      <p:to>
                                        <p:strVal val="visible"/>
                                      </p:to>
                                    </p:set>
                                    <p:animEffect transition="in" filter="fade">
                                      <p:cBhvr>
                                        <p:cTn id="97" dur="500"/>
                                        <p:tgtEl>
                                          <p:spTgt spid="12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42"/>
                                        </p:tgtEl>
                                        <p:attrNameLst>
                                          <p:attrName>style.visibility</p:attrName>
                                        </p:attrNameLst>
                                      </p:cBhvr>
                                      <p:to>
                                        <p:strVal val="visible"/>
                                      </p:to>
                                    </p:set>
                                    <p:animEffect transition="in" filter="fade">
                                      <p:cBhvr>
                                        <p:cTn id="102" dur="500"/>
                                        <p:tgtEl>
                                          <p:spTgt spid="142"/>
                                        </p:tgtEl>
                                      </p:cBhvr>
                                    </p:animEffect>
                                  </p:childTnLst>
                                </p:cTn>
                              </p:par>
                              <p:par>
                                <p:cTn id="103" presetID="10" presetClass="entr" presetSubtype="0" fill="hold" nodeType="withEffect">
                                  <p:stCondLst>
                                    <p:cond delay="0"/>
                                  </p:stCondLst>
                                  <p:childTnLst>
                                    <p:set>
                                      <p:cBhvr>
                                        <p:cTn id="104" dur="1" fill="hold">
                                          <p:stCondLst>
                                            <p:cond delay="0"/>
                                          </p:stCondLst>
                                        </p:cTn>
                                        <p:tgtEl>
                                          <p:spTgt spid="108"/>
                                        </p:tgtEl>
                                        <p:attrNameLst>
                                          <p:attrName>style.visibility</p:attrName>
                                        </p:attrNameLst>
                                      </p:cBhvr>
                                      <p:to>
                                        <p:strVal val="visible"/>
                                      </p:to>
                                    </p:set>
                                    <p:animEffect transition="in" filter="fade">
                                      <p:cBhvr>
                                        <p:cTn id="105" dur="500"/>
                                        <p:tgtEl>
                                          <p:spTgt spid="10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19"/>
                                        </p:tgtEl>
                                        <p:attrNameLst>
                                          <p:attrName>style.visibility</p:attrName>
                                        </p:attrNameLst>
                                      </p:cBhvr>
                                      <p:to>
                                        <p:strVal val="visible"/>
                                      </p:to>
                                    </p:set>
                                    <p:animEffect transition="in" filter="fade">
                                      <p:cBhvr>
                                        <p:cTn id="110" dur="500"/>
                                        <p:tgtEl>
                                          <p:spTgt spid="119"/>
                                        </p:tgtEl>
                                      </p:cBhvr>
                                    </p:animEffect>
                                  </p:childTnLst>
                                </p:cTn>
                              </p:par>
                              <p:par>
                                <p:cTn id="111" presetID="10" presetClass="entr" presetSubtype="0" fill="hold" nodeType="withEffect">
                                  <p:stCondLst>
                                    <p:cond delay="0"/>
                                  </p:stCondLst>
                                  <p:childTnLst>
                                    <p:set>
                                      <p:cBhvr>
                                        <p:cTn id="112" dur="1" fill="hold">
                                          <p:stCondLst>
                                            <p:cond delay="0"/>
                                          </p:stCondLst>
                                        </p:cTn>
                                        <p:tgtEl>
                                          <p:spTgt spid="112"/>
                                        </p:tgtEl>
                                        <p:attrNameLst>
                                          <p:attrName>style.visibility</p:attrName>
                                        </p:attrNameLst>
                                      </p:cBhvr>
                                      <p:to>
                                        <p:strVal val="visible"/>
                                      </p:to>
                                    </p:set>
                                    <p:animEffect transition="in" filter="fade">
                                      <p:cBhvr>
                                        <p:cTn id="113"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97" grpId="0" animBg="1"/>
      <p:bldP spid="98" grpId="0" animBg="1"/>
      <p:bldP spid="99" grpId="0" animBg="1"/>
      <p:bldP spid="117" grpId="0" animBg="1"/>
      <p:bldP spid="124" grpId="0" animBg="1"/>
      <p:bldP spid="125" grpId="0" animBg="1"/>
      <p:bldP spid="126" grpId="0" animBg="1"/>
      <p:bldP spid="127" grpId="0" animBg="1"/>
      <p:bldP spid="128" grpId="0" animBg="1"/>
      <p:bldP spid="1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vider">
            <a:extLst>
              <a:ext uri="{FF2B5EF4-FFF2-40B4-BE49-F238E27FC236}">
                <a16:creationId xmlns:a16="http://schemas.microsoft.com/office/drawing/2014/main" id="{84DA3F40-8D24-429C-95A2-B212431F9297}"/>
              </a:ext>
            </a:extLst>
          </p:cNvPr>
          <p:cNvSpPr txBox="1">
            <a:spLocks/>
          </p:cNvSpPr>
          <p:nvPr/>
        </p:nvSpPr>
        <p:spPr>
          <a:xfrm>
            <a:off x="503238" y="2345228"/>
            <a:ext cx="11187112" cy="1918199"/>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5400" dirty="0">
                <a:solidFill>
                  <a:schemeClr val="accent1"/>
                </a:solidFill>
                <a:latin typeface="Arial Black" panose="020B0A04020102020204" pitchFamily="34" charset="0"/>
              </a:rPr>
              <a:t>A container </a:t>
            </a:r>
            <a:r>
              <a:rPr lang="en-US" sz="5400" dirty="0">
                <a:latin typeface="Arial Black" panose="020B0A04020102020204" pitchFamily="34" charset="0"/>
              </a:rPr>
              <a:t>is just a process</a:t>
            </a:r>
            <a:r>
              <a:rPr lang="en-US" sz="5400" dirty="0">
                <a:solidFill>
                  <a:schemeClr val="accent1"/>
                </a:solidFill>
                <a:latin typeface="Arial Black" panose="020B0A04020102020204" pitchFamily="34" charset="0"/>
              </a:rPr>
              <a:t> </a:t>
            </a:r>
            <a:r>
              <a:rPr lang="en-US" sz="5400" dirty="0">
                <a:latin typeface="Arial Black" panose="020B0A04020102020204" pitchFamily="34" charset="0"/>
              </a:rPr>
              <a:t>bound by </a:t>
            </a:r>
            <a:r>
              <a:rPr lang="en-US" sz="5400" dirty="0">
                <a:solidFill>
                  <a:schemeClr val="accent1"/>
                </a:solidFill>
                <a:latin typeface="Arial Black" panose="020B0A04020102020204" pitchFamily="34" charset="0"/>
              </a:rPr>
              <a:t>Linux Primitives.</a:t>
            </a:r>
          </a:p>
        </p:txBody>
      </p:sp>
    </p:spTree>
    <p:extLst>
      <p:ext uri="{BB962C8B-B14F-4D97-AF65-F5344CB8AC3E}">
        <p14:creationId xmlns:p14="http://schemas.microsoft.com/office/powerpoint/2010/main" val="339646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en your boss tells you we're converting to microservices, using docker">
            <a:extLst>
              <a:ext uri="{FF2B5EF4-FFF2-40B4-BE49-F238E27FC236}">
                <a16:creationId xmlns:a16="http://schemas.microsoft.com/office/drawing/2014/main" id="{6ECCD583-FDD5-4B1C-AD3E-B14C4B13D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033" y="763793"/>
            <a:ext cx="6411109" cy="4808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8666804-E798-47CE-8252-2B5F41BAC345}"/>
              </a:ext>
            </a:extLst>
          </p:cNvPr>
          <p:cNvSpPr/>
          <p:nvPr/>
        </p:nvSpPr>
        <p:spPr>
          <a:xfrm>
            <a:off x="3859511" y="5776919"/>
            <a:ext cx="4550798" cy="415498"/>
          </a:xfrm>
          <a:prstGeom prst="rect">
            <a:avLst/>
          </a:prstGeom>
        </p:spPr>
        <p:txBody>
          <a:bodyPr wrap="none">
            <a:spAutoFit/>
          </a:bodyPr>
          <a:lstStyle/>
          <a:p>
            <a:pPr algn="ctr"/>
            <a:r>
              <a:rPr lang="en-US" dirty="0">
                <a:hlinkClick r:id="rId4"/>
              </a:rPr>
              <a:t>https://imgur.com/gallery/C8WPHxw</a:t>
            </a:r>
            <a:endParaRPr lang="en-US" dirty="0"/>
          </a:p>
        </p:txBody>
      </p:sp>
    </p:spTree>
    <p:extLst>
      <p:ext uri="{BB962C8B-B14F-4D97-AF65-F5344CB8AC3E}">
        <p14:creationId xmlns:p14="http://schemas.microsoft.com/office/powerpoint/2010/main" val="210388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1230495" y="3493022"/>
            <a:ext cx="2924381" cy="2261794"/>
            <a:chOff x="1230495" y="3493022"/>
            <a:chExt cx="2924381" cy="2261794"/>
          </a:xfrm>
        </p:grpSpPr>
        <p:sp>
          <p:nvSpPr>
            <p:cNvPr id="5" name="Rectangle 4"/>
            <p:cNvSpPr/>
            <p:nvPr/>
          </p:nvSpPr>
          <p:spPr bwMode="gray">
            <a:xfrm>
              <a:off x="1230495" y="5032235"/>
              <a:ext cx="2924381" cy="722581"/>
            </a:xfrm>
            <a:prstGeom prst="rect">
              <a:avLst/>
            </a:prstGeom>
            <a:solidFill>
              <a:schemeClr val="bg1">
                <a:lumMod val="85000"/>
                <a:lumOff val="1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5"/>
            <p:cNvSpPr/>
            <p:nvPr/>
          </p:nvSpPr>
          <p:spPr bwMode="gray">
            <a:xfrm>
              <a:off x="1277141" y="5088607"/>
              <a:ext cx="2818298" cy="271608"/>
            </a:xfrm>
            <a:prstGeom prst="rect">
              <a:avLst/>
            </a:prstGeom>
            <a:solidFill>
              <a:schemeClr val="accent6">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Host</a:t>
              </a:r>
              <a:r>
                <a:rPr kumimoji="0" lang="en-US" sz="1100" b="0" i="0" u="none" strike="noStrike" kern="0" cap="none" spc="0" normalizeH="0" noProof="0" dirty="0">
                  <a:ln>
                    <a:noFill/>
                  </a:ln>
                  <a:effectLst/>
                  <a:uLnTx/>
                  <a:uFillTx/>
                  <a:ea typeface="Arial Unicode MS" pitchFamily="34" charset="-128"/>
                  <a:cs typeface="Arial Unicode MS" pitchFamily="34" charset="-128"/>
                </a:rPr>
                <a:t> OS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Arrow: Down 6"/>
            <p:cNvSpPr/>
            <p:nvPr/>
          </p:nvSpPr>
          <p:spPr bwMode="gray">
            <a:xfrm>
              <a:off x="1398943"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Arrow: Down 7"/>
            <p:cNvSpPr/>
            <p:nvPr/>
          </p:nvSpPr>
          <p:spPr bwMode="gray">
            <a:xfrm>
              <a:off x="3551066"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1230495" y="3493022"/>
              <a:ext cx="2923022" cy="1482841"/>
            </a:xfrm>
            <a:prstGeom prst="rect">
              <a:avLst/>
            </a:prstGeom>
            <a:solidFill>
              <a:schemeClr val="accent2">
                <a:lumMod val="75000"/>
              </a:schemeClr>
            </a:solidFill>
            <a:ln w="6350" algn="ctr">
              <a:noFill/>
              <a:miter lim="800000"/>
              <a:headEnd/>
              <a:tailEnd/>
            </a:ln>
          </p:spPr>
          <p:txBody>
            <a:bodyPr lIns="90000" tIns="18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 Runtime</a:t>
              </a:r>
            </a:p>
          </p:txBody>
        </p:sp>
        <p:sp>
          <p:nvSpPr>
            <p:cNvPr id="10" name="Rectangle 9"/>
            <p:cNvSpPr/>
            <p:nvPr/>
          </p:nvSpPr>
          <p:spPr bwMode="gray">
            <a:xfrm>
              <a:off x="1277141" y="3708996"/>
              <a:ext cx="393069" cy="1225910"/>
            </a:xfrm>
            <a:prstGeom prst="rect">
              <a:avLst/>
            </a:prstGeom>
            <a:solidFill>
              <a:schemeClr val="accent3">
                <a:lumMod val="5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dockerd</a:t>
              </a:r>
            </a:p>
          </p:txBody>
        </p:sp>
        <p:sp>
          <p:nvSpPr>
            <p:cNvPr id="11" name="Rectangle 10"/>
            <p:cNvSpPr/>
            <p:nvPr/>
          </p:nvSpPr>
          <p:spPr bwMode="gray">
            <a:xfrm>
              <a:off x="1277141" y="5416587"/>
              <a:ext cx="2818297" cy="271608"/>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Hardware</a:t>
              </a:r>
            </a:p>
          </p:txBody>
        </p:sp>
      </p:grpSp>
      <p:grpSp>
        <p:nvGrpSpPr>
          <p:cNvPr id="154" name="Group 153"/>
          <p:cNvGrpSpPr/>
          <p:nvPr/>
        </p:nvGrpSpPr>
        <p:grpSpPr>
          <a:xfrm>
            <a:off x="7823297" y="3493022"/>
            <a:ext cx="2924381" cy="2261794"/>
            <a:chOff x="7823297" y="3493022"/>
            <a:chExt cx="2924381" cy="2261794"/>
          </a:xfrm>
        </p:grpSpPr>
        <p:sp>
          <p:nvSpPr>
            <p:cNvPr id="27" name="Rectangle 26"/>
            <p:cNvSpPr/>
            <p:nvPr/>
          </p:nvSpPr>
          <p:spPr bwMode="gray">
            <a:xfrm>
              <a:off x="7823297" y="5032235"/>
              <a:ext cx="2924381" cy="722581"/>
            </a:xfrm>
            <a:prstGeom prst="rect">
              <a:avLst/>
            </a:prstGeom>
            <a:solidFill>
              <a:schemeClr val="bg1">
                <a:lumMod val="85000"/>
                <a:lumOff val="1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7869943" y="5088607"/>
              <a:ext cx="2818298" cy="271608"/>
            </a:xfrm>
            <a:prstGeom prst="rect">
              <a:avLst/>
            </a:prstGeom>
            <a:solidFill>
              <a:schemeClr val="accent6">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Host</a:t>
              </a:r>
              <a:r>
                <a:rPr kumimoji="0" lang="en-US" sz="1100" b="0" i="0" u="none" strike="noStrike" kern="0" cap="none" spc="0" normalizeH="0" noProof="0" dirty="0">
                  <a:ln>
                    <a:noFill/>
                  </a:ln>
                  <a:effectLst/>
                  <a:uLnTx/>
                  <a:uFillTx/>
                  <a:ea typeface="Arial Unicode MS" pitchFamily="34" charset="-128"/>
                  <a:cs typeface="Arial Unicode MS" pitchFamily="34" charset="-128"/>
                </a:rPr>
                <a:t> OS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Arrow: Down 28"/>
            <p:cNvSpPr/>
            <p:nvPr/>
          </p:nvSpPr>
          <p:spPr bwMode="gray">
            <a:xfrm>
              <a:off x="7991745"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Arrow: Down 29"/>
            <p:cNvSpPr/>
            <p:nvPr/>
          </p:nvSpPr>
          <p:spPr bwMode="gray">
            <a:xfrm>
              <a:off x="10143868"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7823297" y="3493022"/>
              <a:ext cx="2923022" cy="1482841"/>
            </a:xfrm>
            <a:prstGeom prst="rect">
              <a:avLst/>
            </a:prstGeom>
            <a:solidFill>
              <a:schemeClr val="accent2">
                <a:lumMod val="75000"/>
              </a:schemeClr>
            </a:solidFill>
            <a:ln w="6350" algn="ctr">
              <a:noFill/>
              <a:miter lim="800000"/>
              <a:headEnd/>
              <a:tailEnd/>
            </a:ln>
          </p:spPr>
          <p:txBody>
            <a:bodyPr lIns="90000" tIns="18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 Runtime</a:t>
              </a:r>
            </a:p>
          </p:txBody>
        </p:sp>
        <p:sp>
          <p:nvSpPr>
            <p:cNvPr id="25" name="Rectangle 24"/>
            <p:cNvSpPr/>
            <p:nvPr/>
          </p:nvSpPr>
          <p:spPr bwMode="gray">
            <a:xfrm>
              <a:off x="7869943" y="3708996"/>
              <a:ext cx="393069" cy="1225910"/>
            </a:xfrm>
            <a:prstGeom prst="rect">
              <a:avLst/>
            </a:prstGeom>
            <a:solidFill>
              <a:schemeClr val="accent3">
                <a:lumMod val="5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dockerd</a:t>
              </a:r>
            </a:p>
          </p:txBody>
        </p:sp>
        <p:sp>
          <p:nvSpPr>
            <p:cNvPr id="26" name="Rectangle 25"/>
            <p:cNvSpPr/>
            <p:nvPr/>
          </p:nvSpPr>
          <p:spPr bwMode="gray">
            <a:xfrm>
              <a:off x="7869943" y="5416587"/>
              <a:ext cx="2818297" cy="271608"/>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Hardware</a:t>
              </a:r>
            </a:p>
          </p:txBody>
        </p:sp>
      </p:grpSp>
      <p:grpSp>
        <p:nvGrpSpPr>
          <p:cNvPr id="153" name="Group 152"/>
          <p:cNvGrpSpPr/>
          <p:nvPr/>
        </p:nvGrpSpPr>
        <p:grpSpPr>
          <a:xfrm>
            <a:off x="4526896" y="3493022"/>
            <a:ext cx="2924381" cy="2261794"/>
            <a:chOff x="4526896" y="3493022"/>
            <a:chExt cx="2924381" cy="2261794"/>
          </a:xfrm>
        </p:grpSpPr>
        <p:sp>
          <p:nvSpPr>
            <p:cNvPr id="18" name="Rectangle 17"/>
            <p:cNvSpPr/>
            <p:nvPr/>
          </p:nvSpPr>
          <p:spPr bwMode="gray">
            <a:xfrm>
              <a:off x="4526896" y="5032235"/>
              <a:ext cx="2924381" cy="722581"/>
            </a:xfrm>
            <a:prstGeom prst="rect">
              <a:avLst/>
            </a:prstGeom>
            <a:solidFill>
              <a:schemeClr val="bg1">
                <a:lumMod val="85000"/>
                <a:lumOff val="1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p:nvSpPr>
          <p:spPr bwMode="gray">
            <a:xfrm>
              <a:off x="4573542" y="5088607"/>
              <a:ext cx="2818298" cy="271608"/>
            </a:xfrm>
            <a:prstGeom prst="rect">
              <a:avLst/>
            </a:prstGeom>
            <a:solidFill>
              <a:schemeClr val="accent6">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Host</a:t>
              </a:r>
              <a:r>
                <a:rPr kumimoji="0" lang="en-US" sz="1100" b="0" i="0" u="none" strike="noStrike" kern="0" cap="none" spc="0" normalizeH="0" noProof="0" dirty="0">
                  <a:ln>
                    <a:noFill/>
                  </a:ln>
                  <a:effectLst/>
                  <a:uLnTx/>
                  <a:uFillTx/>
                  <a:ea typeface="Arial Unicode MS" pitchFamily="34" charset="-128"/>
                  <a:cs typeface="Arial Unicode MS" pitchFamily="34" charset="-128"/>
                </a:rPr>
                <a:t> OS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Arrow: Down 19"/>
            <p:cNvSpPr/>
            <p:nvPr/>
          </p:nvSpPr>
          <p:spPr bwMode="gray">
            <a:xfrm>
              <a:off x="4695344"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Arrow: Down 20"/>
            <p:cNvSpPr/>
            <p:nvPr/>
          </p:nvSpPr>
          <p:spPr bwMode="gray">
            <a:xfrm>
              <a:off x="6847467"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4526896" y="3493022"/>
              <a:ext cx="2923022" cy="1482841"/>
            </a:xfrm>
            <a:prstGeom prst="rect">
              <a:avLst/>
            </a:prstGeom>
            <a:solidFill>
              <a:schemeClr val="accent2">
                <a:lumMod val="75000"/>
              </a:schemeClr>
            </a:solidFill>
            <a:ln w="6350" algn="ctr">
              <a:noFill/>
              <a:miter lim="800000"/>
              <a:headEnd/>
              <a:tailEnd/>
            </a:ln>
          </p:spPr>
          <p:txBody>
            <a:bodyPr lIns="90000" tIns="18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 Runtime</a:t>
              </a:r>
            </a:p>
          </p:txBody>
        </p:sp>
        <p:sp>
          <p:nvSpPr>
            <p:cNvPr id="16" name="Rectangle 15"/>
            <p:cNvSpPr/>
            <p:nvPr/>
          </p:nvSpPr>
          <p:spPr bwMode="gray">
            <a:xfrm>
              <a:off x="4573542" y="3708996"/>
              <a:ext cx="393069" cy="1225910"/>
            </a:xfrm>
            <a:prstGeom prst="rect">
              <a:avLst/>
            </a:prstGeom>
            <a:solidFill>
              <a:schemeClr val="accent3">
                <a:lumMod val="5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dockerd</a:t>
              </a:r>
            </a:p>
          </p:txBody>
        </p:sp>
        <p:sp>
          <p:nvSpPr>
            <p:cNvPr id="17" name="Rectangle 16"/>
            <p:cNvSpPr/>
            <p:nvPr/>
          </p:nvSpPr>
          <p:spPr bwMode="gray">
            <a:xfrm>
              <a:off x="4573542" y="5416587"/>
              <a:ext cx="2818297" cy="271608"/>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Hardware</a:t>
              </a:r>
            </a:p>
          </p:txBody>
        </p:sp>
      </p:grpSp>
      <p:grpSp>
        <p:nvGrpSpPr>
          <p:cNvPr id="242" name="Group 241"/>
          <p:cNvGrpSpPr/>
          <p:nvPr/>
        </p:nvGrpSpPr>
        <p:grpSpPr>
          <a:xfrm>
            <a:off x="5857904" y="2320266"/>
            <a:ext cx="336381" cy="1225462"/>
            <a:chOff x="5270602" y="3866792"/>
            <a:chExt cx="336381" cy="1220066"/>
          </a:xfrm>
        </p:grpSpPr>
        <p:sp>
          <p:nvSpPr>
            <p:cNvPr id="243" name="Rectangle 242"/>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4" name="Rectangle 243"/>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45" name="Rectangle 244"/>
            <p:cNvSpPr/>
            <p:nvPr/>
          </p:nvSpPr>
          <p:spPr bwMode="gray">
            <a:xfrm flipH="1">
              <a:off x="5296241" y="3891371"/>
              <a:ext cx="286927" cy="672973"/>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nvGrpSpPr>
          <p:cNvPr id="233" name="Group 232"/>
          <p:cNvGrpSpPr/>
          <p:nvPr/>
        </p:nvGrpSpPr>
        <p:grpSpPr>
          <a:xfrm>
            <a:off x="5609495" y="2318427"/>
            <a:ext cx="710596" cy="1227648"/>
            <a:chOff x="6241627" y="3708995"/>
            <a:chExt cx="710596" cy="1227648"/>
          </a:xfrm>
        </p:grpSpPr>
        <p:grpSp>
          <p:nvGrpSpPr>
            <p:cNvPr id="234" name="Group 233"/>
            <p:cNvGrpSpPr/>
            <p:nvPr/>
          </p:nvGrpSpPr>
          <p:grpSpPr>
            <a:xfrm>
              <a:off x="6241627" y="3708995"/>
              <a:ext cx="336381" cy="1227648"/>
              <a:chOff x="5270602" y="3866792"/>
              <a:chExt cx="336381" cy="1220066"/>
            </a:xfrm>
          </p:grpSpPr>
          <p:sp>
            <p:nvSpPr>
              <p:cNvPr id="239" name="Rectangle 238"/>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0" name="Rectangle 239"/>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41" name="Rectangle 240"/>
              <p:cNvSpPr/>
              <p:nvPr/>
            </p:nvSpPr>
            <p:spPr bwMode="gray">
              <a:xfrm flipH="1">
                <a:off x="5296240" y="3891371"/>
                <a:ext cx="286927" cy="670788"/>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nvGrpSpPr>
            <p:cNvPr id="235" name="Group 234"/>
            <p:cNvGrpSpPr/>
            <p:nvPr/>
          </p:nvGrpSpPr>
          <p:grpSpPr>
            <a:xfrm>
              <a:off x="6615842" y="3708995"/>
              <a:ext cx="336381" cy="1225462"/>
              <a:chOff x="5270602" y="3866792"/>
              <a:chExt cx="336381" cy="1220066"/>
            </a:xfrm>
          </p:grpSpPr>
          <p:sp>
            <p:nvSpPr>
              <p:cNvPr id="236" name="Rectangle 235"/>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7" name="Rectangle 236"/>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38" name="Rectangle 237"/>
              <p:cNvSpPr/>
              <p:nvPr/>
            </p:nvSpPr>
            <p:spPr bwMode="gray">
              <a:xfrm flipH="1">
                <a:off x="5296241" y="3891371"/>
                <a:ext cx="286927" cy="672973"/>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grpSp>
        <p:nvGrpSpPr>
          <p:cNvPr id="223" name="Group 222"/>
          <p:cNvGrpSpPr/>
          <p:nvPr/>
        </p:nvGrpSpPr>
        <p:grpSpPr>
          <a:xfrm>
            <a:off x="5673855" y="2319178"/>
            <a:ext cx="709760" cy="1225462"/>
            <a:chOff x="9519639" y="3708995"/>
            <a:chExt cx="709760" cy="1225462"/>
          </a:xfrm>
        </p:grpSpPr>
        <p:grpSp>
          <p:nvGrpSpPr>
            <p:cNvPr id="224" name="Group 223"/>
            <p:cNvGrpSpPr/>
            <p:nvPr/>
          </p:nvGrpSpPr>
          <p:grpSpPr>
            <a:xfrm>
              <a:off x="9519639" y="3708995"/>
              <a:ext cx="336381" cy="1225462"/>
              <a:chOff x="5270602" y="3866792"/>
              <a:chExt cx="336381" cy="1220066"/>
            </a:xfrm>
          </p:grpSpPr>
          <p:sp>
            <p:nvSpPr>
              <p:cNvPr id="229" name="Rectangle 228"/>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0" name="Rectangle 229"/>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31" name="Rectangle 230"/>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nvGrpSpPr>
            <p:cNvPr id="225" name="Group 224"/>
            <p:cNvGrpSpPr/>
            <p:nvPr/>
          </p:nvGrpSpPr>
          <p:grpSpPr>
            <a:xfrm>
              <a:off x="9893018" y="3708995"/>
              <a:ext cx="336381" cy="1225462"/>
              <a:chOff x="5270602" y="3866792"/>
              <a:chExt cx="336381" cy="1220066"/>
            </a:xfrm>
          </p:grpSpPr>
          <p:sp>
            <p:nvSpPr>
              <p:cNvPr id="226" name="Rectangle 225"/>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7" name="Rectangle 226"/>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28" name="Rectangle 227"/>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grpSp>
        <p:nvGrpSpPr>
          <p:cNvPr id="219" name="Group 218"/>
          <p:cNvGrpSpPr/>
          <p:nvPr/>
        </p:nvGrpSpPr>
        <p:grpSpPr>
          <a:xfrm>
            <a:off x="5818830" y="2320667"/>
            <a:ext cx="336381" cy="1225462"/>
            <a:chOff x="5270602" y="3866792"/>
            <a:chExt cx="336381" cy="1220066"/>
          </a:xfrm>
        </p:grpSpPr>
        <p:sp>
          <p:nvSpPr>
            <p:cNvPr id="220" name="Rectangle 219"/>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1" name="Rectangle 220"/>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22" name="Rectangle 221"/>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nvGrpSpPr>
          <p:cNvPr id="207" name="Group 206"/>
          <p:cNvGrpSpPr/>
          <p:nvPr/>
        </p:nvGrpSpPr>
        <p:grpSpPr>
          <a:xfrm>
            <a:off x="5645428" y="2315792"/>
            <a:ext cx="719096" cy="1225462"/>
            <a:chOff x="8776069" y="3708995"/>
            <a:chExt cx="719096" cy="1225462"/>
          </a:xfrm>
        </p:grpSpPr>
        <p:grpSp>
          <p:nvGrpSpPr>
            <p:cNvPr id="208" name="Group 207"/>
            <p:cNvGrpSpPr/>
            <p:nvPr/>
          </p:nvGrpSpPr>
          <p:grpSpPr>
            <a:xfrm>
              <a:off x="8776069" y="3708995"/>
              <a:ext cx="345717" cy="1225462"/>
              <a:chOff x="7792984" y="2582983"/>
              <a:chExt cx="750515" cy="2061420"/>
            </a:xfrm>
          </p:grpSpPr>
          <p:sp>
            <p:nvSpPr>
              <p:cNvPr id="214" name="Rectangle 213"/>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5" name="Rectangle 214"/>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6" name="Rectangle 215"/>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217" name="Rectangle 216"/>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209" name="Group 208"/>
            <p:cNvGrpSpPr/>
            <p:nvPr/>
          </p:nvGrpSpPr>
          <p:grpSpPr>
            <a:xfrm>
              <a:off x="9149448" y="3708995"/>
              <a:ext cx="345717" cy="1225462"/>
              <a:chOff x="7792984" y="2582983"/>
              <a:chExt cx="750515" cy="2061420"/>
            </a:xfrm>
          </p:grpSpPr>
          <p:sp>
            <p:nvSpPr>
              <p:cNvPr id="210" name="Rectangle 209"/>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1" name="Rectangle 210"/>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2" name="Rectangle 211"/>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213" name="Rectangle 212"/>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grpSp>
        <p:nvGrpSpPr>
          <p:cNvPr id="202" name="Group 201"/>
          <p:cNvGrpSpPr/>
          <p:nvPr/>
        </p:nvGrpSpPr>
        <p:grpSpPr>
          <a:xfrm>
            <a:off x="5841339" y="2313896"/>
            <a:ext cx="345717" cy="1225462"/>
            <a:chOff x="7792984" y="2582983"/>
            <a:chExt cx="750515" cy="2061420"/>
          </a:xfrm>
        </p:grpSpPr>
        <p:sp>
          <p:nvSpPr>
            <p:cNvPr id="203" name="Rectangle 202"/>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4" name="Rectangle 203"/>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5" name="Rectangle 204"/>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206" name="Rectangle 205"/>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91" name="Group 190"/>
          <p:cNvGrpSpPr/>
          <p:nvPr/>
        </p:nvGrpSpPr>
        <p:grpSpPr>
          <a:xfrm>
            <a:off x="5650640" y="2313896"/>
            <a:ext cx="723868" cy="1225462"/>
            <a:chOff x="2924171" y="3709443"/>
            <a:chExt cx="723868" cy="1225462"/>
          </a:xfrm>
        </p:grpSpPr>
        <p:grpSp>
          <p:nvGrpSpPr>
            <p:cNvPr id="192" name="Group 191"/>
            <p:cNvGrpSpPr/>
            <p:nvPr/>
          </p:nvGrpSpPr>
          <p:grpSpPr>
            <a:xfrm>
              <a:off x="2924171" y="3709443"/>
              <a:ext cx="345717" cy="1225462"/>
              <a:chOff x="7792984" y="2582983"/>
              <a:chExt cx="750515" cy="2061420"/>
            </a:xfrm>
          </p:grpSpPr>
          <p:sp>
            <p:nvSpPr>
              <p:cNvPr id="198" name="Rectangle 197"/>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9" name="Rectangle 198"/>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0" name="Rectangle 199"/>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201" name="Rectangle 200"/>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93" name="Group 192"/>
            <p:cNvGrpSpPr/>
            <p:nvPr/>
          </p:nvGrpSpPr>
          <p:grpSpPr>
            <a:xfrm>
              <a:off x="3302322" y="3709443"/>
              <a:ext cx="345717" cy="1225462"/>
              <a:chOff x="7792984" y="2582983"/>
              <a:chExt cx="750515" cy="2061420"/>
            </a:xfrm>
          </p:grpSpPr>
          <p:sp>
            <p:nvSpPr>
              <p:cNvPr id="194" name="Rectangle 193"/>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5" name="Rectangle 194"/>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6" name="Rectangle 195"/>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197" name="Rectangle 196"/>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grpSp>
        <p:nvGrpSpPr>
          <p:cNvPr id="185" name="Group 184"/>
          <p:cNvGrpSpPr/>
          <p:nvPr/>
        </p:nvGrpSpPr>
        <p:grpSpPr>
          <a:xfrm flipH="1">
            <a:off x="5818958" y="2315535"/>
            <a:ext cx="336381" cy="1226748"/>
            <a:chOff x="7792984" y="2582983"/>
            <a:chExt cx="750515" cy="2061420"/>
          </a:xfrm>
        </p:grpSpPr>
        <p:sp>
          <p:nvSpPr>
            <p:cNvPr id="186" name="Rectangle 18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7" name="Rectangle 186"/>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88" name="Rectangle 187"/>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176" name="Group 175"/>
          <p:cNvGrpSpPr/>
          <p:nvPr/>
        </p:nvGrpSpPr>
        <p:grpSpPr>
          <a:xfrm>
            <a:off x="5658933" y="2317741"/>
            <a:ext cx="709760" cy="1225463"/>
            <a:chOff x="5118202" y="3714391"/>
            <a:chExt cx="709760" cy="1226301"/>
          </a:xfrm>
        </p:grpSpPr>
        <p:grpSp>
          <p:nvGrpSpPr>
            <p:cNvPr id="177" name="Group 176"/>
            <p:cNvGrpSpPr/>
            <p:nvPr/>
          </p:nvGrpSpPr>
          <p:grpSpPr>
            <a:xfrm flipH="1">
              <a:off x="5118202" y="3714391"/>
              <a:ext cx="336381" cy="1226301"/>
              <a:chOff x="7792984" y="2582983"/>
              <a:chExt cx="750515" cy="2061420"/>
            </a:xfrm>
          </p:grpSpPr>
          <p:sp>
            <p:nvSpPr>
              <p:cNvPr id="182" name="Rectangle 181"/>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3" name="Rectangle 182"/>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84" name="Rectangle 183"/>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178" name="Group 177"/>
            <p:cNvGrpSpPr/>
            <p:nvPr/>
          </p:nvGrpSpPr>
          <p:grpSpPr>
            <a:xfrm flipH="1">
              <a:off x="5491581" y="3714392"/>
              <a:ext cx="336381" cy="1226300"/>
              <a:chOff x="7792984" y="2582983"/>
              <a:chExt cx="750515" cy="2061420"/>
            </a:xfrm>
          </p:grpSpPr>
          <p:sp>
            <p:nvSpPr>
              <p:cNvPr id="179" name="Rectangle 178"/>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0" name="Rectangle 179"/>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81" name="Rectangle 180"/>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grpSp>
        <p:nvGrpSpPr>
          <p:cNvPr id="163" name="Group 162"/>
          <p:cNvGrpSpPr/>
          <p:nvPr/>
        </p:nvGrpSpPr>
        <p:grpSpPr>
          <a:xfrm>
            <a:off x="5457321" y="2317742"/>
            <a:ext cx="1079562" cy="1227585"/>
            <a:chOff x="1816947" y="3710279"/>
            <a:chExt cx="1079562" cy="1226301"/>
          </a:xfrm>
        </p:grpSpPr>
        <p:grpSp>
          <p:nvGrpSpPr>
            <p:cNvPr id="164" name="Group 163"/>
            <p:cNvGrpSpPr/>
            <p:nvPr/>
          </p:nvGrpSpPr>
          <p:grpSpPr>
            <a:xfrm flipH="1">
              <a:off x="1816947" y="3710279"/>
              <a:ext cx="336381" cy="1226301"/>
              <a:chOff x="7792984" y="2582983"/>
              <a:chExt cx="750515" cy="2061420"/>
            </a:xfrm>
          </p:grpSpPr>
          <p:sp>
            <p:nvSpPr>
              <p:cNvPr id="173" name="Rectangle 172"/>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4" name="Rectangle 173"/>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75" name="Rectangle 174"/>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165" name="Group 164"/>
            <p:cNvGrpSpPr/>
            <p:nvPr/>
          </p:nvGrpSpPr>
          <p:grpSpPr>
            <a:xfrm flipH="1">
              <a:off x="2190326" y="3710280"/>
              <a:ext cx="336381" cy="1226300"/>
              <a:chOff x="7792984" y="2582983"/>
              <a:chExt cx="750515" cy="2061420"/>
            </a:xfrm>
          </p:grpSpPr>
          <p:sp>
            <p:nvSpPr>
              <p:cNvPr id="170" name="Rectangle 169"/>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70"/>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72" name="Rectangle 171"/>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166" name="Group 165"/>
            <p:cNvGrpSpPr/>
            <p:nvPr/>
          </p:nvGrpSpPr>
          <p:grpSpPr>
            <a:xfrm flipH="1">
              <a:off x="2560128" y="3710280"/>
              <a:ext cx="336381" cy="1226300"/>
              <a:chOff x="7792984" y="2582983"/>
              <a:chExt cx="750515" cy="2061420"/>
            </a:xfrm>
          </p:grpSpPr>
          <p:sp>
            <p:nvSpPr>
              <p:cNvPr id="167" name="Rectangle 166"/>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8" name="Rectangle 167"/>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69" name="Rectangle 168"/>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sp>
        <p:nvSpPr>
          <p:cNvPr id="146" name="Rectangle 145"/>
          <p:cNvSpPr/>
          <p:nvPr/>
        </p:nvSpPr>
        <p:spPr bwMode="gray">
          <a:xfrm flipH="1">
            <a:off x="3141868" y="1167346"/>
            <a:ext cx="1012342" cy="677120"/>
          </a:xfrm>
          <a:prstGeom prst="rect">
            <a:avLst/>
          </a:prstGeom>
          <a:solidFill>
            <a:schemeClr val="accent1">
              <a:lumMod val="75000"/>
            </a:schemeClr>
          </a:solidFill>
          <a:ln w="6350" algn="ctr">
            <a:solidFill>
              <a:schemeClr val="bg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MTA </a:t>
            </a:r>
            <a:r>
              <a:rPr kumimoji="0" lang="en-US" sz="2800" b="0" i="0" u="none" strike="noStrike" kern="0" cap="none" spc="0" normalizeH="0" baseline="0" noProof="0" dirty="0">
                <a:ln>
                  <a:noFill/>
                </a:ln>
                <a:solidFill>
                  <a:schemeClr val="accent1">
                    <a:lumMod val="20000"/>
                    <a:lumOff val="80000"/>
                  </a:schemeClr>
                </a:solidFill>
                <a:effectLst/>
                <a:uLnTx/>
                <a:uFillTx/>
                <a:ea typeface="Arial Unicode MS" pitchFamily="34" charset="-128"/>
                <a:cs typeface="Arial Unicode MS" pitchFamily="34" charset="-128"/>
              </a:rPr>
              <a:t>6</a:t>
            </a:r>
            <a:endParaRPr kumimoji="0" lang="en-US" sz="1600" b="0" i="0" u="none" strike="noStrike" kern="0" cap="none" spc="0" normalizeH="0" baseline="0" noProof="0" dirty="0">
              <a:ln>
                <a:noFill/>
              </a:ln>
              <a:solidFill>
                <a:schemeClr val="accent1">
                  <a:lumMod val="20000"/>
                  <a:lumOff val="80000"/>
                </a:schemeClr>
              </a:solidFill>
              <a:effectLst/>
              <a:uLnTx/>
              <a:uFillTx/>
              <a:ea typeface="Arial Unicode MS" pitchFamily="34" charset="-128"/>
              <a:cs typeface="Arial Unicode MS" pitchFamily="34" charset="-128"/>
            </a:endParaRPr>
          </a:p>
        </p:txBody>
      </p:sp>
      <p:sp>
        <p:nvSpPr>
          <p:cNvPr id="147" name="Rectangle 146"/>
          <p:cNvSpPr/>
          <p:nvPr/>
        </p:nvSpPr>
        <p:spPr bwMode="gray">
          <a:xfrm flipH="1">
            <a:off x="4703243" y="1167346"/>
            <a:ext cx="1012342" cy="677120"/>
          </a:xfrm>
          <a:prstGeom prst="rect">
            <a:avLst/>
          </a:prstGeom>
          <a:solidFill>
            <a:srgbClr val="0070C0"/>
          </a:solidFill>
          <a:ln w="6350" algn="ctr">
            <a:solidFill>
              <a:schemeClr val="bg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Web </a:t>
            </a:r>
            <a:r>
              <a:rPr kumimoji="0" lang="en-US" sz="2800" b="0" i="0" u="none" strike="noStrike" kern="0" cap="none" spc="0" normalizeH="0" baseline="0" noProof="0" dirty="0">
                <a:ln>
                  <a:noFill/>
                </a:ln>
                <a:solidFill>
                  <a:schemeClr val="accent3">
                    <a:lumMod val="20000"/>
                    <a:lumOff val="80000"/>
                  </a:schemeClr>
                </a:solidFill>
                <a:effectLst/>
                <a:uLnTx/>
                <a:uFillTx/>
                <a:ea typeface="Arial Unicode MS" pitchFamily="34" charset="-128"/>
                <a:cs typeface="Arial Unicode MS" pitchFamily="34" charset="-128"/>
              </a:rPr>
              <a:t>5</a:t>
            </a:r>
            <a:endParaRPr kumimoji="0" lang="en-US" sz="1600" b="0" i="0" u="none" strike="noStrike" kern="0" cap="none" spc="0" normalizeH="0" baseline="0" noProof="0" dirty="0">
              <a:ln>
                <a:noFill/>
              </a:ln>
              <a:solidFill>
                <a:schemeClr val="accent3">
                  <a:lumMod val="20000"/>
                  <a:lumOff val="80000"/>
                </a:schemeClr>
              </a:solidFill>
              <a:effectLst/>
              <a:uLnTx/>
              <a:uFillTx/>
              <a:ea typeface="Arial Unicode MS" pitchFamily="34" charset="-128"/>
              <a:cs typeface="Arial Unicode MS" pitchFamily="34" charset="-128"/>
            </a:endParaRPr>
          </a:p>
        </p:txBody>
      </p:sp>
      <p:sp>
        <p:nvSpPr>
          <p:cNvPr id="149" name="Rectangle 148"/>
          <p:cNvSpPr/>
          <p:nvPr/>
        </p:nvSpPr>
        <p:spPr bwMode="gray">
          <a:xfrm flipH="1">
            <a:off x="7821930" y="1167346"/>
            <a:ext cx="1012342" cy="677120"/>
          </a:xfrm>
          <a:prstGeom prst="rect">
            <a:avLst/>
          </a:prstGeom>
          <a:solidFill>
            <a:schemeClr val="accent4">
              <a:lumMod val="60000"/>
              <a:lumOff val="40000"/>
            </a:schemeClr>
          </a:solidFill>
          <a:ln w="6350" algn="ctr">
            <a:solidFill>
              <a:schemeClr val="bg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2800" b="0" i="0" u="none" strike="noStrike" kern="0" cap="none" spc="0" normalizeH="0" baseline="0" noProof="0" dirty="0">
                <a:ln>
                  <a:noFill/>
                </a:ln>
                <a:solidFill>
                  <a:schemeClr val="bg1">
                    <a:lumMod val="50000"/>
                    <a:lumOff val="50000"/>
                  </a:schemeClr>
                </a:solidFill>
                <a:effectLst/>
                <a:uLnTx/>
                <a:uFillTx/>
                <a:ea typeface="Arial Unicode MS" pitchFamily="34" charset="-128"/>
                <a:cs typeface="Arial Unicode MS" pitchFamily="34" charset="-128"/>
              </a:rPr>
              <a:t>3</a:t>
            </a:r>
            <a:endParaRPr kumimoji="0" lang="en-US" sz="1600" b="0" i="0" u="none" strike="noStrike" kern="0" cap="none" spc="0" normalizeH="0" baseline="0" noProof="0" dirty="0">
              <a:ln>
                <a:noFill/>
              </a:ln>
              <a:solidFill>
                <a:schemeClr val="bg1">
                  <a:lumMod val="50000"/>
                  <a:lumOff val="50000"/>
                </a:schemeClr>
              </a:solidFill>
              <a:effectLst/>
              <a:uLnTx/>
              <a:uFillTx/>
              <a:ea typeface="Arial Unicode MS" pitchFamily="34" charset="-128"/>
              <a:cs typeface="Arial Unicode MS" pitchFamily="34" charset="-128"/>
            </a:endParaRPr>
          </a:p>
        </p:txBody>
      </p:sp>
      <p:sp>
        <p:nvSpPr>
          <p:cNvPr id="150" name="Rectangle 149"/>
          <p:cNvSpPr/>
          <p:nvPr/>
        </p:nvSpPr>
        <p:spPr bwMode="gray">
          <a:xfrm flipH="1">
            <a:off x="6262586" y="1167346"/>
            <a:ext cx="1012342" cy="677120"/>
          </a:xfrm>
          <a:prstGeom prst="rect">
            <a:avLst/>
          </a:prstGeom>
          <a:solidFill>
            <a:schemeClr val="accent5"/>
          </a:solidFill>
          <a:ln w="6350" algn="ctr">
            <a:solidFill>
              <a:schemeClr val="bg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DB </a:t>
            </a:r>
            <a:r>
              <a:rPr kumimoji="0" lang="en-US" sz="2800" b="0" i="0" u="none" strike="noStrike" kern="0" cap="none" spc="0" normalizeH="0" baseline="0" noProof="0" dirty="0">
                <a:ln>
                  <a:noFill/>
                </a:ln>
                <a:solidFill>
                  <a:schemeClr val="accent5">
                    <a:lumMod val="20000"/>
                    <a:lumOff val="80000"/>
                  </a:schemeClr>
                </a:solidFill>
                <a:effectLst/>
                <a:uLnTx/>
                <a:uFillTx/>
                <a:ea typeface="Arial Unicode MS" pitchFamily="34" charset="-128"/>
                <a:cs typeface="Arial Unicode MS" pitchFamily="34" charset="-128"/>
              </a:rPr>
              <a:t>3</a:t>
            </a:r>
            <a:endParaRPr kumimoji="0" lang="en-US" sz="1600" b="0" i="0" u="none" strike="noStrike" kern="0" cap="none" spc="0" normalizeH="0" baseline="0" noProof="0" dirty="0">
              <a:ln>
                <a:noFill/>
              </a:ln>
              <a:solidFill>
                <a:schemeClr val="accent5">
                  <a:lumMod val="20000"/>
                  <a:lumOff val="80000"/>
                </a:schemeClr>
              </a:solidFill>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Kubernetes Overview</a:t>
            </a:r>
          </a:p>
        </p:txBody>
      </p:sp>
      <p:grpSp>
        <p:nvGrpSpPr>
          <p:cNvPr id="36" name="Group 35"/>
          <p:cNvGrpSpPr/>
          <p:nvPr/>
        </p:nvGrpSpPr>
        <p:grpSpPr>
          <a:xfrm>
            <a:off x="853340" y="2317742"/>
            <a:ext cx="10258698" cy="1175280"/>
            <a:chOff x="853340" y="2317742"/>
            <a:chExt cx="10258698" cy="1175280"/>
          </a:xfrm>
        </p:grpSpPr>
        <p:sp>
          <p:nvSpPr>
            <p:cNvPr id="35" name="Rectangle 34"/>
            <p:cNvSpPr/>
            <p:nvPr/>
          </p:nvSpPr>
          <p:spPr bwMode="gray">
            <a:xfrm>
              <a:off x="853340" y="2317742"/>
              <a:ext cx="10258697" cy="792480"/>
            </a:xfrm>
            <a:prstGeom prst="rect">
              <a:avLst/>
            </a:prstGeom>
            <a:noFill/>
            <a:ln w="63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err="1">
                  <a:ln>
                    <a:noFill/>
                  </a:ln>
                  <a:solidFill>
                    <a:schemeClr val="accent3"/>
                  </a:solidFill>
                  <a:effectLst/>
                  <a:uLnTx/>
                  <a:uFillTx/>
                  <a:ea typeface="Arial Unicode MS" pitchFamily="34" charset="-128"/>
                  <a:cs typeface="Arial Unicode MS" pitchFamily="34" charset="-128"/>
                </a:rPr>
                <a:t>Kubernete</a:t>
              </a:r>
              <a:r>
                <a:rPr lang="en-US" sz="2800" kern="0" dirty="0">
                  <a:solidFill>
                    <a:schemeClr val="accent3"/>
                  </a:solidFill>
                  <a:ea typeface="Arial Unicode MS" pitchFamily="34" charset="-128"/>
                  <a:cs typeface="Arial Unicode MS" pitchFamily="34" charset="-128"/>
                </a:rPr>
                <a:t>s</a:t>
              </a:r>
              <a:endParaRPr kumimoji="0" lang="en-US" sz="2800" b="0" i="0" u="none" strike="noStrike" kern="0" cap="none" spc="0" normalizeH="0" baseline="0" noProof="0" dirty="0">
                <a:ln>
                  <a:noFill/>
                </a:ln>
                <a:solidFill>
                  <a:schemeClr val="accent3"/>
                </a:solidFill>
                <a:effectLst/>
                <a:uLnTx/>
                <a:uFillTx/>
                <a:ea typeface="Arial Unicode MS" pitchFamily="34" charset="-128"/>
                <a:cs typeface="Arial Unicode MS" pitchFamily="34" charset="-128"/>
              </a:endParaRPr>
            </a:p>
          </p:txBody>
        </p:sp>
        <p:sp>
          <p:nvSpPr>
            <p:cNvPr id="33" name="Arrow: Down 32"/>
            <p:cNvSpPr/>
            <p:nvPr/>
          </p:nvSpPr>
          <p:spPr bwMode="gray">
            <a:xfrm>
              <a:off x="5672142" y="3021874"/>
              <a:ext cx="641437" cy="471148"/>
            </a:xfrm>
            <a:prstGeom prst="downArrow">
              <a:avLst>
                <a:gd name="adj1" fmla="val 50000"/>
                <a:gd name="adj2" fmla="val 42870"/>
              </a:avLst>
            </a:prstGeom>
            <a:solidFill>
              <a:schemeClr val="tx1"/>
            </a:solidFill>
            <a:ln w="63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Arrow: Down 33"/>
            <p:cNvSpPr/>
            <p:nvPr/>
          </p:nvSpPr>
          <p:spPr bwMode="gray">
            <a:xfrm>
              <a:off x="8958372" y="3021873"/>
              <a:ext cx="641437" cy="471147"/>
            </a:xfrm>
            <a:prstGeom prst="downArrow">
              <a:avLst>
                <a:gd name="adj1" fmla="val 50000"/>
                <a:gd name="adj2" fmla="val 42870"/>
              </a:avLst>
            </a:prstGeom>
            <a:solidFill>
              <a:schemeClr val="tx1"/>
            </a:solidFill>
            <a:ln w="63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Down 31"/>
            <p:cNvSpPr/>
            <p:nvPr/>
          </p:nvSpPr>
          <p:spPr bwMode="gray">
            <a:xfrm>
              <a:off x="2371966" y="3021875"/>
              <a:ext cx="641437" cy="471147"/>
            </a:xfrm>
            <a:prstGeom prst="downArrow">
              <a:avLst>
                <a:gd name="adj1" fmla="val 50000"/>
                <a:gd name="adj2" fmla="val 42870"/>
              </a:avLst>
            </a:prstGeom>
            <a:solidFill>
              <a:schemeClr val="tx1"/>
            </a:solidFill>
            <a:ln w="63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Rectangle 30"/>
            <p:cNvSpPr/>
            <p:nvPr/>
          </p:nvSpPr>
          <p:spPr bwMode="gray">
            <a:xfrm>
              <a:off x="853341" y="2317742"/>
              <a:ext cx="10258697" cy="79248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t>Kubernetes</a:t>
              </a:r>
            </a:p>
          </p:txBody>
        </p:sp>
      </p:grpSp>
      <p:grpSp>
        <p:nvGrpSpPr>
          <p:cNvPr id="89" name="Group 88"/>
          <p:cNvGrpSpPr/>
          <p:nvPr/>
        </p:nvGrpSpPr>
        <p:grpSpPr>
          <a:xfrm>
            <a:off x="1816947" y="3708995"/>
            <a:ext cx="1079562" cy="1227585"/>
            <a:chOff x="1816947" y="3710279"/>
            <a:chExt cx="1079562" cy="1226301"/>
          </a:xfrm>
        </p:grpSpPr>
        <p:grpSp>
          <p:nvGrpSpPr>
            <p:cNvPr id="37" name="Group 36"/>
            <p:cNvGrpSpPr/>
            <p:nvPr/>
          </p:nvGrpSpPr>
          <p:grpSpPr>
            <a:xfrm flipH="1">
              <a:off x="1816947" y="3710279"/>
              <a:ext cx="336381" cy="1226301"/>
              <a:chOff x="7792984" y="2582983"/>
              <a:chExt cx="750515" cy="2061420"/>
            </a:xfrm>
          </p:grpSpPr>
          <p:sp>
            <p:nvSpPr>
              <p:cNvPr id="38" name="Rectangle 37"/>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40" name="Rectangle 39"/>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61" name="Group 60"/>
            <p:cNvGrpSpPr/>
            <p:nvPr/>
          </p:nvGrpSpPr>
          <p:grpSpPr>
            <a:xfrm flipH="1">
              <a:off x="2190326" y="3710280"/>
              <a:ext cx="336381" cy="1226300"/>
              <a:chOff x="7792984" y="2582983"/>
              <a:chExt cx="750515" cy="2061420"/>
            </a:xfrm>
          </p:grpSpPr>
          <p:sp>
            <p:nvSpPr>
              <p:cNvPr id="62" name="Rectangle 61"/>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3" name="Rectangle 62"/>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64" name="Rectangle 63"/>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65" name="Group 64"/>
            <p:cNvGrpSpPr/>
            <p:nvPr/>
          </p:nvGrpSpPr>
          <p:grpSpPr>
            <a:xfrm flipH="1">
              <a:off x="2560128" y="3710280"/>
              <a:ext cx="336381" cy="1226300"/>
              <a:chOff x="7792984" y="2582983"/>
              <a:chExt cx="750515" cy="2061420"/>
            </a:xfrm>
          </p:grpSpPr>
          <p:sp>
            <p:nvSpPr>
              <p:cNvPr id="66" name="Rectangle 6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7" name="Rectangle 66"/>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68" name="Rectangle 67"/>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grpSp>
        <p:nvGrpSpPr>
          <p:cNvPr id="90" name="Group 89"/>
          <p:cNvGrpSpPr/>
          <p:nvPr/>
        </p:nvGrpSpPr>
        <p:grpSpPr>
          <a:xfrm>
            <a:off x="5118202" y="3708995"/>
            <a:ext cx="709760" cy="1225463"/>
            <a:chOff x="5118202" y="3714391"/>
            <a:chExt cx="709760" cy="1226301"/>
          </a:xfrm>
        </p:grpSpPr>
        <p:grpSp>
          <p:nvGrpSpPr>
            <p:cNvPr id="77" name="Group 76"/>
            <p:cNvGrpSpPr/>
            <p:nvPr/>
          </p:nvGrpSpPr>
          <p:grpSpPr>
            <a:xfrm flipH="1">
              <a:off x="5118202" y="3714391"/>
              <a:ext cx="336381" cy="1226301"/>
              <a:chOff x="7792984" y="2582983"/>
              <a:chExt cx="750515" cy="2061420"/>
            </a:xfrm>
          </p:grpSpPr>
          <p:sp>
            <p:nvSpPr>
              <p:cNvPr id="78" name="Rectangle 77"/>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Rectangle 78"/>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80" name="Rectangle 79"/>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81" name="Group 80"/>
            <p:cNvGrpSpPr/>
            <p:nvPr/>
          </p:nvGrpSpPr>
          <p:grpSpPr>
            <a:xfrm flipH="1">
              <a:off x="5491581" y="3714392"/>
              <a:ext cx="336381" cy="1226300"/>
              <a:chOff x="7792984" y="2582983"/>
              <a:chExt cx="750515" cy="2061420"/>
            </a:xfrm>
          </p:grpSpPr>
          <p:sp>
            <p:nvSpPr>
              <p:cNvPr id="82" name="Rectangle 81"/>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3" name="Rectangle 82"/>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84" name="Rectangle 83"/>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grpSp>
        <p:nvGrpSpPr>
          <p:cNvPr id="85" name="Group 84"/>
          <p:cNvGrpSpPr/>
          <p:nvPr/>
        </p:nvGrpSpPr>
        <p:grpSpPr>
          <a:xfrm flipH="1">
            <a:off x="8414783" y="3708995"/>
            <a:ext cx="336381" cy="1226748"/>
            <a:chOff x="7792984" y="2582983"/>
            <a:chExt cx="750515" cy="2061420"/>
          </a:xfrm>
        </p:grpSpPr>
        <p:sp>
          <p:nvSpPr>
            <p:cNvPr id="86" name="Rectangle 8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7" name="Rectangle 86"/>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88" name="Rectangle 87"/>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189" name="Group 188"/>
          <p:cNvGrpSpPr/>
          <p:nvPr/>
        </p:nvGrpSpPr>
        <p:grpSpPr>
          <a:xfrm>
            <a:off x="2924171" y="3709443"/>
            <a:ext cx="723868" cy="1225462"/>
            <a:chOff x="2924171" y="3709443"/>
            <a:chExt cx="723868" cy="1225462"/>
          </a:xfrm>
        </p:grpSpPr>
        <p:grpSp>
          <p:nvGrpSpPr>
            <p:cNvPr id="95" name="Group 94"/>
            <p:cNvGrpSpPr/>
            <p:nvPr/>
          </p:nvGrpSpPr>
          <p:grpSpPr>
            <a:xfrm>
              <a:off x="2924171" y="3709443"/>
              <a:ext cx="345717" cy="1225462"/>
              <a:chOff x="7792984" y="2582983"/>
              <a:chExt cx="750515" cy="2061420"/>
            </a:xfrm>
          </p:grpSpPr>
          <p:sp>
            <p:nvSpPr>
              <p:cNvPr id="96" name="Rectangle 9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7" name="Rectangle 96"/>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8" name="Rectangle 97"/>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99" name="Rectangle 98"/>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0" name="Group 99"/>
            <p:cNvGrpSpPr/>
            <p:nvPr/>
          </p:nvGrpSpPr>
          <p:grpSpPr>
            <a:xfrm>
              <a:off x="3302322" y="3709443"/>
              <a:ext cx="345717" cy="1225462"/>
              <a:chOff x="7792984" y="2582983"/>
              <a:chExt cx="750515" cy="2061420"/>
            </a:xfrm>
          </p:grpSpPr>
          <p:sp>
            <p:nvSpPr>
              <p:cNvPr id="101" name="Rectangle 100"/>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Rectangle 101"/>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3" name="Rectangle 102"/>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104" name="Rectangle 103"/>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grpSp>
        <p:nvGrpSpPr>
          <p:cNvPr id="190" name="Group 189"/>
          <p:cNvGrpSpPr/>
          <p:nvPr/>
        </p:nvGrpSpPr>
        <p:grpSpPr>
          <a:xfrm>
            <a:off x="8776069" y="3708995"/>
            <a:ext cx="719096" cy="1225462"/>
            <a:chOff x="8776069" y="3708995"/>
            <a:chExt cx="719096" cy="1225462"/>
          </a:xfrm>
        </p:grpSpPr>
        <p:grpSp>
          <p:nvGrpSpPr>
            <p:cNvPr id="105" name="Group 104"/>
            <p:cNvGrpSpPr/>
            <p:nvPr/>
          </p:nvGrpSpPr>
          <p:grpSpPr>
            <a:xfrm>
              <a:off x="8776069" y="3708995"/>
              <a:ext cx="345717" cy="1225462"/>
              <a:chOff x="7792984" y="2582983"/>
              <a:chExt cx="750515" cy="2061420"/>
            </a:xfrm>
          </p:grpSpPr>
          <p:sp>
            <p:nvSpPr>
              <p:cNvPr id="106" name="Rectangle 10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7" name="Rectangle 106"/>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8" name="Rectangle 107"/>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109" name="Rectangle 108"/>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10" name="Group 109"/>
            <p:cNvGrpSpPr/>
            <p:nvPr/>
          </p:nvGrpSpPr>
          <p:grpSpPr>
            <a:xfrm>
              <a:off x="9149448" y="3708995"/>
              <a:ext cx="345717" cy="1225462"/>
              <a:chOff x="7792984" y="2582983"/>
              <a:chExt cx="750515" cy="2061420"/>
            </a:xfrm>
          </p:grpSpPr>
          <p:sp>
            <p:nvSpPr>
              <p:cNvPr id="111" name="Rectangle 110"/>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2" name="Rectangle 111"/>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3" name="Rectangle 112"/>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114" name="Rectangle 113"/>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grpSp>
        <p:nvGrpSpPr>
          <p:cNvPr id="115" name="Group 114"/>
          <p:cNvGrpSpPr/>
          <p:nvPr/>
        </p:nvGrpSpPr>
        <p:grpSpPr>
          <a:xfrm>
            <a:off x="5864960" y="3708996"/>
            <a:ext cx="345717" cy="1225462"/>
            <a:chOff x="7792984" y="2582983"/>
            <a:chExt cx="750515" cy="2061420"/>
          </a:xfrm>
        </p:grpSpPr>
        <p:sp>
          <p:nvSpPr>
            <p:cNvPr id="116" name="Rectangle 11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7" name="Rectangle 116"/>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8" name="Rectangle 117"/>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119" name="Rectangle 118"/>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24" name="Group 123"/>
          <p:cNvGrpSpPr/>
          <p:nvPr/>
        </p:nvGrpSpPr>
        <p:grpSpPr>
          <a:xfrm>
            <a:off x="3678813" y="3708995"/>
            <a:ext cx="336381" cy="1225462"/>
            <a:chOff x="5270602" y="3866792"/>
            <a:chExt cx="336381" cy="1220066"/>
          </a:xfrm>
        </p:grpSpPr>
        <p:sp>
          <p:nvSpPr>
            <p:cNvPr id="121" name="Rectangle 120"/>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2" name="Rectangle 121"/>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23" name="Rectangle 122"/>
            <p:cNvSpPr/>
            <p:nvPr/>
          </p:nvSpPr>
          <p:spPr bwMode="gray">
            <a:xfrm flipH="1">
              <a:off x="5296241" y="3891371"/>
              <a:ext cx="286927" cy="672973"/>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nvGrpSpPr>
          <p:cNvPr id="232" name="Group 231"/>
          <p:cNvGrpSpPr/>
          <p:nvPr/>
        </p:nvGrpSpPr>
        <p:grpSpPr>
          <a:xfrm>
            <a:off x="6241627" y="3708995"/>
            <a:ext cx="710596" cy="1227648"/>
            <a:chOff x="6241627" y="3708995"/>
            <a:chExt cx="710596" cy="1227648"/>
          </a:xfrm>
        </p:grpSpPr>
        <p:grpSp>
          <p:nvGrpSpPr>
            <p:cNvPr id="125" name="Group 124"/>
            <p:cNvGrpSpPr/>
            <p:nvPr/>
          </p:nvGrpSpPr>
          <p:grpSpPr>
            <a:xfrm>
              <a:off x="6241627" y="3708995"/>
              <a:ext cx="336381" cy="1227648"/>
              <a:chOff x="5270602" y="3866792"/>
              <a:chExt cx="336381" cy="1220066"/>
            </a:xfrm>
          </p:grpSpPr>
          <p:sp>
            <p:nvSpPr>
              <p:cNvPr id="126" name="Rectangle 125"/>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26"/>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28" name="Rectangle 127"/>
              <p:cNvSpPr/>
              <p:nvPr/>
            </p:nvSpPr>
            <p:spPr bwMode="gray">
              <a:xfrm flipH="1">
                <a:off x="5296240" y="3891371"/>
                <a:ext cx="286927" cy="670788"/>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nvGrpSpPr>
            <p:cNvPr id="129" name="Group 128"/>
            <p:cNvGrpSpPr/>
            <p:nvPr/>
          </p:nvGrpSpPr>
          <p:grpSpPr>
            <a:xfrm>
              <a:off x="6615842" y="3708995"/>
              <a:ext cx="336381" cy="1225462"/>
              <a:chOff x="5270602" y="3866792"/>
              <a:chExt cx="336381" cy="1220066"/>
            </a:xfrm>
          </p:grpSpPr>
          <p:sp>
            <p:nvSpPr>
              <p:cNvPr id="130" name="Rectangle 129"/>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1" name="Rectangle 130"/>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32" name="Rectangle 131"/>
              <p:cNvSpPr/>
              <p:nvPr/>
            </p:nvSpPr>
            <p:spPr bwMode="gray">
              <a:xfrm flipH="1">
                <a:off x="5296241" y="3891371"/>
                <a:ext cx="286927" cy="672973"/>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grpSp>
        <p:nvGrpSpPr>
          <p:cNvPr id="133" name="Group 132"/>
          <p:cNvGrpSpPr/>
          <p:nvPr/>
        </p:nvGrpSpPr>
        <p:grpSpPr>
          <a:xfrm>
            <a:off x="6983173" y="3708995"/>
            <a:ext cx="336381" cy="1225462"/>
            <a:chOff x="5270602" y="3866792"/>
            <a:chExt cx="336381" cy="1220066"/>
          </a:xfrm>
        </p:grpSpPr>
        <p:sp>
          <p:nvSpPr>
            <p:cNvPr id="134" name="Rectangle 133"/>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Rectangle 134"/>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36" name="Rectangle 135"/>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nvGrpSpPr>
          <p:cNvPr id="218" name="Group 217"/>
          <p:cNvGrpSpPr/>
          <p:nvPr/>
        </p:nvGrpSpPr>
        <p:grpSpPr>
          <a:xfrm>
            <a:off x="9519639" y="3708995"/>
            <a:ext cx="709760" cy="1225462"/>
            <a:chOff x="9519639" y="3708995"/>
            <a:chExt cx="709760" cy="1225462"/>
          </a:xfrm>
        </p:grpSpPr>
        <p:grpSp>
          <p:nvGrpSpPr>
            <p:cNvPr id="137" name="Group 136"/>
            <p:cNvGrpSpPr/>
            <p:nvPr/>
          </p:nvGrpSpPr>
          <p:grpSpPr>
            <a:xfrm>
              <a:off x="9519639" y="3708995"/>
              <a:ext cx="336381" cy="1225462"/>
              <a:chOff x="5270602" y="3866792"/>
              <a:chExt cx="336381" cy="1220066"/>
            </a:xfrm>
          </p:grpSpPr>
          <p:sp>
            <p:nvSpPr>
              <p:cNvPr id="138" name="Rectangle 137"/>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9" name="Rectangle 138"/>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40" name="Rectangle 139"/>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nvGrpSpPr>
            <p:cNvPr id="141" name="Group 140"/>
            <p:cNvGrpSpPr/>
            <p:nvPr/>
          </p:nvGrpSpPr>
          <p:grpSpPr>
            <a:xfrm>
              <a:off x="9893018" y="3708995"/>
              <a:ext cx="336381" cy="1225462"/>
              <a:chOff x="5270602" y="3866792"/>
              <a:chExt cx="336381" cy="1220066"/>
            </a:xfrm>
          </p:grpSpPr>
          <p:sp>
            <p:nvSpPr>
              <p:cNvPr id="142" name="Rectangle 141"/>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3" name="Rectangle 142"/>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44" name="Rectangle 143"/>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grpSp>
        <p:nvGrpSpPr>
          <p:cNvPr id="249" name="Group 248"/>
          <p:cNvGrpSpPr/>
          <p:nvPr/>
        </p:nvGrpSpPr>
        <p:grpSpPr>
          <a:xfrm>
            <a:off x="5874296" y="3670643"/>
            <a:ext cx="336381" cy="1312653"/>
            <a:chOff x="3678813" y="3663210"/>
            <a:chExt cx="336381" cy="1312653"/>
          </a:xfrm>
        </p:grpSpPr>
        <p:cxnSp>
          <p:nvCxnSpPr>
            <p:cNvPr id="4" name="Straight Connector 3"/>
            <p:cNvCxnSpPr/>
            <p:nvPr/>
          </p:nvCxnSpPr>
          <p:spPr>
            <a:xfrm flipV="1">
              <a:off x="3678813" y="3663211"/>
              <a:ext cx="336381" cy="1312652"/>
            </a:xfrm>
            <a:prstGeom prst="line">
              <a:avLst/>
            </a:prstGeom>
            <a:ln w="889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3678813" y="3663210"/>
              <a:ext cx="336381" cy="1312653"/>
            </a:xfrm>
            <a:prstGeom prst="line">
              <a:avLst/>
            </a:prstGeom>
            <a:ln w="889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6" name="Group 255"/>
          <p:cNvGrpSpPr/>
          <p:nvPr/>
        </p:nvGrpSpPr>
        <p:grpSpPr>
          <a:xfrm>
            <a:off x="10255037" y="3706805"/>
            <a:ext cx="345717" cy="1225462"/>
            <a:chOff x="7792984" y="2582983"/>
            <a:chExt cx="750515" cy="2061420"/>
          </a:xfrm>
        </p:grpSpPr>
        <p:sp>
          <p:nvSpPr>
            <p:cNvPr id="257" name="Rectangle 256"/>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8" name="Rectangle 257"/>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9" name="Rectangle 258"/>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260" name="Rectangle 259"/>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61994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2"/>
                                        </p:tgtEl>
                                        <p:attrNameLst>
                                          <p:attrName>style.visibility</p:attrName>
                                        </p:attrNameLst>
                                      </p:cBhvr>
                                      <p:to>
                                        <p:strVal val="visible"/>
                                      </p:to>
                                    </p:set>
                                    <p:animEffect transition="in" filter="fade">
                                      <p:cBhvr>
                                        <p:cTn id="23" dur="500"/>
                                        <p:tgtEl>
                                          <p:spTgt spid="152"/>
                                        </p:tgtEl>
                                      </p:cBhvr>
                                    </p:animEffect>
                                  </p:childTnLst>
                                </p:cTn>
                              </p:par>
                              <p:par>
                                <p:cTn id="24" presetID="10" presetClass="entr" presetSubtype="0" fill="hold" nodeType="withEffect">
                                  <p:stCondLst>
                                    <p:cond delay="0"/>
                                  </p:stCondLst>
                                  <p:childTnLst>
                                    <p:set>
                                      <p:cBhvr>
                                        <p:cTn id="25" dur="1" fill="hold">
                                          <p:stCondLst>
                                            <p:cond delay="0"/>
                                          </p:stCondLst>
                                        </p:cTn>
                                        <p:tgtEl>
                                          <p:spTgt spid="153"/>
                                        </p:tgtEl>
                                        <p:attrNameLst>
                                          <p:attrName>style.visibility</p:attrName>
                                        </p:attrNameLst>
                                      </p:cBhvr>
                                      <p:to>
                                        <p:strVal val="visible"/>
                                      </p:to>
                                    </p:set>
                                    <p:animEffect transition="in" filter="fade">
                                      <p:cBhvr>
                                        <p:cTn id="26" dur="500"/>
                                        <p:tgtEl>
                                          <p:spTgt spid="153"/>
                                        </p:tgtEl>
                                      </p:cBhvr>
                                    </p:animEffect>
                                  </p:childTnLst>
                                </p:cTn>
                              </p:par>
                              <p:par>
                                <p:cTn id="27" presetID="10" presetClass="entr" presetSubtype="0" fill="hold" nodeType="withEffect">
                                  <p:stCondLst>
                                    <p:cond delay="0"/>
                                  </p:stCondLst>
                                  <p:childTnLst>
                                    <p:set>
                                      <p:cBhvr>
                                        <p:cTn id="28" dur="1" fill="hold">
                                          <p:stCondLst>
                                            <p:cond delay="0"/>
                                          </p:stCondLst>
                                        </p:cTn>
                                        <p:tgtEl>
                                          <p:spTgt spid="154"/>
                                        </p:tgtEl>
                                        <p:attrNameLst>
                                          <p:attrName>style.visibility</p:attrName>
                                        </p:attrNameLst>
                                      </p:cBhvr>
                                      <p:to>
                                        <p:strVal val="visible"/>
                                      </p:to>
                                    </p:set>
                                    <p:animEffect transition="in" filter="fade">
                                      <p:cBhvr>
                                        <p:cTn id="29" dur="500"/>
                                        <p:tgtEl>
                                          <p:spTgt spid="15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48737E-7 -4.44444E-6 L 0.19513 0.17709 " pathEditMode="relative" rAng="0" ptsTypes="AA">
                                      <p:cBhvr>
                                        <p:cTn id="38" dur="1000" fill="hold"/>
                                        <p:tgtEl>
                                          <p:spTgt spid="146"/>
                                        </p:tgtEl>
                                        <p:attrNameLst>
                                          <p:attrName>ppt_x</p:attrName>
                                          <p:attrName>ppt_y</p:attrName>
                                        </p:attrNameLst>
                                      </p:cBhvr>
                                      <p:rCtr x="9750" y="8843"/>
                                    </p:animMotion>
                                  </p:childTnLst>
                                </p:cTn>
                              </p:par>
                              <p:par>
                                <p:cTn id="39" presetID="42" presetClass="path" presetSubtype="0" accel="50000" decel="50000" fill="hold" grpId="1" nodeType="withEffect">
                                  <p:stCondLst>
                                    <p:cond delay="0"/>
                                  </p:stCondLst>
                                  <p:childTnLst>
                                    <p:animMotion origin="layout" path="M -2.3171E-6 -4.44444E-6 L 0.06327 0.17477 " pathEditMode="relative" rAng="0" ptsTypes="AA">
                                      <p:cBhvr>
                                        <p:cTn id="40" dur="1000" fill="hold"/>
                                        <p:tgtEl>
                                          <p:spTgt spid="147"/>
                                        </p:tgtEl>
                                        <p:attrNameLst>
                                          <p:attrName>ppt_x</p:attrName>
                                          <p:attrName>ppt_y</p:attrName>
                                        </p:attrNameLst>
                                      </p:cBhvr>
                                      <p:rCtr x="3163" y="8727"/>
                                    </p:animMotion>
                                  </p:childTnLst>
                                </p:cTn>
                              </p:par>
                              <p:par>
                                <p:cTn id="41" presetID="42" presetClass="path" presetSubtype="0" accel="50000" decel="50000" fill="hold" grpId="1" nodeType="withEffect">
                                  <p:stCondLst>
                                    <p:cond delay="0"/>
                                  </p:stCondLst>
                                  <p:childTnLst>
                                    <p:animMotion origin="layout" path="M -3.78547E-6 -4.44444E-6 L -0.06274 0.17593 " pathEditMode="relative" rAng="0" ptsTypes="AA">
                                      <p:cBhvr>
                                        <p:cTn id="42" dur="1000" fill="hold"/>
                                        <p:tgtEl>
                                          <p:spTgt spid="150"/>
                                        </p:tgtEl>
                                        <p:attrNameLst>
                                          <p:attrName>ppt_x</p:attrName>
                                          <p:attrName>ppt_y</p:attrName>
                                        </p:attrNameLst>
                                      </p:cBhvr>
                                      <p:rCtr x="-3137" y="8796"/>
                                    </p:animMotion>
                                  </p:childTnLst>
                                </p:cTn>
                              </p:par>
                              <p:par>
                                <p:cTn id="43" presetID="42" presetClass="path" presetSubtype="0" accel="50000" decel="50000" fill="hold" grpId="1" nodeType="withEffect">
                                  <p:stCondLst>
                                    <p:cond delay="0"/>
                                  </p:stCondLst>
                                  <p:childTnLst>
                                    <p:animMotion origin="layout" path="M 4.92059E-6 -4.44444E-6 L -0.18928 0.17477 " pathEditMode="relative" rAng="0" ptsTypes="AA">
                                      <p:cBhvr>
                                        <p:cTn id="44" dur="1000" fill="hold"/>
                                        <p:tgtEl>
                                          <p:spTgt spid="149"/>
                                        </p:tgtEl>
                                        <p:attrNameLst>
                                          <p:attrName>ppt_x</p:attrName>
                                          <p:attrName>ppt_y</p:attrName>
                                        </p:attrNameLst>
                                      </p:cBhvr>
                                      <p:rCtr x="-9464" y="8727"/>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63"/>
                                        </p:tgtEl>
                                        <p:attrNameLst>
                                          <p:attrName>style.visibility</p:attrName>
                                        </p:attrNameLst>
                                      </p:cBhvr>
                                      <p:to>
                                        <p:strVal val="visible"/>
                                      </p:to>
                                    </p:set>
                                    <p:animEffect transition="in" filter="fade">
                                      <p:cBhvr>
                                        <p:cTn id="49" dur="100"/>
                                        <p:tgtEl>
                                          <p:spTgt spid="163"/>
                                        </p:tgtEl>
                                      </p:cBhvr>
                                    </p:animEffect>
                                  </p:childTnLst>
                                </p:cTn>
                              </p:par>
                              <p:par>
                                <p:cTn id="50" presetID="10" presetClass="entr" presetSubtype="0" fill="hold" nodeType="withEffect">
                                  <p:stCondLst>
                                    <p:cond delay="0"/>
                                  </p:stCondLst>
                                  <p:childTnLst>
                                    <p:set>
                                      <p:cBhvr>
                                        <p:cTn id="51" dur="1" fill="hold">
                                          <p:stCondLst>
                                            <p:cond delay="0"/>
                                          </p:stCondLst>
                                        </p:cTn>
                                        <p:tgtEl>
                                          <p:spTgt spid="176"/>
                                        </p:tgtEl>
                                        <p:attrNameLst>
                                          <p:attrName>style.visibility</p:attrName>
                                        </p:attrNameLst>
                                      </p:cBhvr>
                                      <p:to>
                                        <p:strVal val="visible"/>
                                      </p:to>
                                    </p:set>
                                    <p:animEffect transition="in" filter="fade">
                                      <p:cBhvr>
                                        <p:cTn id="52" dur="100"/>
                                        <p:tgtEl>
                                          <p:spTgt spid="176"/>
                                        </p:tgtEl>
                                      </p:cBhvr>
                                    </p:animEffect>
                                  </p:childTnLst>
                                </p:cTn>
                              </p:par>
                              <p:par>
                                <p:cTn id="53" presetID="10" presetClass="entr" presetSubtype="0" fill="hold" nodeType="withEffect">
                                  <p:stCondLst>
                                    <p:cond delay="0"/>
                                  </p:stCondLst>
                                  <p:childTnLst>
                                    <p:set>
                                      <p:cBhvr>
                                        <p:cTn id="54" dur="1" fill="hold">
                                          <p:stCondLst>
                                            <p:cond delay="0"/>
                                          </p:stCondLst>
                                        </p:cTn>
                                        <p:tgtEl>
                                          <p:spTgt spid="185"/>
                                        </p:tgtEl>
                                        <p:attrNameLst>
                                          <p:attrName>style.visibility</p:attrName>
                                        </p:attrNameLst>
                                      </p:cBhvr>
                                      <p:to>
                                        <p:strVal val="visible"/>
                                      </p:to>
                                    </p:set>
                                    <p:animEffect transition="in" filter="fade">
                                      <p:cBhvr>
                                        <p:cTn id="55" dur="100"/>
                                        <p:tgtEl>
                                          <p:spTgt spid="185"/>
                                        </p:tgtEl>
                                      </p:cBhvr>
                                    </p:animEffect>
                                  </p:childTnLst>
                                </p:cTn>
                              </p:par>
                            </p:childTnLst>
                          </p:cTn>
                        </p:par>
                        <p:par>
                          <p:cTn id="56" fill="hold">
                            <p:stCondLst>
                              <p:cond delay="100"/>
                            </p:stCondLst>
                            <p:childTnLst>
                              <p:par>
                                <p:cTn id="57" presetID="42" presetClass="path" presetSubtype="0" accel="50000" decel="50000" fill="hold" nodeType="afterEffect">
                                  <p:stCondLst>
                                    <p:cond delay="0"/>
                                  </p:stCondLst>
                                  <p:childTnLst>
                                    <p:animMotion origin="layout" path="M 9.89326E-7 -4.81481E-6 L -0.29758 0.20024 " pathEditMode="relative" rAng="0" ptsTypes="AA">
                                      <p:cBhvr>
                                        <p:cTn id="58" dur="500" fill="hold"/>
                                        <p:tgtEl>
                                          <p:spTgt spid="163"/>
                                        </p:tgtEl>
                                        <p:attrNameLst>
                                          <p:attrName>ppt_x</p:attrName>
                                          <p:attrName>ppt_y</p:attrName>
                                        </p:attrNameLst>
                                      </p:cBhvr>
                                      <p:rCtr x="-14879" y="10000"/>
                                    </p:animMotion>
                                  </p:childTnLst>
                                </p:cTn>
                              </p:par>
                              <p:par>
                                <p:cTn id="59" presetID="42" presetClass="path" presetSubtype="0" accel="50000" decel="50000" fill="hold" nodeType="withEffect">
                                  <p:stCondLst>
                                    <p:cond delay="0"/>
                                  </p:stCondLst>
                                  <p:childTnLst>
                                    <p:animMotion origin="layout" path="M -7.55012E-7 -4.81481E-6 L -0.04335 0.20024 " pathEditMode="relative" rAng="0" ptsTypes="AA">
                                      <p:cBhvr>
                                        <p:cTn id="60" dur="500" fill="hold"/>
                                        <p:tgtEl>
                                          <p:spTgt spid="176"/>
                                        </p:tgtEl>
                                        <p:attrNameLst>
                                          <p:attrName>ppt_x</p:attrName>
                                          <p:attrName>ppt_y</p:attrName>
                                        </p:attrNameLst>
                                      </p:cBhvr>
                                      <p:rCtr x="-2174" y="10000"/>
                                    </p:animMotion>
                                  </p:childTnLst>
                                </p:cTn>
                              </p:par>
                              <p:par>
                                <p:cTn id="61" presetID="42" presetClass="path" presetSubtype="0" accel="50000" decel="50000" fill="hold" nodeType="withEffect">
                                  <p:stCondLst>
                                    <p:cond delay="0"/>
                                  </p:stCondLst>
                                  <p:childTnLst>
                                    <p:animMotion origin="layout" path="M 2.21036E-6 -3.33333E-6 L 0.2114 0.20047 " pathEditMode="relative" rAng="0" ptsTypes="AA">
                                      <p:cBhvr>
                                        <p:cTn id="62" dur="500" fill="hold"/>
                                        <p:tgtEl>
                                          <p:spTgt spid="185"/>
                                        </p:tgtEl>
                                        <p:attrNameLst>
                                          <p:attrName>ppt_x</p:attrName>
                                          <p:attrName>ppt_y</p:attrName>
                                        </p:attrNameLst>
                                      </p:cBhvr>
                                      <p:rCtr x="10570" y="10023"/>
                                    </p:animMotion>
                                  </p:childTnLst>
                                </p:cTn>
                              </p:par>
                            </p:childTnLst>
                          </p:cTn>
                        </p:par>
                        <p:par>
                          <p:cTn id="63" fill="hold">
                            <p:stCondLst>
                              <p:cond delay="600"/>
                            </p:stCondLst>
                            <p:childTnLst>
                              <p:par>
                                <p:cTn id="64" presetID="1" presetClass="exit" presetSubtype="0" fill="hold" nodeType="afterEffect">
                                  <p:stCondLst>
                                    <p:cond delay="0"/>
                                  </p:stCondLst>
                                  <p:childTnLst>
                                    <p:set>
                                      <p:cBhvr>
                                        <p:cTn id="65" dur="1" fill="hold">
                                          <p:stCondLst>
                                            <p:cond delay="0"/>
                                          </p:stCondLst>
                                        </p:cTn>
                                        <p:tgtEl>
                                          <p:spTgt spid="163"/>
                                        </p:tgtEl>
                                        <p:attrNameLst>
                                          <p:attrName>style.visibility</p:attrName>
                                        </p:attrNameLst>
                                      </p:cBhvr>
                                      <p:to>
                                        <p:strVal val="hidden"/>
                                      </p:to>
                                    </p:set>
                                  </p:childTnLst>
                                </p:cTn>
                              </p:par>
                            </p:childTnLst>
                          </p:cTn>
                        </p:par>
                        <p:par>
                          <p:cTn id="66" fill="hold">
                            <p:stCondLst>
                              <p:cond delay="600"/>
                            </p:stCondLst>
                            <p:childTnLst>
                              <p:par>
                                <p:cTn id="67" presetID="1" presetClass="exit" presetSubtype="0" fill="hold" nodeType="afterEffect">
                                  <p:stCondLst>
                                    <p:cond delay="0"/>
                                  </p:stCondLst>
                                  <p:childTnLst>
                                    <p:set>
                                      <p:cBhvr>
                                        <p:cTn id="68" dur="1" fill="hold">
                                          <p:stCondLst>
                                            <p:cond delay="0"/>
                                          </p:stCondLst>
                                        </p:cTn>
                                        <p:tgtEl>
                                          <p:spTgt spid="176"/>
                                        </p:tgtEl>
                                        <p:attrNameLst>
                                          <p:attrName>style.visibility</p:attrName>
                                        </p:attrNameLst>
                                      </p:cBhvr>
                                      <p:to>
                                        <p:strVal val="hidden"/>
                                      </p:to>
                                    </p:set>
                                  </p:childTnLst>
                                </p:cTn>
                              </p:par>
                            </p:childTnLst>
                          </p:cTn>
                        </p:par>
                        <p:par>
                          <p:cTn id="69" fill="hold">
                            <p:stCondLst>
                              <p:cond delay="600"/>
                            </p:stCondLst>
                            <p:childTnLst>
                              <p:par>
                                <p:cTn id="70" presetID="1" presetClass="exit" presetSubtype="0" fill="hold" nodeType="afterEffect">
                                  <p:stCondLst>
                                    <p:cond delay="0"/>
                                  </p:stCondLst>
                                  <p:childTnLst>
                                    <p:set>
                                      <p:cBhvr>
                                        <p:cTn id="71" dur="1" fill="hold">
                                          <p:stCondLst>
                                            <p:cond delay="0"/>
                                          </p:stCondLst>
                                        </p:cTn>
                                        <p:tgtEl>
                                          <p:spTgt spid="185"/>
                                        </p:tgtEl>
                                        <p:attrNameLst>
                                          <p:attrName>style.visibility</p:attrName>
                                        </p:attrNameLst>
                                      </p:cBhvr>
                                      <p:to>
                                        <p:strVal val="hidden"/>
                                      </p:to>
                                    </p:set>
                                  </p:childTnLst>
                                </p:cTn>
                              </p:par>
                            </p:childTnLst>
                          </p:cTn>
                        </p:par>
                        <p:par>
                          <p:cTn id="72" fill="hold">
                            <p:stCondLst>
                              <p:cond delay="600"/>
                            </p:stCondLst>
                            <p:childTnLst>
                              <p:par>
                                <p:cTn id="73" presetID="1" presetClass="entr" presetSubtype="0" fill="hold" nodeType="after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childTnLst>
                          </p:cTn>
                        </p:par>
                        <p:par>
                          <p:cTn id="77" fill="hold">
                            <p:stCondLst>
                              <p:cond delay="600"/>
                            </p:stCondLst>
                            <p:childTnLst>
                              <p:par>
                                <p:cTn id="78" presetID="1" presetClass="entr" presetSubtype="0" fill="hold" nodeType="afterEffect">
                                  <p:stCondLst>
                                    <p:cond delay="0"/>
                                  </p:stCondLst>
                                  <p:childTnLst>
                                    <p:set>
                                      <p:cBhvr>
                                        <p:cTn id="79" dur="1" fill="hold">
                                          <p:stCondLst>
                                            <p:cond delay="0"/>
                                          </p:stCondLst>
                                        </p:cTn>
                                        <p:tgtEl>
                                          <p:spTgt spid="85"/>
                                        </p:tgtEl>
                                        <p:attrNameLst>
                                          <p:attrName>style.visibility</p:attrName>
                                        </p:attrNameLst>
                                      </p:cBhvr>
                                      <p:to>
                                        <p:strVal val="visible"/>
                                      </p:to>
                                    </p:set>
                                  </p:childTnLst>
                                </p:cTn>
                              </p:par>
                            </p:childTnLst>
                          </p:cTn>
                        </p:par>
                        <p:par>
                          <p:cTn id="80" fill="hold">
                            <p:stCondLst>
                              <p:cond delay="600"/>
                            </p:stCondLst>
                            <p:childTnLst>
                              <p:par>
                                <p:cTn id="81" presetID="10" presetClass="entr" presetSubtype="0" fill="hold" nodeType="afterEffect">
                                  <p:stCondLst>
                                    <p:cond delay="0"/>
                                  </p:stCondLst>
                                  <p:childTnLst>
                                    <p:set>
                                      <p:cBhvr>
                                        <p:cTn id="82" dur="1" fill="hold">
                                          <p:stCondLst>
                                            <p:cond delay="0"/>
                                          </p:stCondLst>
                                        </p:cTn>
                                        <p:tgtEl>
                                          <p:spTgt spid="191"/>
                                        </p:tgtEl>
                                        <p:attrNameLst>
                                          <p:attrName>style.visibility</p:attrName>
                                        </p:attrNameLst>
                                      </p:cBhvr>
                                      <p:to>
                                        <p:strVal val="visible"/>
                                      </p:to>
                                    </p:set>
                                    <p:animEffect transition="in" filter="fade">
                                      <p:cBhvr>
                                        <p:cTn id="83" dur="100"/>
                                        <p:tgtEl>
                                          <p:spTgt spid="191"/>
                                        </p:tgtEl>
                                      </p:cBhvr>
                                    </p:animEffect>
                                  </p:childTnLst>
                                </p:cTn>
                              </p:par>
                              <p:par>
                                <p:cTn id="84" presetID="10" presetClass="entr" presetSubtype="0" fill="hold" nodeType="withEffect">
                                  <p:stCondLst>
                                    <p:cond delay="0"/>
                                  </p:stCondLst>
                                  <p:childTnLst>
                                    <p:set>
                                      <p:cBhvr>
                                        <p:cTn id="85" dur="1" fill="hold">
                                          <p:stCondLst>
                                            <p:cond delay="0"/>
                                          </p:stCondLst>
                                        </p:cTn>
                                        <p:tgtEl>
                                          <p:spTgt spid="202"/>
                                        </p:tgtEl>
                                        <p:attrNameLst>
                                          <p:attrName>style.visibility</p:attrName>
                                        </p:attrNameLst>
                                      </p:cBhvr>
                                      <p:to>
                                        <p:strVal val="visible"/>
                                      </p:to>
                                    </p:set>
                                    <p:animEffect transition="in" filter="fade">
                                      <p:cBhvr>
                                        <p:cTn id="86" dur="100"/>
                                        <p:tgtEl>
                                          <p:spTgt spid="202"/>
                                        </p:tgtEl>
                                      </p:cBhvr>
                                    </p:animEffect>
                                  </p:childTnLst>
                                </p:cTn>
                              </p:par>
                              <p:par>
                                <p:cTn id="87" presetID="10" presetClass="entr" presetSubtype="0" fill="hold" nodeType="withEffect">
                                  <p:stCondLst>
                                    <p:cond delay="0"/>
                                  </p:stCondLst>
                                  <p:childTnLst>
                                    <p:set>
                                      <p:cBhvr>
                                        <p:cTn id="88" dur="1" fill="hold">
                                          <p:stCondLst>
                                            <p:cond delay="0"/>
                                          </p:stCondLst>
                                        </p:cTn>
                                        <p:tgtEl>
                                          <p:spTgt spid="207"/>
                                        </p:tgtEl>
                                        <p:attrNameLst>
                                          <p:attrName>style.visibility</p:attrName>
                                        </p:attrNameLst>
                                      </p:cBhvr>
                                      <p:to>
                                        <p:strVal val="visible"/>
                                      </p:to>
                                    </p:set>
                                    <p:animEffect transition="in" filter="fade">
                                      <p:cBhvr>
                                        <p:cTn id="89" dur="100"/>
                                        <p:tgtEl>
                                          <p:spTgt spid="207"/>
                                        </p:tgtEl>
                                      </p:cBhvr>
                                    </p:animEffect>
                                  </p:childTnLst>
                                </p:cTn>
                              </p:par>
                            </p:childTnLst>
                          </p:cTn>
                        </p:par>
                        <p:par>
                          <p:cTn id="90" fill="hold">
                            <p:stCondLst>
                              <p:cond delay="700"/>
                            </p:stCondLst>
                            <p:childTnLst>
                              <p:par>
                                <p:cTn id="91" presetID="42" presetClass="path" presetSubtype="0" accel="50000" decel="50000" fill="hold" nodeType="afterEffect">
                                  <p:stCondLst>
                                    <p:cond delay="0"/>
                                  </p:stCondLst>
                                  <p:childTnLst>
                                    <p:animMotion origin="layout" path="M -5.80578E-7 -1.85185E-6 L -0.22351 0.2007 " pathEditMode="relative" rAng="0" ptsTypes="AA">
                                      <p:cBhvr>
                                        <p:cTn id="92" dur="500" fill="hold"/>
                                        <p:tgtEl>
                                          <p:spTgt spid="191"/>
                                        </p:tgtEl>
                                        <p:attrNameLst>
                                          <p:attrName>ppt_x</p:attrName>
                                          <p:attrName>ppt_y</p:attrName>
                                        </p:attrNameLst>
                                      </p:cBhvr>
                                      <p:rCtr x="-11182" y="10023"/>
                                    </p:animMotion>
                                  </p:childTnLst>
                                </p:cTn>
                              </p:par>
                              <p:par>
                                <p:cTn id="93" presetID="42" presetClass="path" presetSubtype="0" accel="50000" decel="50000" fill="hold" nodeType="withEffect">
                                  <p:stCondLst>
                                    <p:cond delay="0"/>
                                  </p:stCondLst>
                                  <p:childTnLst>
                                    <p:animMotion origin="layout" path="M -7.55012E-7 -1.85185E-6 L 0.00143 0.2007 " pathEditMode="relative" rAng="0" ptsTypes="AA">
                                      <p:cBhvr>
                                        <p:cTn id="94" dur="500" fill="hold"/>
                                        <p:tgtEl>
                                          <p:spTgt spid="202"/>
                                        </p:tgtEl>
                                        <p:attrNameLst>
                                          <p:attrName>ppt_x</p:attrName>
                                          <p:attrName>ppt_y</p:attrName>
                                        </p:attrNameLst>
                                      </p:cBhvr>
                                      <p:rCtr x="65" y="10023"/>
                                    </p:animMotion>
                                  </p:childTnLst>
                                </p:cTn>
                              </p:par>
                              <p:par>
                                <p:cTn id="95" presetID="42" presetClass="path" presetSubtype="0" accel="50000" decel="50000" fill="hold" nodeType="withEffect">
                                  <p:stCondLst>
                                    <p:cond delay="0"/>
                                  </p:stCondLst>
                                  <p:childTnLst>
                                    <p:animMotion origin="layout" path="M 2.91591E-7 -3.33333E-6 L 0.25566 0.20047 " pathEditMode="relative" rAng="0" ptsTypes="AA">
                                      <p:cBhvr>
                                        <p:cTn id="96" dur="500" fill="hold"/>
                                        <p:tgtEl>
                                          <p:spTgt spid="207"/>
                                        </p:tgtEl>
                                        <p:attrNameLst>
                                          <p:attrName>ppt_x</p:attrName>
                                          <p:attrName>ppt_y</p:attrName>
                                        </p:attrNameLst>
                                      </p:cBhvr>
                                      <p:rCtr x="12783" y="10023"/>
                                    </p:animMotion>
                                  </p:childTnLst>
                                </p:cTn>
                              </p:par>
                            </p:childTnLst>
                          </p:cTn>
                        </p:par>
                        <p:par>
                          <p:cTn id="97" fill="hold">
                            <p:stCondLst>
                              <p:cond delay="1200"/>
                            </p:stCondLst>
                            <p:childTnLst>
                              <p:par>
                                <p:cTn id="98" presetID="1" presetClass="exit" presetSubtype="0" fill="hold" nodeType="afterEffect">
                                  <p:stCondLst>
                                    <p:cond delay="0"/>
                                  </p:stCondLst>
                                  <p:childTnLst>
                                    <p:set>
                                      <p:cBhvr>
                                        <p:cTn id="99" dur="1" fill="hold">
                                          <p:stCondLst>
                                            <p:cond delay="0"/>
                                          </p:stCondLst>
                                        </p:cTn>
                                        <p:tgtEl>
                                          <p:spTgt spid="191"/>
                                        </p:tgtEl>
                                        <p:attrNameLst>
                                          <p:attrName>style.visibility</p:attrName>
                                        </p:attrNameLst>
                                      </p:cBhvr>
                                      <p:to>
                                        <p:strVal val="hidden"/>
                                      </p:to>
                                    </p:set>
                                  </p:childTnLst>
                                </p:cTn>
                              </p:par>
                            </p:childTnLst>
                          </p:cTn>
                        </p:par>
                        <p:par>
                          <p:cTn id="100" fill="hold">
                            <p:stCondLst>
                              <p:cond delay="1200"/>
                            </p:stCondLst>
                            <p:childTnLst>
                              <p:par>
                                <p:cTn id="101" presetID="1" presetClass="exit" presetSubtype="0" fill="hold" nodeType="afterEffect">
                                  <p:stCondLst>
                                    <p:cond delay="0"/>
                                  </p:stCondLst>
                                  <p:childTnLst>
                                    <p:set>
                                      <p:cBhvr>
                                        <p:cTn id="102" dur="1" fill="hold">
                                          <p:stCondLst>
                                            <p:cond delay="0"/>
                                          </p:stCondLst>
                                        </p:cTn>
                                        <p:tgtEl>
                                          <p:spTgt spid="202"/>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07"/>
                                        </p:tgtEl>
                                        <p:attrNameLst>
                                          <p:attrName>style.visibility</p:attrName>
                                        </p:attrNameLst>
                                      </p:cBhvr>
                                      <p:to>
                                        <p:strVal val="hidden"/>
                                      </p:to>
                                    </p:set>
                                  </p:childTnLst>
                                </p:cTn>
                              </p:par>
                            </p:childTnLst>
                          </p:cTn>
                        </p:par>
                        <p:par>
                          <p:cTn id="105" fill="hold">
                            <p:stCondLst>
                              <p:cond delay="1200"/>
                            </p:stCondLst>
                            <p:childTnLst>
                              <p:par>
                                <p:cTn id="106" presetID="1" presetClass="entr" presetSubtype="0" fill="hold" nodeType="afterEffect">
                                  <p:stCondLst>
                                    <p:cond delay="0"/>
                                  </p:stCondLst>
                                  <p:childTnLst>
                                    <p:set>
                                      <p:cBhvr>
                                        <p:cTn id="107" dur="1" fill="hold">
                                          <p:stCondLst>
                                            <p:cond delay="0"/>
                                          </p:stCondLst>
                                        </p:cTn>
                                        <p:tgtEl>
                                          <p:spTgt spid="189"/>
                                        </p:tgtEl>
                                        <p:attrNameLst>
                                          <p:attrName>style.visibility</p:attrName>
                                        </p:attrNameLst>
                                      </p:cBhvr>
                                      <p:to>
                                        <p:strVal val="visible"/>
                                      </p:to>
                                    </p:set>
                                  </p:childTnLst>
                                </p:cTn>
                              </p:par>
                            </p:childTnLst>
                          </p:cTn>
                        </p:par>
                        <p:par>
                          <p:cTn id="108" fill="hold">
                            <p:stCondLst>
                              <p:cond delay="1200"/>
                            </p:stCondLst>
                            <p:childTnLst>
                              <p:par>
                                <p:cTn id="109" presetID="1" presetClass="entr" presetSubtype="0" fill="hold" nodeType="afterEffect">
                                  <p:stCondLst>
                                    <p:cond delay="0"/>
                                  </p:stCondLst>
                                  <p:childTnLst>
                                    <p:set>
                                      <p:cBhvr>
                                        <p:cTn id="110" dur="1" fill="hold">
                                          <p:stCondLst>
                                            <p:cond delay="0"/>
                                          </p:stCondLst>
                                        </p:cTn>
                                        <p:tgtEl>
                                          <p:spTgt spid="11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90"/>
                                        </p:tgtEl>
                                        <p:attrNameLst>
                                          <p:attrName>style.visibility</p:attrName>
                                        </p:attrNameLst>
                                      </p:cBhvr>
                                      <p:to>
                                        <p:strVal val="visible"/>
                                      </p:to>
                                    </p:set>
                                  </p:childTnLst>
                                </p:cTn>
                              </p:par>
                            </p:childTnLst>
                          </p:cTn>
                        </p:par>
                        <p:par>
                          <p:cTn id="113" fill="hold">
                            <p:stCondLst>
                              <p:cond delay="1200"/>
                            </p:stCondLst>
                            <p:childTnLst>
                              <p:par>
                                <p:cTn id="114" presetID="10" presetClass="entr" presetSubtype="0" fill="hold" nodeType="afterEffect">
                                  <p:stCondLst>
                                    <p:cond delay="0"/>
                                  </p:stCondLst>
                                  <p:childTnLst>
                                    <p:set>
                                      <p:cBhvr>
                                        <p:cTn id="115" dur="1" fill="hold">
                                          <p:stCondLst>
                                            <p:cond delay="0"/>
                                          </p:stCondLst>
                                        </p:cTn>
                                        <p:tgtEl>
                                          <p:spTgt spid="219"/>
                                        </p:tgtEl>
                                        <p:attrNameLst>
                                          <p:attrName>style.visibility</p:attrName>
                                        </p:attrNameLst>
                                      </p:cBhvr>
                                      <p:to>
                                        <p:strVal val="visible"/>
                                      </p:to>
                                    </p:set>
                                    <p:animEffect transition="in" filter="fade">
                                      <p:cBhvr>
                                        <p:cTn id="116" dur="100"/>
                                        <p:tgtEl>
                                          <p:spTgt spid="219"/>
                                        </p:tgtEl>
                                      </p:cBhvr>
                                    </p:animEffect>
                                  </p:childTnLst>
                                </p:cTn>
                              </p:par>
                              <p:par>
                                <p:cTn id="117" presetID="10" presetClass="entr" presetSubtype="0" fill="hold" nodeType="withEffect">
                                  <p:stCondLst>
                                    <p:cond delay="0"/>
                                  </p:stCondLst>
                                  <p:childTnLst>
                                    <p:set>
                                      <p:cBhvr>
                                        <p:cTn id="118" dur="1" fill="hold">
                                          <p:stCondLst>
                                            <p:cond delay="0"/>
                                          </p:stCondLst>
                                        </p:cTn>
                                        <p:tgtEl>
                                          <p:spTgt spid="223"/>
                                        </p:tgtEl>
                                        <p:attrNameLst>
                                          <p:attrName>style.visibility</p:attrName>
                                        </p:attrNameLst>
                                      </p:cBhvr>
                                      <p:to>
                                        <p:strVal val="visible"/>
                                      </p:to>
                                    </p:set>
                                    <p:animEffect transition="in" filter="fade">
                                      <p:cBhvr>
                                        <p:cTn id="119" dur="100"/>
                                        <p:tgtEl>
                                          <p:spTgt spid="223"/>
                                        </p:tgtEl>
                                      </p:cBhvr>
                                    </p:animEffect>
                                  </p:childTnLst>
                                </p:cTn>
                              </p:par>
                            </p:childTnLst>
                          </p:cTn>
                        </p:par>
                        <p:par>
                          <p:cTn id="120" fill="hold">
                            <p:stCondLst>
                              <p:cond delay="1300"/>
                            </p:stCondLst>
                            <p:childTnLst>
                              <p:par>
                                <p:cTn id="121" presetID="42" presetClass="path" presetSubtype="0" accel="50000" decel="50000" fill="hold" nodeType="afterEffect">
                                  <p:stCondLst>
                                    <p:cond delay="0"/>
                                  </p:stCondLst>
                                  <p:childTnLst>
                                    <p:animMotion origin="layout" path="M 2.21036E-6 2.22222E-6 L 0.09385 0.19977 " pathEditMode="relative" rAng="0" ptsTypes="AA">
                                      <p:cBhvr>
                                        <p:cTn id="122" dur="500" fill="hold"/>
                                        <p:tgtEl>
                                          <p:spTgt spid="219"/>
                                        </p:tgtEl>
                                        <p:attrNameLst>
                                          <p:attrName>ppt_x</p:attrName>
                                          <p:attrName>ppt_y</p:attrName>
                                        </p:attrNameLst>
                                      </p:cBhvr>
                                      <p:rCtr x="4686" y="9977"/>
                                    </p:animMotion>
                                  </p:childTnLst>
                                </p:cTn>
                              </p:par>
                              <p:par>
                                <p:cTn id="123" presetID="42" presetClass="path" presetSubtype="0" accel="50000" decel="50000" fill="hold" nodeType="withEffect">
                                  <p:stCondLst>
                                    <p:cond delay="0"/>
                                  </p:stCondLst>
                                  <p:childTnLst>
                                    <p:animMotion origin="layout" path="M -2.32492E-6 3.7037E-6 L 0.31502 0.20139 " pathEditMode="relative" rAng="0" ptsTypes="AA">
                                      <p:cBhvr>
                                        <p:cTn id="124" dur="500" fill="hold"/>
                                        <p:tgtEl>
                                          <p:spTgt spid="223"/>
                                        </p:tgtEl>
                                        <p:attrNameLst>
                                          <p:attrName>ppt_x</p:attrName>
                                          <p:attrName>ppt_y</p:attrName>
                                        </p:attrNameLst>
                                      </p:cBhvr>
                                      <p:rCtr x="15751" y="10069"/>
                                    </p:animMotion>
                                  </p:childTnLst>
                                </p:cTn>
                              </p:par>
                            </p:childTnLst>
                          </p:cTn>
                        </p:par>
                        <p:par>
                          <p:cTn id="125" fill="hold">
                            <p:stCondLst>
                              <p:cond delay="1800"/>
                            </p:stCondLst>
                            <p:childTnLst>
                              <p:par>
                                <p:cTn id="126" presetID="1" presetClass="exit" presetSubtype="0" fill="hold" nodeType="afterEffect">
                                  <p:stCondLst>
                                    <p:cond delay="0"/>
                                  </p:stCondLst>
                                  <p:childTnLst>
                                    <p:set>
                                      <p:cBhvr>
                                        <p:cTn id="127" dur="1" fill="hold">
                                          <p:stCondLst>
                                            <p:cond delay="0"/>
                                          </p:stCondLst>
                                        </p:cTn>
                                        <p:tgtEl>
                                          <p:spTgt spid="21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223"/>
                                        </p:tgtEl>
                                        <p:attrNameLst>
                                          <p:attrName>style.visibility</p:attrName>
                                        </p:attrNameLst>
                                      </p:cBhvr>
                                      <p:to>
                                        <p:strVal val="hidden"/>
                                      </p:to>
                                    </p:set>
                                  </p:childTnLst>
                                </p:cTn>
                              </p:par>
                              <p:par>
                                <p:cTn id="130" presetID="1" presetClass="entr" presetSubtype="0" fill="hold" nodeType="withEffect">
                                  <p:stCondLst>
                                    <p:cond delay="0"/>
                                  </p:stCondLst>
                                  <p:childTnLst>
                                    <p:set>
                                      <p:cBhvr>
                                        <p:cTn id="131" dur="1" fill="hold">
                                          <p:stCondLst>
                                            <p:cond delay="0"/>
                                          </p:stCondLst>
                                        </p:cTn>
                                        <p:tgtEl>
                                          <p:spTgt spid="133"/>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218"/>
                                        </p:tgtEl>
                                        <p:attrNameLst>
                                          <p:attrName>style.visibility</p:attrName>
                                        </p:attrNameLst>
                                      </p:cBhvr>
                                      <p:to>
                                        <p:strVal val="visible"/>
                                      </p:to>
                                    </p:set>
                                  </p:childTnLst>
                                </p:cTn>
                              </p:par>
                            </p:childTnLst>
                          </p:cTn>
                        </p:par>
                        <p:par>
                          <p:cTn id="134" fill="hold">
                            <p:stCondLst>
                              <p:cond delay="1800"/>
                            </p:stCondLst>
                            <p:childTnLst>
                              <p:par>
                                <p:cTn id="135" presetID="10" presetClass="entr" presetSubtype="0" fill="hold" nodeType="afterEffect">
                                  <p:stCondLst>
                                    <p:cond delay="0"/>
                                  </p:stCondLst>
                                  <p:childTnLst>
                                    <p:set>
                                      <p:cBhvr>
                                        <p:cTn id="136" dur="1" fill="hold">
                                          <p:stCondLst>
                                            <p:cond delay="0"/>
                                          </p:stCondLst>
                                        </p:cTn>
                                        <p:tgtEl>
                                          <p:spTgt spid="233"/>
                                        </p:tgtEl>
                                        <p:attrNameLst>
                                          <p:attrName>style.visibility</p:attrName>
                                        </p:attrNameLst>
                                      </p:cBhvr>
                                      <p:to>
                                        <p:strVal val="visible"/>
                                      </p:to>
                                    </p:set>
                                    <p:animEffect transition="in" filter="fade">
                                      <p:cBhvr>
                                        <p:cTn id="137" dur="100"/>
                                        <p:tgtEl>
                                          <p:spTgt spid="233"/>
                                        </p:tgtEl>
                                      </p:cBhvr>
                                    </p:animEffect>
                                  </p:childTnLst>
                                </p:cTn>
                              </p:par>
                              <p:par>
                                <p:cTn id="138" presetID="10" presetClass="entr" presetSubtype="0" fill="hold" nodeType="withEffect">
                                  <p:stCondLst>
                                    <p:cond delay="0"/>
                                  </p:stCondLst>
                                  <p:childTnLst>
                                    <p:set>
                                      <p:cBhvr>
                                        <p:cTn id="139" dur="1" fill="hold">
                                          <p:stCondLst>
                                            <p:cond delay="0"/>
                                          </p:stCondLst>
                                        </p:cTn>
                                        <p:tgtEl>
                                          <p:spTgt spid="242"/>
                                        </p:tgtEl>
                                        <p:attrNameLst>
                                          <p:attrName>style.visibility</p:attrName>
                                        </p:attrNameLst>
                                      </p:cBhvr>
                                      <p:to>
                                        <p:strVal val="visible"/>
                                      </p:to>
                                    </p:set>
                                    <p:animEffect transition="in" filter="fade">
                                      <p:cBhvr>
                                        <p:cTn id="140" dur="100"/>
                                        <p:tgtEl>
                                          <p:spTgt spid="242"/>
                                        </p:tgtEl>
                                      </p:cBhvr>
                                    </p:animEffect>
                                  </p:childTnLst>
                                </p:cTn>
                              </p:par>
                            </p:childTnLst>
                          </p:cTn>
                        </p:par>
                        <p:par>
                          <p:cTn id="141" fill="hold">
                            <p:stCondLst>
                              <p:cond delay="1900"/>
                            </p:stCondLst>
                            <p:childTnLst>
                              <p:par>
                                <p:cTn id="142" presetID="42" presetClass="path" presetSubtype="0" accel="50000" decel="50000" fill="hold" nodeType="afterEffect">
                                  <p:stCondLst>
                                    <p:cond delay="0"/>
                                  </p:stCondLst>
                                  <p:childTnLst>
                                    <p:animMotion origin="layout" path="M 4.65243E-6 3.7037E-6 L 0.05246 0.2 " pathEditMode="relative" rAng="0" ptsTypes="AA">
                                      <p:cBhvr>
                                        <p:cTn id="143" dur="500" fill="hold"/>
                                        <p:tgtEl>
                                          <p:spTgt spid="233"/>
                                        </p:tgtEl>
                                        <p:attrNameLst>
                                          <p:attrName>ppt_x</p:attrName>
                                          <p:attrName>ppt_y</p:attrName>
                                        </p:attrNameLst>
                                      </p:cBhvr>
                                      <p:rCtr x="2617" y="10000"/>
                                    </p:animMotion>
                                  </p:childTnLst>
                                </p:cTn>
                              </p:par>
                              <p:par>
                                <p:cTn id="144" presetID="42" presetClass="path" presetSubtype="0" accel="50000" decel="50000" fill="hold" nodeType="withEffect">
                                  <p:stCondLst>
                                    <p:cond delay="0"/>
                                  </p:stCondLst>
                                  <p:childTnLst>
                                    <p:animMotion origin="layout" path="M -2.15048E-6 2.22222E-6 L -0.17782 0.20116 " pathEditMode="relative" rAng="0" ptsTypes="AA">
                                      <p:cBhvr>
                                        <p:cTn id="145" dur="500" fill="hold"/>
                                        <p:tgtEl>
                                          <p:spTgt spid="242"/>
                                        </p:tgtEl>
                                        <p:attrNameLst>
                                          <p:attrName>ppt_x</p:attrName>
                                          <p:attrName>ppt_y</p:attrName>
                                        </p:attrNameLst>
                                      </p:cBhvr>
                                      <p:rCtr x="-8891" y="10046"/>
                                    </p:animMotion>
                                  </p:childTnLst>
                                </p:cTn>
                              </p:par>
                            </p:childTnLst>
                          </p:cTn>
                        </p:par>
                        <p:par>
                          <p:cTn id="146" fill="hold">
                            <p:stCondLst>
                              <p:cond delay="2400"/>
                            </p:stCondLst>
                            <p:childTnLst>
                              <p:par>
                                <p:cTn id="147" presetID="1" presetClass="exit" presetSubtype="0" fill="hold" nodeType="afterEffect">
                                  <p:stCondLst>
                                    <p:cond delay="0"/>
                                  </p:stCondLst>
                                  <p:childTnLst>
                                    <p:set>
                                      <p:cBhvr>
                                        <p:cTn id="148" dur="1" fill="hold">
                                          <p:stCondLst>
                                            <p:cond delay="0"/>
                                          </p:stCondLst>
                                        </p:cTn>
                                        <p:tgtEl>
                                          <p:spTgt spid="233"/>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242"/>
                                        </p:tgtEl>
                                        <p:attrNameLst>
                                          <p:attrName>style.visibility</p:attrName>
                                        </p:attrNameLst>
                                      </p:cBhvr>
                                      <p:to>
                                        <p:strVal val="hidden"/>
                                      </p:to>
                                    </p:set>
                                  </p:childTnLst>
                                </p:cTn>
                              </p:par>
                              <p:par>
                                <p:cTn id="151" presetID="1" presetClass="entr" presetSubtype="0" fill="hold" nodeType="withEffect">
                                  <p:stCondLst>
                                    <p:cond delay="0"/>
                                  </p:stCondLst>
                                  <p:childTnLst>
                                    <p:set>
                                      <p:cBhvr>
                                        <p:cTn id="152" dur="1" fill="hold">
                                          <p:stCondLst>
                                            <p:cond delay="0"/>
                                          </p:stCondLst>
                                        </p:cTn>
                                        <p:tgtEl>
                                          <p:spTgt spid="23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2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24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53" presetClass="exit" presetSubtype="32" fill="hold" nodeType="clickEffect">
                                  <p:stCondLst>
                                    <p:cond delay="0"/>
                                  </p:stCondLst>
                                  <p:childTnLst>
                                    <p:anim calcmode="lin" valueType="num">
                                      <p:cBhvr>
                                        <p:cTn id="162" dur="500"/>
                                        <p:tgtEl>
                                          <p:spTgt spid="115"/>
                                        </p:tgtEl>
                                        <p:attrNameLst>
                                          <p:attrName>ppt_w</p:attrName>
                                        </p:attrNameLst>
                                      </p:cBhvr>
                                      <p:tavLst>
                                        <p:tav tm="0">
                                          <p:val>
                                            <p:strVal val="ppt_w"/>
                                          </p:val>
                                        </p:tav>
                                        <p:tav tm="100000">
                                          <p:val>
                                            <p:fltVal val="0"/>
                                          </p:val>
                                        </p:tav>
                                      </p:tavLst>
                                    </p:anim>
                                    <p:anim calcmode="lin" valueType="num">
                                      <p:cBhvr>
                                        <p:cTn id="163" dur="500"/>
                                        <p:tgtEl>
                                          <p:spTgt spid="115"/>
                                        </p:tgtEl>
                                        <p:attrNameLst>
                                          <p:attrName>ppt_h</p:attrName>
                                        </p:attrNameLst>
                                      </p:cBhvr>
                                      <p:tavLst>
                                        <p:tav tm="0">
                                          <p:val>
                                            <p:strVal val="ppt_h"/>
                                          </p:val>
                                        </p:tav>
                                        <p:tav tm="100000">
                                          <p:val>
                                            <p:fltVal val="0"/>
                                          </p:val>
                                        </p:tav>
                                      </p:tavLst>
                                    </p:anim>
                                    <p:animEffect transition="out" filter="fade">
                                      <p:cBhvr>
                                        <p:cTn id="164" dur="500"/>
                                        <p:tgtEl>
                                          <p:spTgt spid="115"/>
                                        </p:tgtEl>
                                      </p:cBhvr>
                                    </p:animEffect>
                                    <p:set>
                                      <p:cBhvr>
                                        <p:cTn id="165" dur="1" fill="hold">
                                          <p:stCondLst>
                                            <p:cond delay="499"/>
                                          </p:stCondLst>
                                        </p:cTn>
                                        <p:tgtEl>
                                          <p:spTgt spid="115"/>
                                        </p:tgtEl>
                                        <p:attrNameLst>
                                          <p:attrName>style.visibility</p:attrName>
                                        </p:attrNameLst>
                                      </p:cBhvr>
                                      <p:to>
                                        <p:strVal val="hidden"/>
                                      </p:to>
                                    </p:set>
                                  </p:childTnLst>
                                </p:cTn>
                              </p:par>
                              <p:par>
                                <p:cTn id="166" presetID="53" presetClass="exit" presetSubtype="32" fill="hold" nodeType="withEffect">
                                  <p:stCondLst>
                                    <p:cond delay="0"/>
                                  </p:stCondLst>
                                  <p:childTnLst>
                                    <p:anim calcmode="lin" valueType="num">
                                      <p:cBhvr>
                                        <p:cTn id="167" dur="500"/>
                                        <p:tgtEl>
                                          <p:spTgt spid="249"/>
                                        </p:tgtEl>
                                        <p:attrNameLst>
                                          <p:attrName>ppt_w</p:attrName>
                                        </p:attrNameLst>
                                      </p:cBhvr>
                                      <p:tavLst>
                                        <p:tav tm="0">
                                          <p:val>
                                            <p:strVal val="ppt_w"/>
                                          </p:val>
                                        </p:tav>
                                        <p:tav tm="100000">
                                          <p:val>
                                            <p:fltVal val="0"/>
                                          </p:val>
                                        </p:tav>
                                      </p:tavLst>
                                    </p:anim>
                                    <p:anim calcmode="lin" valueType="num">
                                      <p:cBhvr>
                                        <p:cTn id="168" dur="500"/>
                                        <p:tgtEl>
                                          <p:spTgt spid="249"/>
                                        </p:tgtEl>
                                        <p:attrNameLst>
                                          <p:attrName>ppt_h</p:attrName>
                                        </p:attrNameLst>
                                      </p:cBhvr>
                                      <p:tavLst>
                                        <p:tav tm="0">
                                          <p:val>
                                            <p:strVal val="ppt_h"/>
                                          </p:val>
                                        </p:tav>
                                        <p:tav tm="100000">
                                          <p:val>
                                            <p:fltVal val="0"/>
                                          </p:val>
                                        </p:tav>
                                      </p:tavLst>
                                    </p:anim>
                                    <p:animEffect transition="out" filter="fade">
                                      <p:cBhvr>
                                        <p:cTn id="169" dur="500"/>
                                        <p:tgtEl>
                                          <p:spTgt spid="249"/>
                                        </p:tgtEl>
                                      </p:cBhvr>
                                    </p:animEffect>
                                    <p:set>
                                      <p:cBhvr>
                                        <p:cTn id="170" dur="1" fill="hold">
                                          <p:stCondLst>
                                            <p:cond delay="499"/>
                                          </p:stCondLst>
                                        </p:cTn>
                                        <p:tgtEl>
                                          <p:spTgt spid="249"/>
                                        </p:tgtEl>
                                        <p:attrNameLst>
                                          <p:attrName>style.visibility</p:attrName>
                                        </p:attrNameLst>
                                      </p:cBhvr>
                                      <p:to>
                                        <p:strVal val="hidden"/>
                                      </p:to>
                                    </p:set>
                                  </p:childTnLst>
                                </p:cTn>
                              </p:par>
                            </p:childTnLst>
                          </p:cTn>
                        </p:par>
                        <p:par>
                          <p:cTn id="171" fill="hold">
                            <p:stCondLst>
                              <p:cond delay="500"/>
                            </p:stCondLst>
                            <p:childTnLst>
                              <p:par>
                                <p:cTn id="172" presetID="53" presetClass="entr" presetSubtype="16" fill="hold" nodeType="afterEffect">
                                  <p:stCondLst>
                                    <p:cond delay="1000"/>
                                  </p:stCondLst>
                                  <p:childTnLst>
                                    <p:set>
                                      <p:cBhvr>
                                        <p:cTn id="173" dur="1" fill="hold">
                                          <p:stCondLst>
                                            <p:cond delay="0"/>
                                          </p:stCondLst>
                                        </p:cTn>
                                        <p:tgtEl>
                                          <p:spTgt spid="256"/>
                                        </p:tgtEl>
                                        <p:attrNameLst>
                                          <p:attrName>style.visibility</p:attrName>
                                        </p:attrNameLst>
                                      </p:cBhvr>
                                      <p:to>
                                        <p:strVal val="visible"/>
                                      </p:to>
                                    </p:set>
                                    <p:anim calcmode="lin" valueType="num">
                                      <p:cBhvr>
                                        <p:cTn id="174" dur="500" fill="hold"/>
                                        <p:tgtEl>
                                          <p:spTgt spid="256"/>
                                        </p:tgtEl>
                                        <p:attrNameLst>
                                          <p:attrName>ppt_w</p:attrName>
                                        </p:attrNameLst>
                                      </p:cBhvr>
                                      <p:tavLst>
                                        <p:tav tm="0">
                                          <p:val>
                                            <p:fltVal val="0"/>
                                          </p:val>
                                        </p:tav>
                                        <p:tav tm="100000">
                                          <p:val>
                                            <p:strVal val="#ppt_w"/>
                                          </p:val>
                                        </p:tav>
                                      </p:tavLst>
                                    </p:anim>
                                    <p:anim calcmode="lin" valueType="num">
                                      <p:cBhvr>
                                        <p:cTn id="175" dur="500" fill="hold"/>
                                        <p:tgtEl>
                                          <p:spTgt spid="256"/>
                                        </p:tgtEl>
                                        <p:attrNameLst>
                                          <p:attrName>ppt_h</p:attrName>
                                        </p:attrNameLst>
                                      </p:cBhvr>
                                      <p:tavLst>
                                        <p:tav tm="0">
                                          <p:val>
                                            <p:fltVal val="0"/>
                                          </p:val>
                                        </p:tav>
                                        <p:tav tm="100000">
                                          <p:val>
                                            <p:strVal val="#ppt_h"/>
                                          </p:val>
                                        </p:tav>
                                      </p:tavLst>
                                    </p:anim>
                                    <p:animEffect transition="in" filter="fade">
                                      <p:cBhvr>
                                        <p:cTn id="176"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6" grpId="1" animBg="1"/>
      <p:bldP spid="147" grpId="0" animBg="1"/>
      <p:bldP spid="147" grpId="1" animBg="1"/>
      <p:bldP spid="149" grpId="0" animBg="1"/>
      <p:bldP spid="149" grpId="1" animBg="1"/>
      <p:bldP spid="150" grpId="0" animBg="1"/>
      <p:bldP spid="1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29114" y="1302384"/>
            <a:ext cx="7736947" cy="4342786"/>
          </a:xfrm>
          <a:prstGeom prst="rect">
            <a:avLst/>
          </a:prstGeom>
        </p:spPr>
      </p:pic>
      <p:sp>
        <p:nvSpPr>
          <p:cNvPr id="3" name="Rectangle 2"/>
          <p:cNvSpPr/>
          <p:nvPr/>
        </p:nvSpPr>
        <p:spPr>
          <a:xfrm>
            <a:off x="2229114" y="5932408"/>
            <a:ext cx="7736947" cy="415498"/>
          </a:xfrm>
          <a:prstGeom prst="rect">
            <a:avLst/>
          </a:prstGeom>
        </p:spPr>
        <p:txBody>
          <a:bodyPr wrap="square">
            <a:spAutoFit/>
          </a:bodyPr>
          <a:lstStyle/>
          <a:p>
            <a:pPr algn="ctr"/>
            <a:r>
              <a:rPr lang="en-US" dirty="0">
                <a:hlinkClick r:id="rId4"/>
              </a:rPr>
              <a:t>https://twitter.com/simonbrown/status/847339104874381312</a:t>
            </a:r>
            <a:r>
              <a:rPr lang="en-US" dirty="0"/>
              <a:t> </a:t>
            </a:r>
          </a:p>
        </p:txBody>
      </p:sp>
      <p:sp>
        <p:nvSpPr>
          <p:cNvPr id="8" name="Title 1"/>
          <p:cNvSpPr>
            <a:spLocks noGrp="1"/>
          </p:cNvSpPr>
          <p:nvPr>
            <p:ph type="title"/>
          </p:nvPr>
        </p:nvSpPr>
        <p:spPr>
          <a:xfrm>
            <a:off x="390207"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486" y="396941"/>
            <a:ext cx="6020663" cy="4515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4"/>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E40B1E99E8BE4AAC3A21245C12BD99" ma:contentTypeVersion="2" ma:contentTypeDescription="Create a new document." ma:contentTypeScope="" ma:versionID="4b0275ef11b5829381cec9e4729bc90e">
  <xsd:schema xmlns:xsd="http://www.w3.org/2001/XMLSchema" xmlns:xs="http://www.w3.org/2001/XMLSchema" xmlns:p="http://schemas.microsoft.com/office/2006/metadata/properties" xmlns:ns2="350ae53a-ba29-4ed5-89d3-487453a98c92" targetNamespace="http://schemas.microsoft.com/office/2006/metadata/properties" ma:root="true" ma:fieldsID="a5c72591f1964ae3fce3a31f55e0501c" ns2:_="">
    <xsd:import namespace="350ae53a-ba29-4ed5-89d3-487453a98c9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ae53a-ba29-4ed5-89d3-487453a98c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8C8C32-C4FB-4000-9A59-30667DA28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0ae53a-ba29-4ed5-89d3-487453a98c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AA34E2-B7AE-4E9D-91AF-F71B454E6E93}">
  <ds:schemaRefs>
    <ds:schemaRef ds:uri="http://schemas.openxmlformats.org/package/2006/metadata/core-properties"/>
    <ds:schemaRef ds:uri="350ae53a-ba29-4ed5-89d3-487453a98c92"/>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www.w3.org/XML/1998/namespace"/>
  </ds:schemaRefs>
</ds:datastoreItem>
</file>

<file path=customXml/itemProps3.xml><?xml version="1.0" encoding="utf-8"?>
<ds:datastoreItem xmlns:ds="http://schemas.openxmlformats.org/officeDocument/2006/customXml" ds:itemID="{6E265ACB-EFA3-42C5-AD1B-CCDA0ED563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SAP_2018_16x9_Black</Template>
  <TotalTime>0</TotalTime>
  <Words>1356</Words>
  <Application>Microsoft Office PowerPoint</Application>
  <PresentationFormat>Custom</PresentationFormat>
  <Paragraphs>269</Paragraphs>
  <Slides>13</Slides>
  <Notes>13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 Unicode MS</vt:lpstr>
      <vt:lpstr>Arial</vt:lpstr>
      <vt:lpstr>Arial Black</vt:lpstr>
      <vt:lpstr>Calibri</vt:lpstr>
      <vt:lpstr>Courier New</vt:lpstr>
      <vt:lpstr>Helvetica Neue</vt:lpstr>
      <vt:lpstr>Symbol</vt:lpstr>
      <vt:lpstr>wingdings</vt:lpstr>
      <vt:lpstr>wingdings</vt:lpstr>
      <vt:lpstr>SAP 2018 16x9 black</vt:lpstr>
      <vt:lpstr>Containers are awesome!     But why?</vt:lpstr>
      <vt:lpstr>This is what we (do not) want!</vt:lpstr>
      <vt:lpstr>Container, Docker, Kubernetes</vt:lpstr>
      <vt:lpstr>Why not simply use some automation tools and run VMs?</vt:lpstr>
      <vt:lpstr>PowerPoint Presentation</vt:lpstr>
      <vt:lpstr>PowerPoint Presentation</vt:lpstr>
      <vt:lpstr>Kubernetes Overview</vt:lpstr>
      <vt:lpstr>Containers will NOT fix a broken architecture!</vt:lpstr>
      <vt:lpstr>PowerPoint Presentation</vt:lpstr>
      <vt:lpstr>PowerPoint Presentation</vt:lpstr>
      <vt:lpstr>The enterprise IT adoption cycle</vt:lpstr>
      <vt:lpstr>No „one size fits all“ - Cloud Foundry and Kubernetes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2018/16:9/black</cp:keywords>
  <cp:lastModifiedBy>Schmitt-Roquette, Ralf</cp:lastModifiedBy>
  <cp:revision>22</cp:revision>
  <dcterms:created xsi:type="dcterms:W3CDTF">2018-09-20T13:43:01Z</dcterms:created>
  <dcterms:modified xsi:type="dcterms:W3CDTF">2018-10-22T14:33:29Z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0x01010048E40B1E99E8BE4AAC3A21245C12BD99</vt:lpwstr>
  </property>
</Properties>
</file>