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handoutMasterIdLst>
    <p:handoutMasterId r:id="rId32"/>
  </p:handoutMasterIdLst>
  <p:sldIdLst>
    <p:sldId id="454" r:id="rId2"/>
    <p:sldId id="437" r:id="rId3"/>
    <p:sldId id="453" r:id="rId4"/>
    <p:sldId id="438" r:id="rId5"/>
    <p:sldId id="382" r:id="rId6"/>
    <p:sldId id="440" r:id="rId7"/>
    <p:sldId id="457" r:id="rId8"/>
    <p:sldId id="434" r:id="rId9"/>
    <p:sldId id="458" r:id="rId10"/>
    <p:sldId id="463" r:id="rId11"/>
    <p:sldId id="451" r:id="rId12"/>
    <p:sldId id="462" r:id="rId13"/>
    <p:sldId id="450" r:id="rId14"/>
    <p:sldId id="441" r:id="rId15"/>
    <p:sldId id="443" r:id="rId16"/>
    <p:sldId id="445" r:id="rId17"/>
    <p:sldId id="449" r:id="rId18"/>
    <p:sldId id="459" r:id="rId19"/>
    <p:sldId id="446" r:id="rId20"/>
    <p:sldId id="470" r:id="rId21"/>
    <p:sldId id="447" r:id="rId22"/>
    <p:sldId id="465" r:id="rId23"/>
    <p:sldId id="471" r:id="rId24"/>
    <p:sldId id="472" r:id="rId25"/>
    <p:sldId id="466" r:id="rId26"/>
    <p:sldId id="467" r:id="rId27"/>
    <p:sldId id="468" r:id="rId28"/>
    <p:sldId id="469" r:id="rId29"/>
    <p:sldId id="26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0288" autoAdjust="0"/>
  </p:normalViewPr>
  <p:slideViewPr>
    <p:cSldViewPr snapToGrid="0" showGuides="1">
      <p:cViewPr varScale="1">
        <p:scale>
          <a:sx n="114" d="100"/>
          <a:sy n="114" d="100"/>
        </p:scale>
        <p:origin x="122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01654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906544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a:t>
            </a:r>
            <a:r>
              <a:rPr lang="en-US" noProof="0"/>
              <a:t>NFS mount. </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(bind) mount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a:t>
            </a:r>
            <a:r>
              <a:rPr lang="en-US" b="0"/>
              <a:t>but hidden.</a:t>
            </a:r>
            <a:endParaRPr lang="en-US" b="0" dirty="0"/>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docker volumes.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root with a simple </a:t>
            </a:r>
            <a:r>
              <a:rPr lang="en-US" b="0" dirty="0" err="1"/>
              <a:t>pwd</a:t>
            </a:r>
            <a:r>
              <a:rPr lang="en-US" b="0" dirty="0"/>
              <a:t>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4537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3432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nwhelper</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671202" cy="246221"/>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192.168.253.132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solidFill>
                  <a:schemeClr val="bg1"/>
                </a:solidFill>
                <a:ea typeface="Arial Unicode MS" pitchFamily="34" charset="-128"/>
                <a:cs typeface="Arial Unicode MS" pitchFamily="34" charset="-128"/>
              </a:rPr>
              <a:t>t</a:t>
            </a:r>
            <a:r>
              <a:rPr kumimoji="0" lang="de-DE"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est</a:t>
            </a: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172.18.0.0/16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‘test’ (172.18.0.0/16)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322752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pic>
        <p:nvPicPr>
          <p:cNvPr id="5" name="Picture 4">
            <a:extLst>
              <a:ext uri="{FF2B5EF4-FFF2-40B4-BE49-F238E27FC236}">
                <a16:creationId xmlns:a16="http://schemas.microsoft.com/office/drawing/2014/main" id="{DCA90835-BE43-4CC0-8A42-13525B865CCF}"/>
              </a:ext>
            </a:extLst>
          </p:cNvPr>
          <p:cNvPicPr>
            <a:picLocks noChangeAspect="1"/>
          </p:cNvPicPr>
          <p:nvPr/>
        </p:nvPicPr>
        <p:blipFill>
          <a:blip r:embed="rId3"/>
          <a:stretch>
            <a:fillRect/>
          </a:stretch>
        </p:blipFill>
        <p:spPr>
          <a:xfrm>
            <a:off x="312393" y="1518259"/>
            <a:ext cx="6095238" cy="1514286"/>
          </a:xfrm>
          <a:prstGeom prst="rect">
            <a:avLst/>
          </a:prstGeom>
        </p:spPr>
      </p:pic>
      <p:pic>
        <p:nvPicPr>
          <p:cNvPr id="7" name="Picture 6">
            <a:extLst>
              <a:ext uri="{FF2B5EF4-FFF2-40B4-BE49-F238E27FC236}">
                <a16:creationId xmlns:a16="http://schemas.microsoft.com/office/drawing/2014/main" id="{3594AFAA-B473-45B9-BD2A-0E4B8C033DAD}"/>
              </a:ext>
            </a:extLst>
          </p:cNvPr>
          <p:cNvPicPr>
            <a:picLocks noChangeAspect="1"/>
          </p:cNvPicPr>
          <p:nvPr/>
        </p:nvPicPr>
        <p:blipFill>
          <a:blip r:embed="rId4"/>
          <a:stretch>
            <a:fillRect/>
          </a:stretch>
        </p:blipFill>
        <p:spPr>
          <a:xfrm>
            <a:off x="0" y="3316968"/>
            <a:ext cx="12195175" cy="1591479"/>
          </a:xfrm>
          <a:prstGeom prst="rect">
            <a:avLst/>
          </a:prstGeom>
        </p:spPr>
      </p:pic>
      <p:pic>
        <p:nvPicPr>
          <p:cNvPr id="8" name="Picture 7">
            <a:extLst>
              <a:ext uri="{FF2B5EF4-FFF2-40B4-BE49-F238E27FC236}">
                <a16:creationId xmlns:a16="http://schemas.microsoft.com/office/drawing/2014/main" id="{97F89B65-AA0F-48DD-9C6F-AC734D77FE5B}"/>
              </a:ext>
            </a:extLst>
          </p:cNvPr>
          <p:cNvPicPr>
            <a:picLocks noChangeAspect="1"/>
          </p:cNvPicPr>
          <p:nvPr/>
        </p:nvPicPr>
        <p:blipFill>
          <a:blip r:embed="rId5"/>
          <a:stretch>
            <a:fillRect/>
          </a:stretch>
        </p:blipFill>
        <p:spPr>
          <a:xfrm>
            <a:off x="4457318" y="1233835"/>
            <a:ext cx="6033334" cy="5366667"/>
          </a:xfrm>
          <a:prstGeom prst="rect">
            <a:avLst/>
          </a:prstGeom>
        </p:spPr>
      </p:pic>
    </p:spTree>
    <p:extLst>
      <p:ext uri="{BB962C8B-B14F-4D97-AF65-F5344CB8AC3E}">
        <p14:creationId xmlns:p14="http://schemas.microsoft.com/office/powerpoint/2010/main" val="1652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3985</Words>
  <Application>Microsoft Office PowerPoint</Application>
  <PresentationFormat>Custom</PresentationFormat>
  <Paragraphs>417</Paragraphs>
  <Slides>29</Slides>
  <Notes>25</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 Unicode MS</vt:lpstr>
      <vt:lpstr>Arial</vt:lpstr>
      <vt:lpstr>Arial Black</vt:lpstr>
      <vt:lpstr>Arial monospaced for SAP</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Demo: Sample</vt:lpstr>
      <vt:lpstr>Demo: Sample</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Schmitt-Roquette, Ralf</cp:lastModifiedBy>
  <cp:revision>577</cp:revision>
  <dcterms:created xsi:type="dcterms:W3CDTF">2015-10-14T11:21:43Z</dcterms:created>
  <dcterms:modified xsi:type="dcterms:W3CDTF">2018-10-22T15:13:57Z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