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63692" autoAdjust="0"/>
  </p:normalViewPr>
  <p:slideViewPr>
    <p:cSldViewPr snapToGrid="0" showGuides="1">
      <p:cViewPr varScale="1">
        <p:scale>
          <a:sx n="107" d="100"/>
          <a:sy n="107" d="100"/>
        </p:scale>
        <p:origin x="272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pt>
    <dgm:pt modelId="{F1066729-CD93-4CEB-A0E4-B8DF02E98F7C}" type="sibTrans" cxnId="{9E1E0EBD-C8F1-4DD2-8D0D-B08EC7B7A3B5}">
      <dgm:prSet/>
      <dgm:spPr/>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Label: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303761192"/>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030601165"/>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40077" y="5166421"/>
              <a:ext cx="1108910" cy="64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2049</Words>
  <Application>Microsoft Office PowerPoint</Application>
  <PresentationFormat>Custom</PresentationFormat>
  <Paragraphs>250</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Unicode MS</vt:lpstr>
      <vt:lpstr>Arial</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512</cp:revision>
  <dcterms:created xsi:type="dcterms:W3CDTF">2015-10-14T11:21:43Z</dcterms:created>
  <dcterms:modified xsi:type="dcterms:W3CDTF">2018-08-08T15:17:32Z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