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0"/>
  </p:notesMasterIdLst>
  <p:handoutMasterIdLst>
    <p:handoutMasterId r:id="rId11"/>
  </p:handoutMasterIdLst>
  <p:sldIdLst>
    <p:sldId id="885" r:id="rId5"/>
    <p:sldId id="968" r:id="rId6"/>
    <p:sldId id="969" r:id="rId7"/>
    <p:sldId id="973" r:id="rId8"/>
    <p:sldId id="974" r:id="rId9"/>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8FD3"/>
    <a:srgbClr val="FF0000"/>
    <a:srgbClr val="E33838"/>
    <a:srgbClr val="4FB81C"/>
    <a:srgbClr val="E35500"/>
    <a:srgbClr val="C3ECFF"/>
    <a:srgbClr val="CCCCCC"/>
    <a:srgbClr val="6699FF"/>
    <a:srgbClr val="4CC5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89053" autoAdjust="0"/>
  </p:normalViewPr>
  <p:slideViewPr>
    <p:cSldViewPr snapToGrid="0" showGuides="1">
      <p:cViewPr varScale="1">
        <p:scale>
          <a:sx n="108" d="100"/>
          <a:sy n="108" d="100"/>
        </p:scale>
        <p:origin x="101" y="25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134124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a:t>
            </a:fld>
            <a:endParaRPr lang="de-DE" dirty="0">
              <a:solidFill>
                <a:srgbClr val="000000"/>
              </a:solidFill>
            </a:endParaRPr>
          </a:p>
        </p:txBody>
      </p:sp>
    </p:spTree>
    <p:extLst>
      <p:ext uri="{BB962C8B-B14F-4D97-AF65-F5344CB8AC3E}">
        <p14:creationId xmlns:p14="http://schemas.microsoft.com/office/powerpoint/2010/main" val="1937273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58284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139510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0.svg"/><Relationship Id="rId3" Type="http://schemas.openxmlformats.org/officeDocument/2006/relationships/image" Target="../media/image7.png"/><Relationship Id="rId7" Type="http://schemas.openxmlformats.org/officeDocument/2006/relationships/image" Target="../media/image14.sv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1.png"/><Relationship Id="rId5" Type="http://schemas.openxmlformats.org/officeDocument/2006/relationships/image" Target="../media/image19.svg"/><Relationship Id="rId10" Type="http://schemas.openxmlformats.org/officeDocument/2006/relationships/image" Target="../media/image16.svg"/><Relationship Id="rId4" Type="http://schemas.openxmlformats.org/officeDocument/2006/relationships/image" Target="../media/image18.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7.png"/><Relationship Id="rId7" Type="http://schemas.openxmlformats.org/officeDocument/2006/relationships/image" Target="../media/image21.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20.svg"/><Relationship Id="rId5" Type="http://schemas.openxmlformats.org/officeDocument/2006/relationships/image" Target="../media/image19.svg"/><Relationship Id="rId10" Type="http://schemas.openxmlformats.org/officeDocument/2006/relationships/image" Target="../media/image12.svg"/><Relationship Id="rId4" Type="http://schemas.openxmlformats.org/officeDocument/2006/relationships/image" Target="../media/image18.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683339E-16D3-4798-8EA2-5691CE52A11C}"/>
              </a:ext>
            </a:extLst>
          </p:cNvPr>
          <p:cNvGrpSpPr/>
          <p:nvPr/>
        </p:nvGrpSpPr>
        <p:grpSpPr>
          <a:xfrm>
            <a:off x="2094675" y="661619"/>
            <a:ext cx="7768091" cy="5247392"/>
            <a:chOff x="2094675" y="661619"/>
            <a:chExt cx="7768091" cy="5247392"/>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4675" y="677507"/>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862" y="4041587"/>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261" y="677507"/>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931" y="3982237"/>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254" y="870003"/>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638" y="1409025"/>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6338808" y="4010040"/>
              <a:ext cx="639619" cy="760946"/>
              <a:chOff x="8336634" y="4490033"/>
              <a:chExt cx="639619"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39619" cy="760946"/>
                <a:chOff x="8336634" y="4490033"/>
                <a:chExt cx="639619"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a:cxnSpLocks/>
                  <a:stCxn id="55" idx="3"/>
                </p:cNvCxnSpPr>
                <p:nvPr/>
              </p:nvCxnSpPr>
              <p:spPr>
                <a:xfrm>
                  <a:off x="8885461" y="5018697"/>
                  <a:ext cx="90792"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671" y="1397800"/>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470" y="3993162"/>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864" y="1481195"/>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422" y="294266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2171" y="1385319"/>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4060" y="4041587"/>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605" y="540450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747" y="3960114"/>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4060" y="1485202"/>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5097" y="163547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1156" y="294725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412" y="1396081"/>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766" y="1708001"/>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769" y="1927847"/>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691" y="2510007"/>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518" y="269408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50038" y="168899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30095" y="187928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833" y="2442471"/>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2169" y="26645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511" y="4163986"/>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9173" y="4204810"/>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931" y="4985958"/>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500180" y="2615853"/>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268" y="51258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868" y="3469830"/>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409" y="416762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370" y="4204810"/>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279" y="4993852"/>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2050" y="2649753"/>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559" y="3469830"/>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7200" y="51322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671" y="4789591"/>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824" y="2246309"/>
              <a:ext cx="682239" cy="344425"/>
              <a:chOff x="4667108" y="5343683"/>
              <a:chExt cx="682239"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4214" y="2250919"/>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20211" y="668344"/>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668" y="1367074"/>
              <a:ext cx="767" cy="34092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283" y="1388026"/>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325" y="4150338"/>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599" y="1653960"/>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781" y="1671587"/>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3150" y="4146290"/>
              <a:ext cx="150305" cy="146304"/>
            </a:xfrm>
            <a:prstGeom prst="rect">
              <a:avLst/>
            </a:prstGeom>
          </p:spPr>
        </p:pic>
        <p:grpSp>
          <p:nvGrpSpPr>
            <p:cNvPr id="10" name="Group 9">
              <a:extLst>
                <a:ext uri="{FF2B5EF4-FFF2-40B4-BE49-F238E27FC236}">
                  <a16:creationId xmlns:a16="http://schemas.microsoft.com/office/drawing/2014/main" id="{DA0F1E3B-2A4F-4D7F-8D10-42D4AD4D51EE}"/>
                </a:ext>
              </a:extLst>
            </p:cNvPr>
            <p:cNvGrpSpPr/>
            <p:nvPr/>
          </p:nvGrpSpPr>
          <p:grpSpPr>
            <a:xfrm>
              <a:off x="7654654" y="661619"/>
              <a:ext cx="806291" cy="705455"/>
              <a:chOff x="7663959" y="662508"/>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559" y="903399"/>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945" y="846730"/>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959" y="662508"/>
                <a:ext cx="403319" cy="403319"/>
              </a:xfrm>
              <a:prstGeom prst="rect">
                <a:avLst/>
              </a:prstGeom>
            </p:spPr>
          </p:pic>
        </p:grpSp>
      </p:grpSp>
    </p:spTree>
    <p:extLst>
      <p:ext uri="{BB962C8B-B14F-4D97-AF65-F5344CB8AC3E}">
        <p14:creationId xmlns:p14="http://schemas.microsoft.com/office/powerpoint/2010/main" val="43071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3665CC2-B159-4627-9FC9-DD0DE167800E}"/>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chemeClr val="bg1">
                <a:lumMod val="5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7" name="Group 6">
              <a:extLst>
                <a:ext uri="{FF2B5EF4-FFF2-40B4-BE49-F238E27FC236}">
                  <a16:creationId xmlns:a16="http://schemas.microsoft.com/office/drawing/2014/main" id="{6D1EBE56-FE83-4B81-8883-75EFAB62470E}"/>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3" name="Group 12">
              <a:extLst>
                <a:ext uri="{FF2B5EF4-FFF2-40B4-BE49-F238E27FC236}">
                  <a16:creationId xmlns:a16="http://schemas.microsoft.com/office/drawing/2014/main" id="{665E2647-F01B-45B2-8023-0C6DA691C58B}"/>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105" name="Straight Connector 104">
                <a:extLst>
                  <a:ext uri="{FF2B5EF4-FFF2-40B4-BE49-F238E27FC236}">
                    <a16:creationId xmlns:a16="http://schemas.microsoft.com/office/drawing/2014/main" id="{126415FB-2616-4F57-B9FE-DD59482FF92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062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055537F-7B4F-4699-8699-F6FEE5EBFB53}"/>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2" name="Group 1">
              <a:extLst>
                <a:ext uri="{FF2B5EF4-FFF2-40B4-BE49-F238E27FC236}">
                  <a16:creationId xmlns:a16="http://schemas.microsoft.com/office/drawing/2014/main" id="{EE311041-2D7F-416C-ABE5-B4330E4BEE45}"/>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9" name="Group 8">
              <a:extLst>
                <a:ext uri="{FF2B5EF4-FFF2-40B4-BE49-F238E27FC236}">
                  <a16:creationId xmlns:a16="http://schemas.microsoft.com/office/drawing/2014/main" id="{5971E947-567A-464F-ABC8-794DCCE0D656}"/>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99" name="Straight Connector 98">
                <a:extLst>
                  <a:ext uri="{FF2B5EF4-FFF2-40B4-BE49-F238E27FC236}">
                    <a16:creationId xmlns:a16="http://schemas.microsoft.com/office/drawing/2014/main" id="{CA0553A1-01DD-4225-8BF8-F17DB3DF0F48}"/>
                  </a:ext>
                </a:extLst>
              </p:cNvPr>
              <p:cNvCxnSpPr>
                <a:cxnSpLocks/>
                <a:stCxn id="55"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2533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A690350-21E1-47D1-950D-57B36FD88B8A}"/>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a:solidFill>
              <a:srgbClr val="C3ECFF"/>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5" name="Group 4">
              <a:extLst>
                <a:ext uri="{FF2B5EF4-FFF2-40B4-BE49-F238E27FC236}">
                  <a16:creationId xmlns:a16="http://schemas.microsoft.com/office/drawing/2014/main" id="{230BE730-3201-4878-98F9-5C924D9EEA38}"/>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3" name="TextBox 92">
              <a:extLst>
                <a:ext uri="{FF2B5EF4-FFF2-40B4-BE49-F238E27FC236}">
                  <a16:creationId xmlns:a16="http://schemas.microsoft.com/office/drawing/2014/main" id="{47B8B43C-76CA-42FD-B4D4-58BB7AA63B86}"/>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Rectangle 106">
              <a:extLst>
                <a:ext uri="{FF2B5EF4-FFF2-40B4-BE49-F238E27FC236}">
                  <a16:creationId xmlns:a16="http://schemas.microsoft.com/office/drawing/2014/main" id="{097BDBCB-E38F-437F-AA69-9CADB092ADA4}"/>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AD1F95A5-A8F3-46F8-B1A2-DCE5D7B19B15}"/>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a:solidFill>
                <a:srgbClr val="008FD3"/>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13" name="Straight Connector 112">
                <a:extLst>
                  <a:ext uri="{FF2B5EF4-FFF2-40B4-BE49-F238E27FC236}">
                    <a16:creationId xmlns:a16="http://schemas.microsoft.com/office/drawing/2014/main" id="{4F20DE3C-683F-43D2-A5CD-7E7799B6AB2A}"/>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5390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54F981-2485-49E0-8CCD-57DEBC24D2C4}"/>
              </a:ext>
            </a:extLst>
          </p:cNvPr>
          <p:cNvGrpSpPr/>
          <p:nvPr/>
        </p:nvGrpSpPr>
        <p:grpSpPr>
          <a:xfrm>
            <a:off x="2095134" y="484829"/>
            <a:ext cx="7768091" cy="5424184"/>
            <a:chOff x="2095134" y="484829"/>
            <a:chExt cx="7768091" cy="5424184"/>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a:solidFill>
              <a:srgbClr val="C3ECFF"/>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5" name="Group 4">
              <a:extLst>
                <a:ext uri="{FF2B5EF4-FFF2-40B4-BE49-F238E27FC236}">
                  <a16:creationId xmlns:a16="http://schemas.microsoft.com/office/drawing/2014/main" id="{230BE730-3201-4878-98F9-5C924D9EEA38}"/>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3" name="TextBox 92">
              <a:extLst>
                <a:ext uri="{FF2B5EF4-FFF2-40B4-BE49-F238E27FC236}">
                  <a16:creationId xmlns:a16="http://schemas.microsoft.com/office/drawing/2014/main" id="{47B8B43C-76CA-42FD-B4D4-58BB7AA63B86}"/>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Rectangle 106">
              <a:extLst>
                <a:ext uri="{FF2B5EF4-FFF2-40B4-BE49-F238E27FC236}">
                  <a16:creationId xmlns:a16="http://schemas.microsoft.com/office/drawing/2014/main" id="{097BDBCB-E38F-437F-AA69-9CADB092ADA4}"/>
                </a:ext>
              </a:extLst>
            </p:cNvPr>
            <p:cNvSpPr/>
            <p:nvPr/>
          </p:nvSpPr>
          <p:spPr bwMode="gray">
            <a:xfrm>
              <a:off x="6083445" y="817812"/>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AD1F95A5-A8F3-46F8-B1A2-DCE5D7B19B15}"/>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a:solidFill>
                <a:srgbClr val="008FD3"/>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13" name="Straight Connector 112">
                <a:extLst>
                  <a:ext uri="{FF2B5EF4-FFF2-40B4-BE49-F238E27FC236}">
                    <a16:creationId xmlns:a16="http://schemas.microsoft.com/office/drawing/2014/main" id="{4F20DE3C-683F-43D2-A5CD-7E7799B6AB2A}"/>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3561130A-65A1-4663-8325-3B9FE821DA2D}"/>
                </a:ext>
              </a:extLst>
            </p:cNvPr>
            <p:cNvSpPr txBox="1"/>
            <p:nvPr/>
          </p:nvSpPr>
          <p:spPr>
            <a:xfrm>
              <a:off x="8673044" y="303829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 name="Group 1">
              <a:extLst>
                <a:ext uri="{FF2B5EF4-FFF2-40B4-BE49-F238E27FC236}">
                  <a16:creationId xmlns:a16="http://schemas.microsoft.com/office/drawing/2014/main" id="{6F86AAC8-67E1-45DE-B918-B092545D5335}"/>
                </a:ext>
              </a:extLst>
            </p:cNvPr>
            <p:cNvGrpSpPr/>
            <p:nvPr/>
          </p:nvGrpSpPr>
          <p:grpSpPr>
            <a:xfrm>
              <a:off x="8649907" y="486722"/>
              <a:ext cx="711209" cy="691567"/>
              <a:chOff x="10820862" y="1174403"/>
              <a:chExt cx="711209" cy="691567"/>
            </a:xfrm>
          </p:grpSpPr>
          <p:sp>
            <p:nvSpPr>
              <p:cNvPr id="100" name="Oval 99">
                <a:extLst>
                  <a:ext uri="{FF2B5EF4-FFF2-40B4-BE49-F238E27FC236}">
                    <a16:creationId xmlns:a16="http://schemas.microsoft.com/office/drawing/2014/main" id="{B77DED3F-762E-42BF-8A4B-04A73EBCB32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5" name="Picture 104">
                <a:extLst>
                  <a:ext uri="{FF2B5EF4-FFF2-40B4-BE49-F238E27FC236}">
                    <a16:creationId xmlns:a16="http://schemas.microsoft.com/office/drawing/2014/main" id="{FCA57D90-3EF5-434C-BB3B-009271F1EBFE}"/>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115" name="Oval 114">
              <a:extLst>
                <a:ext uri="{FF2B5EF4-FFF2-40B4-BE49-F238E27FC236}">
                  <a16:creationId xmlns:a16="http://schemas.microsoft.com/office/drawing/2014/main" id="{30E3F127-9637-4581-8400-BC313A560C42}"/>
                </a:ext>
              </a:extLst>
            </p:cNvPr>
            <p:cNvSpPr/>
            <p:nvPr/>
          </p:nvSpPr>
          <p:spPr bwMode="gray">
            <a:xfrm>
              <a:off x="2469803" y="1402571"/>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17" name="Oval 116">
              <a:extLst>
                <a:ext uri="{FF2B5EF4-FFF2-40B4-BE49-F238E27FC236}">
                  <a16:creationId xmlns:a16="http://schemas.microsoft.com/office/drawing/2014/main" id="{6ED58D36-F643-4250-84BD-AF963FB8211E}"/>
                </a:ext>
              </a:extLst>
            </p:cNvPr>
            <p:cNvSpPr/>
            <p:nvPr/>
          </p:nvSpPr>
          <p:spPr bwMode="gray">
            <a:xfrm>
              <a:off x="2465342" y="3975661"/>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22" name="Oval 121">
              <a:extLst>
                <a:ext uri="{FF2B5EF4-FFF2-40B4-BE49-F238E27FC236}">
                  <a16:creationId xmlns:a16="http://schemas.microsoft.com/office/drawing/2014/main" id="{3AF0FEE8-F614-4CFC-BFA6-B3EC1D79C802}"/>
                </a:ext>
              </a:extLst>
            </p:cNvPr>
            <p:cNvSpPr/>
            <p:nvPr/>
          </p:nvSpPr>
          <p:spPr bwMode="gray">
            <a:xfrm>
              <a:off x="3830439" y="484829"/>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87356111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TotalTime>
  <Words>157</Words>
  <Application>Microsoft Office PowerPoint</Application>
  <PresentationFormat>Custom</PresentationFormat>
  <Paragraphs>129</Paragraphs>
  <Slides>5</Slides>
  <Notes>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5</vt:i4>
      </vt:variant>
    </vt:vector>
  </HeadingPairs>
  <TitlesOfParts>
    <vt:vector size="14" baseType="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PowerPoint Presentation</vt:lpstr>
      <vt:lpstr>PowerPoint Presentation</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958</cp:revision>
  <cp:lastPrinted>2018-10-19T15:04:42Z</cp:lastPrinted>
  <dcterms:created xsi:type="dcterms:W3CDTF">2015-10-14T11:21:43Z</dcterms:created>
  <dcterms:modified xsi:type="dcterms:W3CDTF">2020-02-24T08:30:50Z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