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0" r:id="rId3"/>
    <p:sldId id="442" r:id="rId4"/>
    <p:sldId id="441" r:id="rId5"/>
    <p:sldId id="444" r:id="rId6"/>
    <p:sldId id="445" r:id="rId7"/>
    <p:sldId id="446" r:id="rId8"/>
    <p:sldId id="447"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77298"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346926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7" y="4662800"/>
            <a:ext cx="10285412" cy="1569660"/>
          </a:xfrm>
          <a:prstGeom prst="rect">
            <a:avLst/>
          </a:prstGeom>
        </p:spPr>
        <p:txBody>
          <a:bodyPr wrap="square">
            <a:spAutoFit/>
          </a:bodyPr>
          <a:lstStyle/>
          <a:p>
            <a:pPr algn="ctr"/>
            <a:r>
              <a:rPr lang="en-US" sz="2800" b="1" dirty="0"/>
              <a:t>To make error is human. </a:t>
            </a:r>
          </a:p>
          <a:p>
            <a:pPr algn="ctr"/>
            <a:r>
              <a:rPr lang="en-US" sz="2800" b="1" dirty="0"/>
              <a:t>To propagate error to all server in automatic way is #</a:t>
            </a:r>
            <a:r>
              <a:rPr lang="en-US" sz="2800" b="1" dirty="0" err="1"/>
              <a:t>devops</a:t>
            </a:r>
            <a:r>
              <a:rPr lang="en-US" sz="2800" b="1" dirty="0"/>
              <a:t>.</a:t>
            </a:r>
          </a:p>
          <a:p>
            <a:pPr algn="ctr"/>
            <a:r>
              <a:rPr lang="en-US" sz="1200" b="1" dirty="0">
                <a:hlinkClick r:id="rId2"/>
              </a:rPr>
              <a:t>https://twitter.com/DEVOPS_BORAT/status/41587168870797312</a:t>
            </a:r>
            <a:r>
              <a:rPr lang="en-US" sz="1200" b="1" dirty="0"/>
              <a:t> </a:t>
            </a:r>
          </a:p>
        </p:txBody>
      </p:sp>
      <p:pic>
        <p:nvPicPr>
          <p:cNvPr id="2" name="Picture 1"/>
          <p:cNvPicPr>
            <a:picLocks noChangeAspect="1"/>
          </p:cNvPicPr>
          <p:nvPr/>
        </p:nvPicPr>
        <p:blipFill>
          <a:blip r:embed="rId3"/>
          <a:stretch>
            <a:fillRect/>
          </a:stretch>
        </p:blipFill>
        <p:spPr>
          <a:xfrm>
            <a:off x="2757420" y="446362"/>
            <a:ext cx="7196905" cy="4117378"/>
          </a:xfrm>
          <a:prstGeom prst="rect">
            <a:avLst/>
          </a:prstGeom>
        </p:spPr>
      </p:pic>
    </p:spTree>
    <p:extLst>
      <p:ext uri="{BB962C8B-B14F-4D97-AF65-F5344CB8AC3E}">
        <p14:creationId xmlns:p14="http://schemas.microsoft.com/office/powerpoint/2010/main" val="36344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a:t>
            </a:r>
            <a:r>
              <a:rPr lang="en-US" dirty="0" err="1"/>
              <a:t>kubernetes</a:t>
            </a:r>
            <a:r>
              <a:rPr lang="en-US" dirty="0"/>
              <a:t> all about then?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632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206</Words>
  <Application>Microsoft Office PowerPoint</Application>
  <PresentationFormat>Custom</PresentationFormat>
  <Paragraphs>25</Paragraphs>
  <Slides>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PowerPoint Presentation</vt:lpstr>
      <vt:lpstr>But it works on my machine!</vt:lpstr>
      <vt:lpstr>Containers will NOT fix a broken architecture!</vt:lpstr>
      <vt:lpstr>PowerPoint Presentation</vt:lpstr>
      <vt:lpstr>PowerPoint Presentation</vt:lpstr>
      <vt:lpstr>So, what is kubernetes all about then?</vt:lpstr>
      <vt:lpstr>Some facts about K8s,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351</cp:revision>
  <dcterms:created xsi:type="dcterms:W3CDTF">2015-10-14T11:21:43Z</dcterms:created>
  <dcterms:modified xsi:type="dcterms:W3CDTF">2017-12-04T07:00:53Z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