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1" r:id="rId3"/>
    <p:sldId id="437" r:id="rId4"/>
    <p:sldId id="445" r:id="rId5"/>
    <p:sldId id="438" r:id="rId6"/>
    <p:sldId id="440" r:id="rId7"/>
    <p:sldId id="436" r:id="rId8"/>
    <p:sldId id="443" r:id="rId9"/>
    <p:sldId id="444"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api-reference/v1.8/#pod-v1-cor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wdf.sap.corp/raw/D051945/docker-k8s-training/master/kubernetes/pod_example.ya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definition - </a:t>
            </a:r>
            <a:r>
              <a:rPr lang="en-US" b="0" dirty="0">
                <a:hlinkClick r:id="rId3"/>
              </a:rPr>
              <a:t>https://kubernetes.io/docs/api-reference/v1.8/#pod-v1-core</a:t>
            </a:r>
            <a:r>
              <a:rPr lang="en-US" b="0" dirty="0"/>
              <a:t>  </a:t>
            </a:r>
          </a:p>
        </p:txBody>
      </p:sp>
      <p:pic>
        <p:nvPicPr>
          <p:cNvPr id="4" name="Picture 3"/>
          <p:cNvPicPr>
            <a:picLocks noChangeAspect="1"/>
          </p:cNvPicPr>
          <p:nvPr/>
        </p:nvPicPr>
        <p:blipFill>
          <a:blip r:embed="rId4"/>
          <a:stretch>
            <a:fillRect/>
          </a:stretch>
        </p:blipFill>
        <p:spPr>
          <a:xfrm>
            <a:off x="1520995" y="1116542"/>
            <a:ext cx="5494887" cy="5074071"/>
          </a:xfrm>
          <a:prstGeom prst="rect">
            <a:avLst/>
          </a:prstGeom>
        </p:spPr>
      </p:pic>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6831094" y="1932673"/>
            <a:ext cx="4101737" cy="645064"/>
          </a:xfrm>
          <a:prstGeom prst="wedgeRectCallout">
            <a:avLst>
              <a:gd name="adj1" fmla="val -99389"/>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7244751" y="3504570"/>
            <a:ext cx="4101737" cy="1337396"/>
          </a:xfrm>
          <a:prstGeom prst="wedgeRectCallout">
            <a:avLst>
              <a:gd name="adj1" fmla="val -92595"/>
              <a:gd name="adj2" fmla="val -611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a:hlinkClick r:id="rId2"/>
              </a:rPr>
              <a:t>https://github.wdf.sap.corp/raw/D051945/docker-k8s-training/master/kubernetes/pod_example.yaml</a:t>
            </a:r>
            <a:r>
              <a:rPr lang="en-US" dirty="0"/>
              <a:t> </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316</Words>
  <Application>Microsoft Office PowerPoint</Application>
  <PresentationFormat>Custom</PresentationFormat>
  <Paragraphs>84</Paragraphs>
  <Slides>10</Slides>
  <Notes>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Pods – logical hosts</vt:lpstr>
      <vt:lpstr>Pods</vt:lpstr>
      <vt:lpstr>Basic structure of most K8s resources</vt:lpstr>
      <vt:lpstr>Pod definition - https://kubernetes.io/docs/api-reference/v1.8/#pod-v1-core  </vt:lpstr>
      <vt:lpstr>Namespaces</vt:lpstr>
      <vt:lpstr>Namespaces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385</cp:revision>
  <dcterms:created xsi:type="dcterms:W3CDTF">2015-10-14T11:21:43Z</dcterms:created>
  <dcterms:modified xsi:type="dcterms:W3CDTF">2018-03-07T09:55:05Z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