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6" r:id="rId4"/>
    <p:sldId id="443" r:id="rId5"/>
    <p:sldId id="448" r:id="rId6"/>
    <p:sldId id="440" r:id="rId7"/>
    <p:sldId id="436" r:id="rId8"/>
    <p:sldId id="449" r:id="rId9"/>
    <p:sldId id="447"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62769" autoAdjust="0"/>
  </p:normalViewPr>
  <p:slideViewPr>
    <p:cSldViewPr snapToGrid="0" showGuides="1">
      <p:cViewPr varScale="1">
        <p:scale>
          <a:sx n="82" d="100"/>
          <a:sy n="82" d="100"/>
        </p:scale>
        <p:origin x="2088"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684"/>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(DNS compatible) free-text, </a:t>
            </a:r>
            <a:r>
              <a:rPr lang="en-US" b="1" dirty="0"/>
              <a:t>key-value pairs </a:t>
            </a:r>
            <a:r>
              <a:rPr lang="en-US" dirty="0"/>
              <a:t>and you can attach them to almost everything in Kubernetes.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demo should familiarize participants with the labeling system.</a:t>
            </a:r>
          </a:p>
          <a:p>
            <a:pPr marL="285750" indent="-285750">
              <a:buFontTx/>
              <a:buChar char="-"/>
            </a:pPr>
            <a:r>
              <a:rPr lang="en-US" dirty="0"/>
              <a:t>Show labels</a:t>
            </a:r>
          </a:p>
          <a:p>
            <a:pPr marL="465750" lvl="1" indent="-285750">
              <a:buFontTx/>
              <a:buChar char="-"/>
            </a:pPr>
            <a:r>
              <a:rPr lang="en-US" dirty="0"/>
              <a:t>of nodes: </a:t>
            </a:r>
            <a:r>
              <a:rPr lang="en-US" dirty="0" err="1"/>
              <a:t>kubectl</a:t>
            </a:r>
            <a:r>
              <a:rPr lang="en-US" dirty="0"/>
              <a:t> get nodes --show-labels</a:t>
            </a:r>
          </a:p>
          <a:p>
            <a:pPr marL="465750" lvl="1" indent="-285750">
              <a:buFontTx/>
              <a:buChar char="-"/>
            </a:pPr>
            <a:r>
              <a:rPr lang="en-US" dirty="0"/>
              <a:t>of pods in </a:t>
            </a:r>
            <a:r>
              <a:rPr lang="en-US" dirty="0" err="1"/>
              <a:t>kube</a:t>
            </a:r>
            <a:r>
              <a:rPr lang="en-US" dirty="0"/>
              <a:t>-system namespace: </a:t>
            </a:r>
            <a:r>
              <a:rPr lang="en-US" dirty="0" err="1"/>
              <a:t>kubectl</a:t>
            </a:r>
            <a:r>
              <a:rPr lang="en-US" dirty="0"/>
              <a:t> get pods -n </a:t>
            </a:r>
            <a:r>
              <a:rPr lang="en-US" dirty="0" err="1"/>
              <a:t>kube</a:t>
            </a:r>
            <a:r>
              <a:rPr lang="en-US" dirty="0"/>
              <a:t>-system --</a:t>
            </a:r>
            <a:r>
              <a:rPr lang="en-US" dirty="0" err="1"/>
              <a:t>showl</a:t>
            </a:r>
            <a:r>
              <a:rPr lang="en-US" dirty="0"/>
              <a:t>-labels</a:t>
            </a:r>
          </a:p>
          <a:p>
            <a:pPr marL="285750" indent="-285750">
              <a:buFontTx/>
              <a:buChar char="-"/>
            </a:pPr>
            <a:r>
              <a:rPr lang="en-US" dirty="0"/>
              <a:t>Show selection based on labels:</a:t>
            </a:r>
          </a:p>
          <a:p>
            <a:pPr marL="465750" lvl="1" indent="-285750">
              <a:buFontTx/>
              <a:buChar char="-"/>
            </a:pPr>
            <a:r>
              <a:rPr lang="en-US" dirty="0"/>
              <a:t>Select a group of pods from </a:t>
            </a:r>
            <a:r>
              <a:rPr lang="en-US" dirty="0" err="1"/>
              <a:t>kube</a:t>
            </a:r>
            <a:r>
              <a:rPr lang="en-US" dirty="0"/>
              <a:t>-system namespace by their labels (e.g. </a:t>
            </a:r>
            <a:r>
              <a:rPr lang="en-US" dirty="0" err="1"/>
              <a:t>kubect</a:t>
            </a:r>
            <a:r>
              <a:rPr lang="en-US" dirty="0"/>
              <a:t> get pods -n </a:t>
            </a:r>
            <a:r>
              <a:rPr lang="en-US" dirty="0" err="1"/>
              <a:t>kube</a:t>
            </a:r>
            <a:r>
              <a:rPr lang="en-US" dirty="0"/>
              <a:t>-system -l component=node-exporter)</a:t>
            </a:r>
          </a:p>
          <a:p>
            <a:pPr marL="465750" lvl="1" indent="-285750">
              <a:buFontTx/>
              <a:buChar char="-"/>
            </a:pPr>
            <a:r>
              <a:rPr lang="en-US" dirty="0"/>
              <a:t>Select a group based only based on key existence: </a:t>
            </a:r>
            <a:r>
              <a:rPr lang="en-US" dirty="0" err="1"/>
              <a:t>kubectl</a:t>
            </a:r>
            <a:r>
              <a:rPr lang="en-US" dirty="0"/>
              <a:t> get pods –n </a:t>
            </a:r>
            <a:r>
              <a:rPr lang="en-US" dirty="0" err="1"/>
              <a:t>kube</a:t>
            </a:r>
            <a:r>
              <a:rPr lang="en-US" dirty="0"/>
              <a:t>-system –l component</a:t>
            </a:r>
          </a:p>
          <a:p>
            <a:pPr marL="285750" indent="-285750">
              <a:buFontTx/>
              <a:buChar char="-"/>
            </a:pPr>
            <a:r>
              <a:rPr lang="en-US" dirty="0"/>
              <a:t>Label a pod from previous demo (re-create if necessary)</a:t>
            </a:r>
          </a:p>
          <a:p>
            <a:pPr marL="465750" lvl="1" indent="-285750">
              <a:buFontTx/>
              <a:buChar char="-"/>
            </a:pPr>
            <a:r>
              <a:rPr lang="en-US" dirty="0" err="1"/>
              <a:t>kubectl</a:t>
            </a:r>
            <a:r>
              <a:rPr lang="en-US" dirty="0"/>
              <a:t> label pod &lt;name&gt; awesome=hair</a:t>
            </a:r>
          </a:p>
          <a:p>
            <a:pPr marL="465750" lvl="1" indent="-285750">
              <a:buFontTx/>
              <a:buChar char="-"/>
            </a:pPr>
            <a:r>
              <a:rPr lang="en-US" dirty="0"/>
              <a:t>Query labeled pod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1708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Explain deployments in a demo</a:t>
            </a:r>
          </a:p>
          <a:p>
            <a:pPr marL="285750" indent="-285750">
              <a:buFontTx/>
              <a:buChar char="-"/>
            </a:pPr>
            <a:r>
              <a:rPr lang="en-US" dirty="0"/>
              <a:t>Use the “</a:t>
            </a:r>
            <a:r>
              <a:rPr lang="en-US" dirty="0" err="1"/>
              <a:t>kubectl</a:t>
            </a:r>
            <a:r>
              <a:rPr lang="en-US" dirty="0"/>
              <a:t> run” command to create a deployment</a:t>
            </a:r>
          </a:p>
          <a:p>
            <a:pPr marL="285750" indent="-285750">
              <a:buFontTx/>
              <a:buChar char="-"/>
            </a:pPr>
            <a:r>
              <a:rPr lang="en-US" dirty="0"/>
              <a:t>Show the replica set with labels</a:t>
            </a:r>
          </a:p>
          <a:p>
            <a:pPr marL="285750" indent="-285750">
              <a:buFontTx/>
              <a:buChar char="-"/>
            </a:pPr>
            <a:r>
              <a:rPr lang="en-US" dirty="0"/>
              <a:t>Point out that the replica set is a “hidden” component used to manage pods &amp; generations. A user should not interact directly with a replica set</a:t>
            </a:r>
          </a:p>
          <a:p>
            <a:pPr marL="285750" indent="-285750">
              <a:buFontTx/>
              <a:buChar char="-"/>
            </a:pPr>
            <a:r>
              <a:rPr lang="en-US" dirty="0"/>
              <a:t>Scale up (</a:t>
            </a:r>
            <a:r>
              <a:rPr lang="en-US" dirty="0" err="1"/>
              <a:t>kubectl</a:t>
            </a:r>
            <a:r>
              <a:rPr lang="en-US" dirty="0"/>
              <a:t> scale </a:t>
            </a:r>
            <a:r>
              <a:rPr lang="en-US" dirty="0" err="1"/>
              <a:t>deployment|replicaset</a:t>
            </a:r>
            <a:r>
              <a:rPr lang="en-US" dirty="0"/>
              <a:t> &lt;name&gt; --replicas=5)</a:t>
            </a:r>
          </a:p>
          <a:p>
            <a:pPr marL="465750" lvl="1" indent="-285750">
              <a:buFontTx/>
              <a:buChar char="-"/>
            </a:pPr>
            <a:r>
              <a:rPr lang="en-US" dirty="0"/>
              <a:t>Scale up the replica set &amp; show pods -&gt; replica set is managed by deployment and thus overruled. </a:t>
            </a:r>
          </a:p>
          <a:p>
            <a:pPr marL="465750" lvl="1" indent="-285750">
              <a:buFontTx/>
              <a:buChar char="-"/>
            </a:pPr>
            <a:r>
              <a:rPr lang="en-US" dirty="0"/>
              <a:t>Scale up the deployment</a:t>
            </a:r>
          </a:p>
          <a:p>
            <a:pPr marL="285750" indent="-285750">
              <a:buFontTx/>
              <a:buChar char="-"/>
            </a:pPr>
            <a:r>
              <a:rPr lang="en-US" dirty="0"/>
              <a:t>Show the pods with labels</a:t>
            </a:r>
          </a:p>
          <a:p>
            <a:pPr marL="285750" indent="-285750">
              <a:buFontTx/>
              <a:buChar char="-"/>
            </a:pPr>
            <a:r>
              <a:rPr lang="en-US" dirty="0"/>
              <a:t>Delete a pod &amp; in parallel “watch </a:t>
            </a:r>
            <a:r>
              <a:rPr lang="en-US" dirty="0" err="1"/>
              <a:t>kubectl</a:t>
            </a:r>
            <a:r>
              <a:rPr lang="en-US" dirty="0"/>
              <a:t> get pods” to monitor the creation/deletion of pods</a:t>
            </a:r>
          </a:p>
          <a:p>
            <a:pPr marL="285750" indent="-285750">
              <a:buFontTx/>
              <a:buChar char="-"/>
            </a:pPr>
            <a:endParaRPr lang="en-US" dirty="0"/>
          </a:p>
          <a:p>
            <a:pPr marL="0" indent="0">
              <a:buFontTx/>
              <a:buNone/>
            </a:pPr>
            <a:r>
              <a:rPr lang="en-US" dirty="0"/>
              <a:t>Don’t forget to mention that a deployment can be created also from </a:t>
            </a:r>
            <a:r>
              <a:rPr lang="en-US" dirty="0" err="1"/>
              <a:t>yaml</a:t>
            </a:r>
            <a:r>
              <a:rPr lang="en-US" dirty="0"/>
              <a:t> file (with way more options to customize -&gt; </a:t>
            </a:r>
            <a:r>
              <a:rPr lang="en-US"/>
              <a:t>like the labels).</a:t>
            </a:r>
            <a:endParaRPr lang="en-US" dirty="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80594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3231470"/>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157603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381383"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205777"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p:cNvSpPr/>
          <p:nvPr/>
        </p:nvSpPr>
        <p:spPr bwMode="gray">
          <a:xfrm>
            <a:off x="7186728" y="401236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300065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4195241"/>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New-</a:t>
            </a: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0884E9-1461-437F-B055-12796ED6B692}"/>
              </a:ext>
            </a:extLst>
          </p:cNvPr>
          <p:cNvPicPr>
            <a:picLocks noChangeAspect="1"/>
          </p:cNvPicPr>
          <p:nvPr/>
        </p:nvPicPr>
        <p:blipFill>
          <a:blip r:embed="rId3"/>
          <a:stretch>
            <a:fillRect/>
          </a:stretch>
        </p:blipFill>
        <p:spPr>
          <a:xfrm>
            <a:off x="7986841" y="842636"/>
            <a:ext cx="2734499" cy="5407318"/>
          </a:xfrm>
          <a:prstGeom prst="rect">
            <a:avLst/>
          </a:prstGeom>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9889566" y="2111548"/>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9889566" y="3372625"/>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9889566" y="4322462"/>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#03</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989</Words>
  <Application>Microsoft Office PowerPoint</Application>
  <PresentationFormat>Custom</PresentationFormat>
  <Paragraphs>123</Paragraphs>
  <Slides>10</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Architecture overview – deployments</vt:lpstr>
      <vt:lpstr>Deployments</vt:lpstr>
      <vt:lpstr>Demo</vt:lpstr>
      <vt:lpstr>What YOU will do in exercise #03</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406</cp:revision>
  <dcterms:created xsi:type="dcterms:W3CDTF">2015-10-14T11:21:43Z</dcterms:created>
  <dcterms:modified xsi:type="dcterms:W3CDTF">2018-07-30T13:05:06Z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