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3" r:id="rId3"/>
    <p:sldId id="364" r:id="rId4"/>
    <p:sldId id="436" r:id="rId5"/>
    <p:sldId id="437" r:id="rId6"/>
    <p:sldId id="438" r:id="rId7"/>
    <p:sldId id="444" r:id="rId8"/>
    <p:sldId id="445" r:id="rId9"/>
    <p:sldId id="439" r:id="rId10"/>
    <p:sldId id="441" r:id="rId11"/>
    <p:sldId id="440" r:id="rId12"/>
    <p:sldId id="442" r:id="rId13"/>
    <p:sldId id="45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1"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135" d="100"/>
          <a:sy n="135" d="100"/>
        </p:scale>
        <p:origin x="138" y="15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7T17:14:08.631" idx="1">
    <p:pos x="10" y="10"/>
    <p:text>The api server is the only component that connects to etcd.</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scheduler monitors </a:t>
            </a:r>
            <a:r>
              <a:rPr lang="en-US" dirty="0" err="1"/>
              <a:t>etcd</a:t>
            </a:r>
            <a:r>
              <a:rPr lang="en-US" dirty="0"/>
              <a:t>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not. If yes, it takes action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t>
            </a:r>
            <a:r>
              <a:rPr lang="en-US"/>
              <a:t>a resource.</a:t>
            </a:r>
            <a:endParaRPr lang="en-US" dirty="0"/>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a:t>
            </a:r>
            <a:r>
              <a:rPr lang="en-US"/>
              <a:t>via localhost)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7218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the API Server for replication tasks and uses the API to enforce the desired state</a:t>
            </a:r>
          </a:p>
          <a:p>
            <a:r>
              <a:rPr lang="en-US" dirty="0"/>
              <a:t>Scheduler</a:t>
            </a:r>
          </a:p>
          <a:p>
            <a:pPr lvl="1"/>
            <a:r>
              <a:rPr lang="en-US"/>
              <a:t>Assigns resources to nodes for execution</a:t>
            </a:r>
            <a:endParaRPr lang="en-US" dirty="0"/>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 (= Worker)</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Manages </a:t>
            </a:r>
            <a:r>
              <a:rPr lang="en-US" dirty="0" err="1"/>
              <a:t>iptables</a:t>
            </a:r>
            <a:r>
              <a:rPr lang="en-US" dirty="0"/>
              <a:t> on each node for services</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`kubectl` or `kubectl &lt;command&gt; --help` to get detailed information</a:t>
            </a:r>
            <a:br>
              <a:rPr lang="en-US" dirty="0"/>
            </a:br>
            <a:endParaRPr lang="en-US" dirty="0"/>
          </a:p>
          <a:p>
            <a:pPr>
              <a:spcBef>
                <a:spcPts val="1800"/>
              </a:spcBef>
            </a:pPr>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How the orchestrator works</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881</Words>
  <Application>Microsoft Office PowerPoint</Application>
  <PresentationFormat>Custom</PresentationFormat>
  <Paragraphs>156</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How the orchestrator works</vt:lpstr>
      <vt:lpstr>How the orchestrator works</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386</cp:revision>
  <dcterms:created xsi:type="dcterms:W3CDTF">2015-10-14T11:21:43Z</dcterms:created>
  <dcterms:modified xsi:type="dcterms:W3CDTF">2018-08-07T15:18:21Z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